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omputa%C3%A7%C3%A3o_distribu%C3%ADd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t.wikipedia.org/wiki/Programa_de_computador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710434" y="2273601"/>
            <a:ext cx="275202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Introdução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08651" y="2273601"/>
            <a:ext cx="100922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spc="-14" dirty="0" smtClean="0">
                <a:latin typeface="Arial"/>
                <a:cs typeface="Arial"/>
              </a:rPr>
              <a:t>a</a:t>
            </a:r>
            <a:r>
              <a:rPr sz="4400" spc="0" dirty="0" smtClean="0">
                <a:latin typeface="Arial"/>
                <a:cs typeface="Arial"/>
              </a:rPr>
              <a:t>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55089" y="2944295"/>
            <a:ext cx="551576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Sistemas</a:t>
            </a:r>
            <a:r>
              <a:rPr sz="4400" spc="-2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Distribuídos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766673" y="253800"/>
            <a:ext cx="3688065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Des</a:t>
            </a:r>
            <a:r>
              <a:rPr sz="4400" spc="14" dirty="0" smtClean="0">
                <a:latin typeface="Arial"/>
                <a:cs typeface="Arial"/>
              </a:rPr>
              <a:t>v</a:t>
            </a:r>
            <a:r>
              <a:rPr sz="4400" spc="0" dirty="0" smtClean="0">
                <a:latin typeface="Arial"/>
                <a:cs typeface="Arial"/>
              </a:rPr>
              <a:t>antagens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98731" y="25380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76593" y="253800"/>
            <a:ext cx="88664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endParaRPr sz="4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09467" y="253800"/>
            <a:ext cx="1508933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sobre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64631" y="253800"/>
            <a:ext cx="700293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8840" y="924607"/>
            <a:ext cx="7780292" cy="1148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777" marR="53309">
              <a:lnSpc>
                <a:spcPts val="4600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</a:t>
            </a:r>
            <a:r>
              <a:rPr sz="4400" spc="14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temas</a:t>
            </a:r>
            <a:r>
              <a:rPr sz="4400" spc="-2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Central</a:t>
            </a:r>
            <a:r>
              <a:rPr sz="4400" spc="14" dirty="0" smtClean="0">
                <a:latin typeface="Arial"/>
                <a:cs typeface="Arial"/>
              </a:rPr>
              <a:t>i</a:t>
            </a:r>
            <a:r>
              <a:rPr sz="4400" spc="0" dirty="0" smtClean="0">
                <a:latin typeface="Arial"/>
                <a:cs typeface="Arial"/>
              </a:rPr>
              <a:t>zad</a:t>
            </a:r>
            <a:r>
              <a:rPr sz="4400" spc="9" dirty="0" smtClean="0">
                <a:latin typeface="Arial"/>
                <a:cs typeface="Arial"/>
              </a:rPr>
              <a:t>o</a:t>
            </a:r>
            <a:r>
              <a:rPr sz="4400" spc="0" dirty="0" smtClean="0">
                <a:latin typeface="Arial"/>
                <a:cs typeface="Arial"/>
              </a:rPr>
              <a:t>s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1"/>
              </a:spcBef>
            </a:pPr>
            <a:r>
              <a:rPr sz="2800" spc="0" dirty="0" smtClean="0">
                <a:latin typeface="Arial"/>
                <a:cs typeface="Arial"/>
              </a:rPr>
              <a:t>Gere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ci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ment</a:t>
            </a:r>
            <a:r>
              <a:rPr sz="2800" spc="25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.</a:t>
            </a:r>
            <a:r>
              <a:rPr sz="2800" spc="-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pe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1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do</a:t>
            </a:r>
            <a:r>
              <a:rPr sz="2800" spc="4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16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10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1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do,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1691819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840" y="2118786"/>
            <a:ext cx="2115599" cy="892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cad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6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rio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Difi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16707" y="2118786"/>
            <a:ext cx="508792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pod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it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17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1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2630850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69463" y="2630850"/>
            <a:ext cx="57326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91483" y="2630850"/>
            <a:ext cx="177990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rm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ar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22289" y="2630850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49033" y="2630850"/>
            <a:ext cx="108843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ordem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86166" y="2630850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3057577"/>
            <a:ext cx="7683028" cy="8928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ocorrênci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13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en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os</a:t>
            </a:r>
            <a:r>
              <a:rPr sz="2800" spc="-3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mput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9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gl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bal</a:t>
            </a:r>
            <a:endParaRPr sz="2800">
              <a:latin typeface="Arial"/>
              <a:cs typeface="Arial"/>
            </a:endParaRPr>
          </a:p>
          <a:p>
            <a:pPr marL="12700" marR="53309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ut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r>
              <a:rPr sz="2800" spc="-12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/ e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r>
              <a:rPr sz="2800" spc="-87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ftwa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3569888"/>
            <a:ext cx="202946" cy="892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4081952"/>
            <a:ext cx="190127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Seg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19" dirty="0" smtClean="0">
                <a:latin typeface="Arial"/>
                <a:cs typeface="Arial"/>
              </a:rPr>
              <a:t>ç</a:t>
            </a:r>
            <a:r>
              <a:rPr sz="2800" spc="1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54223" y="4081952"/>
            <a:ext cx="110772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Dad</a:t>
            </a:r>
            <a:r>
              <a:rPr sz="2800" spc="1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36491" y="4081952"/>
            <a:ext cx="185909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í</a:t>
            </a:r>
            <a:r>
              <a:rPr sz="2800" spc="4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72250" y="4081952"/>
            <a:ext cx="47185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na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19009" y="4081952"/>
            <a:ext cx="79170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rede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85809" y="4081952"/>
            <a:ext cx="27609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4508806"/>
            <a:ext cx="538464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uá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ios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co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5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di</a:t>
            </a:r>
            <a:r>
              <a:rPr sz="2800" spc="4" dirty="0" smtClean="0">
                <a:latin typeface="Arial"/>
                <a:cs typeface="Arial"/>
              </a:rPr>
              <a:t>f</a:t>
            </a:r>
            <a:r>
              <a:rPr sz="2800" spc="0" dirty="0" smtClean="0">
                <a:latin typeface="Arial"/>
                <a:cs typeface="Arial"/>
              </a:rPr>
              <a:t>er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3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ní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eis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3833" y="4508806"/>
            <a:ext cx="1207723" cy="8928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acesso</a:t>
            </a:r>
            <a:endParaRPr sz="2800">
              <a:latin typeface="Arial"/>
              <a:cs typeface="Arial"/>
            </a:endParaRPr>
          </a:p>
          <a:p>
            <a:pPr marL="426085" marR="53309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ia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021117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5021117"/>
            <a:ext cx="150258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Con</a:t>
            </a:r>
            <a:r>
              <a:rPr sz="2800" spc="9" dirty="0" smtClean="0">
                <a:latin typeface="Arial"/>
                <a:cs typeface="Arial"/>
              </a:rPr>
              <a:t>j</a:t>
            </a:r>
            <a:r>
              <a:rPr sz="2800" spc="1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nto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4683" y="5021117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9666" y="5021117"/>
            <a:ext cx="221454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88985" y="5021117"/>
            <a:ext cx="76931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447786"/>
            <a:ext cx="592262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mpl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x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-14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z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me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-14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grande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791362" y="611255"/>
            <a:ext cx="7639521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9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</a:t>
            </a:r>
            <a:r>
              <a:rPr sz="4000" spc="9" dirty="0" smtClean="0">
                <a:latin typeface="Arial"/>
                <a:cs typeface="Arial"/>
              </a:rPr>
              <a:t>t</a:t>
            </a:r>
            <a:r>
              <a:rPr sz="4000" spc="0" dirty="0" smtClean="0">
                <a:latin typeface="Arial"/>
                <a:cs typeface="Arial"/>
              </a:rPr>
              <a:t>ribuídos</a:t>
            </a:r>
            <a:r>
              <a:rPr sz="4000" spc="-13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-</a:t>
            </a:r>
            <a:r>
              <a:rPr sz="4000" spc="-13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exemplos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7217" y="1511395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0117" y="1511395"/>
            <a:ext cx="94541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Uma</a:t>
            </a:r>
            <a:endParaRPr sz="3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95297" y="1511395"/>
            <a:ext cx="89862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52953" y="1511395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49421" y="1511395"/>
            <a:ext cx="171040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est</a:t>
            </a:r>
            <a:r>
              <a:rPr sz="3200" spc="-1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çõ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21274" y="1511395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19520" y="1511395"/>
            <a:ext cx="155049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14" dirty="0" smtClean="0">
                <a:latin typeface="Arial"/>
                <a:cs typeface="Arial"/>
              </a:rPr>
              <a:t>t</a:t>
            </a:r>
            <a:r>
              <a:rPr sz="3200" spc="-9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9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4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o</a:t>
            </a:r>
            <a:endParaRPr sz="3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29702" y="1511395"/>
            <a:ext cx="65025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90117" y="1999075"/>
            <a:ext cx="595189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um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iversid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2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 com</a:t>
            </a:r>
            <a:r>
              <a:rPr sz="3200" spc="-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hia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7217" y="2584298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0117" y="2584298"/>
            <a:ext cx="94610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Uma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80641" y="2584298"/>
            <a:ext cx="89887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23641" y="2584298"/>
            <a:ext cx="53758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07358" y="2584298"/>
            <a:ext cx="265680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4" dirty="0" smtClean="0">
                <a:latin typeface="Arial"/>
                <a:cs typeface="Arial"/>
              </a:rPr>
              <a:t>p</a:t>
            </a:r>
            <a:r>
              <a:rPr sz="3200" spc="-1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09308" y="2584298"/>
            <a:ext cx="650383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05674" y="2584298"/>
            <a:ext cx="87593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uma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0117" y="3072225"/>
            <a:ext cx="130593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fá</a:t>
            </a:r>
            <a:r>
              <a:rPr sz="3200" spc="-14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rica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26817" y="3072225"/>
            <a:ext cx="22193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81197" y="3072225"/>
            <a:ext cx="166279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ntr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6138" y="3072225"/>
            <a:ext cx="101337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(uma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18680" y="3072225"/>
            <a:ext cx="146178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0117" y="3559905"/>
            <a:ext cx="209696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ciada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08757" y="3559905"/>
            <a:ext cx="403650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po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um</a:t>
            </a:r>
            <a:r>
              <a:rPr sz="3200" spc="0" dirty="0" smtClean="0">
                <a:latin typeface="Arial"/>
                <a:cs typeface="Arial"/>
              </a:rPr>
              <a:t>a or</a:t>
            </a:r>
            <a:r>
              <a:rPr sz="3200" spc="-9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ização)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7217" y="4145255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0117" y="4145255"/>
            <a:ext cx="71994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Um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3770" y="4145255"/>
            <a:ext cx="134924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2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87065" y="4145255"/>
            <a:ext cx="216063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-1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686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59730" y="4145255"/>
            <a:ext cx="128246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5968" y="4145255"/>
            <a:ext cx="1824873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4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ê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as,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0117" y="4633182"/>
            <a:ext cx="7790169" cy="1505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cada</a:t>
            </a:r>
            <a:r>
              <a:rPr sz="3200" spc="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12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12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4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13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12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</a:t>
            </a: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xas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</a:pP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át</a:t>
            </a: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cas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  <a:spcBef>
                <a:spcPts val="930"/>
              </a:spcBef>
            </a:pPr>
            <a:r>
              <a:rPr sz="3200" spc="0" dirty="0" smtClean="0">
                <a:latin typeface="Arial"/>
                <a:cs typeface="Arial"/>
              </a:rPr>
              <a:t>Siste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reserva</a:t>
            </a:r>
            <a:r>
              <a:rPr sz="3200" spc="-1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p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9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9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9" dirty="0" smtClean="0">
                <a:latin typeface="Arial"/>
                <a:cs typeface="Arial"/>
              </a:rPr>
              <a:t>é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7217" y="5706332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91362" y="611255"/>
            <a:ext cx="7885706" cy="2405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9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</a:t>
            </a:r>
            <a:r>
              <a:rPr sz="4000" spc="9" dirty="0" smtClean="0">
                <a:latin typeface="Arial"/>
                <a:cs typeface="Arial"/>
              </a:rPr>
              <a:t>t</a:t>
            </a:r>
            <a:r>
              <a:rPr sz="4000" spc="0" dirty="0" smtClean="0">
                <a:latin typeface="Arial"/>
                <a:cs typeface="Arial"/>
              </a:rPr>
              <a:t>ribuídos</a:t>
            </a:r>
            <a:r>
              <a:rPr sz="4000" spc="-13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-</a:t>
            </a:r>
            <a:r>
              <a:rPr sz="4000" spc="-13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exemplos</a:t>
            </a:r>
            <a:endParaRPr sz="4000">
              <a:latin typeface="Arial"/>
              <a:cs typeface="Arial"/>
            </a:endParaRPr>
          </a:p>
          <a:p>
            <a:pPr marL="111455">
              <a:lnSpc>
                <a:spcPct val="100041"/>
              </a:lnSpc>
              <a:spcBef>
                <a:spcPts val="2385"/>
              </a:spcBef>
            </a:pPr>
            <a:r>
              <a:rPr sz="3200" spc="0" dirty="0" smtClean="0">
                <a:latin typeface="Arial"/>
                <a:cs typeface="Arial"/>
              </a:rPr>
              <a:t>Siste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15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role</a:t>
            </a:r>
            <a:r>
              <a:rPr sz="3200" spc="15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14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esto</a:t>
            </a:r>
            <a:r>
              <a:rPr sz="3200" spc="-14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15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ven</a:t>
            </a:r>
            <a:r>
              <a:rPr sz="3200" spc="-9" dirty="0" smtClean="0">
                <a:latin typeface="Arial"/>
                <a:cs typeface="Arial"/>
              </a:rPr>
              <a:t>d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16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 e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tre</a:t>
            </a:r>
            <a:r>
              <a:rPr sz="3200" spc="-14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3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num</a:t>
            </a:r>
            <a:r>
              <a:rPr sz="3200" spc="0" dirty="0" smtClean="0">
                <a:latin typeface="Arial"/>
                <a:cs typeface="Arial"/>
              </a:rPr>
              <a:t>a cad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ia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lo</a:t>
            </a:r>
            <a:r>
              <a:rPr sz="3200" spc="-14" dirty="0" smtClean="0">
                <a:latin typeface="Arial"/>
                <a:cs typeface="Arial"/>
              </a:rPr>
              <a:t>j</a:t>
            </a:r>
            <a:r>
              <a:rPr sz="3200" spc="0" dirty="0" smtClean="0">
                <a:latin typeface="Arial"/>
                <a:cs typeface="Arial"/>
              </a:rPr>
              <a:t>as</a:t>
            </a:r>
            <a:endParaRPr sz="3200">
              <a:latin typeface="Arial"/>
              <a:cs typeface="Arial"/>
            </a:endParaRPr>
          </a:p>
          <a:p>
            <a:pPr marL="111455" marR="57398">
              <a:lnSpc>
                <a:spcPct val="95825"/>
              </a:lnSpc>
              <a:spcBef>
                <a:spcPts val="773"/>
              </a:spcBef>
            </a:pPr>
            <a:r>
              <a:rPr sz="3200" spc="0" dirty="0" smtClean="0">
                <a:latin typeface="Arial"/>
                <a:cs typeface="Arial"/>
              </a:rPr>
              <a:t>Serviç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 I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t: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WWW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7217" y="1511395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7217" y="2584298"/>
            <a:ext cx="229006" cy="10177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759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0117" y="3169761"/>
            <a:ext cx="175597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Siste</a:t>
            </a:r>
            <a:r>
              <a:rPr sz="3200" spc="-14" dirty="0" smtClean="0">
                <a:latin typeface="Arial"/>
                <a:cs typeface="Arial"/>
              </a:rPr>
              <a:t>ma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3705" y="3169761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6289" y="3169761"/>
            <a:ext cx="137470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ac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9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35930" y="3169761"/>
            <a:ext cx="31267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4740" y="3169761"/>
            <a:ext cx="164163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cu</a:t>
            </a:r>
            <a:r>
              <a:rPr sz="3200" spc="-9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42478" y="3169761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0117" y="3657441"/>
            <a:ext cx="5343596" cy="10179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íd</a:t>
            </a: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a e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conf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rê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cia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62"/>
              </a:spcBef>
            </a:pP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ção</a:t>
            </a:r>
            <a:r>
              <a:rPr sz="3200" spc="-3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4" dirty="0" smtClean="0">
                <a:latin typeface="Arial"/>
                <a:cs typeface="Arial"/>
              </a:rPr>
              <a:t>ó</a:t>
            </a:r>
            <a:r>
              <a:rPr sz="3200" spc="0" dirty="0" smtClean="0">
                <a:latin typeface="Arial"/>
                <a:cs typeface="Arial"/>
              </a:rPr>
              <a:t>vel e Ubí</a:t>
            </a:r>
            <a:r>
              <a:rPr sz="3200" spc="-14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7217" y="4242791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object 116"/>
          <p:cNvSpPr/>
          <p:nvPr/>
        </p:nvSpPr>
        <p:spPr>
          <a:xfrm>
            <a:off x="584200" y="2917825"/>
            <a:ext cx="569912" cy="328549"/>
          </a:xfrm>
          <a:custGeom>
            <a:avLst/>
            <a:gdLst/>
            <a:ahLst/>
            <a:cxnLst/>
            <a:rect l="l" t="t" r="r" b="b"/>
            <a:pathLst>
              <a:path w="569912" h="328549">
                <a:moveTo>
                  <a:pt x="569912" y="0"/>
                </a:moveTo>
                <a:lnTo>
                  <a:pt x="547687" y="65024"/>
                </a:lnTo>
                <a:lnTo>
                  <a:pt x="460375" y="131699"/>
                </a:lnTo>
                <a:lnTo>
                  <a:pt x="261937" y="219075"/>
                </a:lnTo>
                <a:lnTo>
                  <a:pt x="109537" y="306324"/>
                </a:lnTo>
                <a:lnTo>
                  <a:pt x="0" y="3285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46137" y="3005074"/>
            <a:ext cx="373062" cy="701801"/>
          </a:xfrm>
          <a:custGeom>
            <a:avLst/>
            <a:gdLst/>
            <a:ahLst/>
            <a:cxnLst/>
            <a:rect l="l" t="t" r="r" b="b"/>
            <a:pathLst>
              <a:path w="373062" h="701801">
                <a:moveTo>
                  <a:pt x="373062" y="0"/>
                </a:moveTo>
                <a:lnTo>
                  <a:pt x="307975" y="263651"/>
                </a:lnTo>
                <a:lnTo>
                  <a:pt x="176212" y="460501"/>
                </a:lnTo>
                <a:lnTo>
                  <a:pt x="66675" y="635126"/>
                </a:lnTo>
                <a:lnTo>
                  <a:pt x="44450" y="701801"/>
                </a:lnTo>
                <a:lnTo>
                  <a:pt x="0" y="657351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570101" y="2852674"/>
            <a:ext cx="109474" cy="787526"/>
          </a:xfrm>
          <a:custGeom>
            <a:avLst/>
            <a:gdLst/>
            <a:ahLst/>
            <a:cxnLst/>
            <a:rect l="l" t="t" r="r" b="b"/>
            <a:pathLst>
              <a:path w="109474" h="787526">
                <a:moveTo>
                  <a:pt x="0" y="0"/>
                </a:moveTo>
                <a:lnTo>
                  <a:pt x="20574" y="306450"/>
                </a:lnTo>
                <a:lnTo>
                  <a:pt x="65024" y="525526"/>
                </a:lnTo>
                <a:lnTo>
                  <a:pt x="87249" y="722376"/>
                </a:lnTo>
                <a:lnTo>
                  <a:pt x="109474" y="787526"/>
                </a:lnTo>
                <a:lnTo>
                  <a:pt x="109474" y="744601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284351" y="2960624"/>
            <a:ext cx="153924" cy="766826"/>
          </a:xfrm>
          <a:custGeom>
            <a:avLst/>
            <a:gdLst/>
            <a:ahLst/>
            <a:cxnLst/>
            <a:rect l="l" t="t" r="r" b="b"/>
            <a:pathLst>
              <a:path w="153924" h="766826">
                <a:moveTo>
                  <a:pt x="153924" y="0"/>
                </a:moveTo>
                <a:lnTo>
                  <a:pt x="109474" y="285876"/>
                </a:lnTo>
                <a:lnTo>
                  <a:pt x="66675" y="504951"/>
                </a:lnTo>
                <a:lnTo>
                  <a:pt x="22225" y="701801"/>
                </a:lnTo>
                <a:lnTo>
                  <a:pt x="22225" y="766826"/>
                </a:lnTo>
                <a:lnTo>
                  <a:pt x="0" y="724026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087437" y="2611501"/>
            <a:ext cx="612838" cy="525399"/>
          </a:xfrm>
          <a:custGeom>
            <a:avLst/>
            <a:gdLst/>
            <a:ahLst/>
            <a:cxnLst/>
            <a:rect l="l" t="t" r="r" b="b"/>
            <a:pathLst>
              <a:path w="612838" h="525399">
                <a:moveTo>
                  <a:pt x="66675" y="503174"/>
                </a:moveTo>
                <a:lnTo>
                  <a:pt x="87312" y="503174"/>
                </a:lnTo>
                <a:lnTo>
                  <a:pt x="109537" y="525399"/>
                </a:lnTo>
                <a:lnTo>
                  <a:pt x="131762" y="503174"/>
                </a:lnTo>
                <a:lnTo>
                  <a:pt x="219138" y="503174"/>
                </a:lnTo>
                <a:lnTo>
                  <a:pt x="263588" y="480949"/>
                </a:lnTo>
                <a:lnTo>
                  <a:pt x="328612" y="480949"/>
                </a:lnTo>
                <a:lnTo>
                  <a:pt x="373062" y="503174"/>
                </a:lnTo>
                <a:lnTo>
                  <a:pt x="415988" y="503174"/>
                </a:lnTo>
                <a:lnTo>
                  <a:pt x="460438" y="525399"/>
                </a:lnTo>
                <a:lnTo>
                  <a:pt x="503237" y="525399"/>
                </a:lnTo>
                <a:lnTo>
                  <a:pt x="547687" y="503174"/>
                </a:lnTo>
                <a:lnTo>
                  <a:pt x="592137" y="458724"/>
                </a:lnTo>
                <a:lnTo>
                  <a:pt x="592137" y="371475"/>
                </a:lnTo>
                <a:lnTo>
                  <a:pt x="612838" y="328549"/>
                </a:lnTo>
                <a:lnTo>
                  <a:pt x="612838" y="261874"/>
                </a:lnTo>
                <a:lnTo>
                  <a:pt x="592137" y="174625"/>
                </a:lnTo>
                <a:lnTo>
                  <a:pt x="569912" y="87249"/>
                </a:lnTo>
                <a:lnTo>
                  <a:pt x="525462" y="42799"/>
                </a:lnTo>
                <a:lnTo>
                  <a:pt x="503237" y="22225"/>
                </a:lnTo>
                <a:lnTo>
                  <a:pt x="482663" y="22225"/>
                </a:lnTo>
                <a:lnTo>
                  <a:pt x="460438" y="0"/>
                </a:lnTo>
                <a:lnTo>
                  <a:pt x="350837" y="0"/>
                </a:lnTo>
                <a:lnTo>
                  <a:pt x="328612" y="22225"/>
                </a:lnTo>
                <a:lnTo>
                  <a:pt x="306387" y="42799"/>
                </a:lnTo>
                <a:lnTo>
                  <a:pt x="44450" y="42799"/>
                </a:lnTo>
                <a:lnTo>
                  <a:pt x="22225" y="87249"/>
                </a:lnTo>
                <a:lnTo>
                  <a:pt x="0" y="131699"/>
                </a:lnTo>
                <a:lnTo>
                  <a:pt x="0" y="349250"/>
                </a:lnTo>
                <a:lnTo>
                  <a:pt x="22225" y="415925"/>
                </a:lnTo>
                <a:lnTo>
                  <a:pt x="22225" y="458724"/>
                </a:lnTo>
                <a:lnTo>
                  <a:pt x="44450" y="480949"/>
                </a:lnTo>
                <a:lnTo>
                  <a:pt x="66675" y="503174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087437" y="2611501"/>
            <a:ext cx="612838" cy="525399"/>
          </a:xfrm>
          <a:custGeom>
            <a:avLst/>
            <a:gdLst/>
            <a:ahLst/>
            <a:cxnLst/>
            <a:rect l="l" t="t" r="r" b="b"/>
            <a:pathLst>
              <a:path w="612838" h="525399">
                <a:moveTo>
                  <a:pt x="0" y="131699"/>
                </a:moveTo>
                <a:lnTo>
                  <a:pt x="22225" y="87249"/>
                </a:lnTo>
                <a:lnTo>
                  <a:pt x="44450" y="42799"/>
                </a:lnTo>
                <a:lnTo>
                  <a:pt x="87312" y="42799"/>
                </a:lnTo>
                <a:lnTo>
                  <a:pt x="306387" y="42799"/>
                </a:lnTo>
                <a:lnTo>
                  <a:pt x="328612" y="22225"/>
                </a:lnTo>
                <a:lnTo>
                  <a:pt x="350837" y="0"/>
                </a:lnTo>
                <a:lnTo>
                  <a:pt x="395287" y="0"/>
                </a:lnTo>
                <a:lnTo>
                  <a:pt x="438213" y="0"/>
                </a:lnTo>
                <a:lnTo>
                  <a:pt x="460438" y="0"/>
                </a:lnTo>
                <a:lnTo>
                  <a:pt x="482663" y="22225"/>
                </a:lnTo>
                <a:lnTo>
                  <a:pt x="503237" y="22225"/>
                </a:lnTo>
                <a:lnTo>
                  <a:pt x="525462" y="42799"/>
                </a:lnTo>
                <a:lnTo>
                  <a:pt x="569912" y="87249"/>
                </a:lnTo>
                <a:lnTo>
                  <a:pt x="592137" y="174625"/>
                </a:lnTo>
                <a:lnTo>
                  <a:pt x="612838" y="261874"/>
                </a:lnTo>
                <a:lnTo>
                  <a:pt x="612838" y="328549"/>
                </a:lnTo>
                <a:lnTo>
                  <a:pt x="592137" y="371475"/>
                </a:lnTo>
                <a:lnTo>
                  <a:pt x="592137" y="458724"/>
                </a:lnTo>
                <a:lnTo>
                  <a:pt x="547687" y="503174"/>
                </a:lnTo>
                <a:lnTo>
                  <a:pt x="503237" y="525399"/>
                </a:lnTo>
                <a:lnTo>
                  <a:pt x="460438" y="525399"/>
                </a:lnTo>
                <a:lnTo>
                  <a:pt x="415988" y="503174"/>
                </a:lnTo>
                <a:lnTo>
                  <a:pt x="373062" y="503174"/>
                </a:lnTo>
                <a:lnTo>
                  <a:pt x="328612" y="480949"/>
                </a:lnTo>
                <a:lnTo>
                  <a:pt x="306387" y="480949"/>
                </a:lnTo>
                <a:lnTo>
                  <a:pt x="263588" y="480949"/>
                </a:lnTo>
                <a:lnTo>
                  <a:pt x="219138" y="503174"/>
                </a:lnTo>
                <a:lnTo>
                  <a:pt x="196913" y="503174"/>
                </a:lnTo>
                <a:lnTo>
                  <a:pt x="176212" y="503174"/>
                </a:lnTo>
                <a:lnTo>
                  <a:pt x="131762" y="503174"/>
                </a:lnTo>
                <a:lnTo>
                  <a:pt x="109537" y="525399"/>
                </a:lnTo>
                <a:lnTo>
                  <a:pt x="87312" y="503174"/>
                </a:lnTo>
                <a:lnTo>
                  <a:pt x="66675" y="503174"/>
                </a:lnTo>
                <a:lnTo>
                  <a:pt x="44450" y="480949"/>
                </a:lnTo>
                <a:lnTo>
                  <a:pt x="22225" y="458724"/>
                </a:lnTo>
                <a:lnTo>
                  <a:pt x="22225" y="415925"/>
                </a:lnTo>
                <a:lnTo>
                  <a:pt x="0" y="349250"/>
                </a:lnTo>
                <a:lnTo>
                  <a:pt x="0" y="306324"/>
                </a:lnTo>
                <a:lnTo>
                  <a:pt x="0" y="261874"/>
                </a:lnTo>
                <a:lnTo>
                  <a:pt x="0" y="196850"/>
                </a:lnTo>
                <a:lnTo>
                  <a:pt x="0" y="152400"/>
                </a:lnTo>
                <a:lnTo>
                  <a:pt x="0" y="131699"/>
                </a:lnTo>
                <a:close/>
              </a:path>
            </a:pathLst>
          </a:custGeom>
          <a:ln w="31749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432175" y="2414651"/>
            <a:ext cx="262000" cy="787273"/>
          </a:xfrm>
          <a:custGeom>
            <a:avLst/>
            <a:gdLst/>
            <a:ahLst/>
            <a:cxnLst/>
            <a:rect l="l" t="t" r="r" b="b"/>
            <a:pathLst>
              <a:path w="262000" h="787273">
                <a:moveTo>
                  <a:pt x="262000" y="0"/>
                </a:moveTo>
                <a:lnTo>
                  <a:pt x="217550" y="306324"/>
                </a:lnTo>
                <a:lnTo>
                  <a:pt x="130175" y="525399"/>
                </a:lnTo>
                <a:lnTo>
                  <a:pt x="42799" y="722249"/>
                </a:lnTo>
                <a:lnTo>
                  <a:pt x="20574" y="787273"/>
                </a:lnTo>
                <a:lnTo>
                  <a:pt x="0" y="744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160651" y="2041525"/>
            <a:ext cx="1052449" cy="854075"/>
          </a:xfrm>
          <a:custGeom>
            <a:avLst/>
            <a:gdLst/>
            <a:ahLst/>
            <a:cxnLst/>
            <a:rect l="l" t="t" r="r" b="b"/>
            <a:pathLst>
              <a:path w="1052449" h="854075">
                <a:moveTo>
                  <a:pt x="263525" y="831850"/>
                </a:moveTo>
                <a:lnTo>
                  <a:pt x="306324" y="831850"/>
                </a:lnTo>
                <a:lnTo>
                  <a:pt x="350774" y="811149"/>
                </a:lnTo>
                <a:lnTo>
                  <a:pt x="415925" y="811149"/>
                </a:lnTo>
                <a:lnTo>
                  <a:pt x="460375" y="788924"/>
                </a:lnTo>
                <a:lnTo>
                  <a:pt x="592074" y="788924"/>
                </a:lnTo>
                <a:lnTo>
                  <a:pt x="657225" y="811149"/>
                </a:lnTo>
                <a:lnTo>
                  <a:pt x="723900" y="831850"/>
                </a:lnTo>
                <a:lnTo>
                  <a:pt x="811149" y="854075"/>
                </a:lnTo>
                <a:lnTo>
                  <a:pt x="876300" y="854075"/>
                </a:lnTo>
                <a:lnTo>
                  <a:pt x="963549" y="831850"/>
                </a:lnTo>
                <a:lnTo>
                  <a:pt x="1007999" y="744474"/>
                </a:lnTo>
                <a:lnTo>
                  <a:pt x="1030224" y="612775"/>
                </a:lnTo>
                <a:lnTo>
                  <a:pt x="1052449" y="525399"/>
                </a:lnTo>
                <a:lnTo>
                  <a:pt x="1052449" y="415925"/>
                </a:lnTo>
                <a:lnTo>
                  <a:pt x="1030224" y="263525"/>
                </a:lnTo>
                <a:lnTo>
                  <a:pt x="963549" y="153924"/>
                </a:lnTo>
                <a:lnTo>
                  <a:pt x="920750" y="65024"/>
                </a:lnTo>
                <a:lnTo>
                  <a:pt x="876300" y="44450"/>
                </a:lnTo>
                <a:lnTo>
                  <a:pt x="854075" y="22225"/>
                </a:lnTo>
                <a:lnTo>
                  <a:pt x="811149" y="0"/>
                </a:lnTo>
                <a:lnTo>
                  <a:pt x="635000" y="0"/>
                </a:lnTo>
                <a:lnTo>
                  <a:pt x="592074" y="44450"/>
                </a:lnTo>
                <a:lnTo>
                  <a:pt x="547624" y="87249"/>
                </a:lnTo>
                <a:lnTo>
                  <a:pt x="482600" y="65024"/>
                </a:lnTo>
                <a:lnTo>
                  <a:pt x="395224" y="65024"/>
                </a:lnTo>
                <a:lnTo>
                  <a:pt x="306324" y="44450"/>
                </a:lnTo>
                <a:lnTo>
                  <a:pt x="241300" y="44450"/>
                </a:lnTo>
                <a:lnTo>
                  <a:pt x="219075" y="65024"/>
                </a:lnTo>
                <a:lnTo>
                  <a:pt x="176149" y="44450"/>
                </a:lnTo>
                <a:lnTo>
                  <a:pt x="109474" y="87249"/>
                </a:lnTo>
                <a:lnTo>
                  <a:pt x="44450" y="153924"/>
                </a:lnTo>
                <a:lnTo>
                  <a:pt x="44450" y="196850"/>
                </a:lnTo>
                <a:lnTo>
                  <a:pt x="22225" y="241300"/>
                </a:lnTo>
                <a:lnTo>
                  <a:pt x="22225" y="328549"/>
                </a:lnTo>
                <a:lnTo>
                  <a:pt x="0" y="415925"/>
                </a:lnTo>
                <a:lnTo>
                  <a:pt x="0" y="503174"/>
                </a:lnTo>
                <a:lnTo>
                  <a:pt x="22225" y="569849"/>
                </a:lnTo>
                <a:lnTo>
                  <a:pt x="44450" y="679450"/>
                </a:lnTo>
                <a:lnTo>
                  <a:pt x="66675" y="744474"/>
                </a:lnTo>
                <a:lnTo>
                  <a:pt x="87249" y="766699"/>
                </a:lnTo>
                <a:lnTo>
                  <a:pt x="87249" y="788924"/>
                </a:lnTo>
                <a:lnTo>
                  <a:pt x="131699" y="811149"/>
                </a:lnTo>
                <a:lnTo>
                  <a:pt x="153924" y="831850"/>
                </a:lnTo>
                <a:lnTo>
                  <a:pt x="263525" y="83185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160651" y="2041525"/>
            <a:ext cx="1052449" cy="854075"/>
          </a:xfrm>
          <a:custGeom>
            <a:avLst/>
            <a:gdLst/>
            <a:ahLst/>
            <a:cxnLst/>
            <a:rect l="l" t="t" r="r" b="b"/>
            <a:pathLst>
              <a:path w="1052449" h="854075">
                <a:moveTo>
                  <a:pt x="44450" y="196850"/>
                </a:moveTo>
                <a:lnTo>
                  <a:pt x="44450" y="153924"/>
                </a:lnTo>
                <a:lnTo>
                  <a:pt x="109474" y="87249"/>
                </a:lnTo>
                <a:lnTo>
                  <a:pt x="176149" y="44450"/>
                </a:lnTo>
                <a:lnTo>
                  <a:pt x="219075" y="65024"/>
                </a:lnTo>
                <a:lnTo>
                  <a:pt x="241300" y="44450"/>
                </a:lnTo>
                <a:lnTo>
                  <a:pt x="306324" y="44450"/>
                </a:lnTo>
                <a:lnTo>
                  <a:pt x="395224" y="65024"/>
                </a:lnTo>
                <a:lnTo>
                  <a:pt x="482600" y="65024"/>
                </a:lnTo>
                <a:lnTo>
                  <a:pt x="547624" y="87249"/>
                </a:lnTo>
                <a:lnTo>
                  <a:pt x="592074" y="44450"/>
                </a:lnTo>
                <a:lnTo>
                  <a:pt x="635000" y="0"/>
                </a:lnTo>
                <a:lnTo>
                  <a:pt x="701675" y="0"/>
                </a:lnTo>
                <a:lnTo>
                  <a:pt x="744474" y="0"/>
                </a:lnTo>
                <a:lnTo>
                  <a:pt x="811149" y="0"/>
                </a:lnTo>
                <a:lnTo>
                  <a:pt x="854075" y="22225"/>
                </a:lnTo>
                <a:lnTo>
                  <a:pt x="876300" y="44450"/>
                </a:lnTo>
                <a:lnTo>
                  <a:pt x="920750" y="65024"/>
                </a:lnTo>
                <a:lnTo>
                  <a:pt x="963549" y="153924"/>
                </a:lnTo>
                <a:lnTo>
                  <a:pt x="1030224" y="263525"/>
                </a:lnTo>
                <a:lnTo>
                  <a:pt x="1052449" y="415925"/>
                </a:lnTo>
                <a:lnTo>
                  <a:pt x="1052449" y="525399"/>
                </a:lnTo>
                <a:lnTo>
                  <a:pt x="1030224" y="612775"/>
                </a:lnTo>
                <a:lnTo>
                  <a:pt x="1007999" y="744474"/>
                </a:lnTo>
                <a:lnTo>
                  <a:pt x="963549" y="831850"/>
                </a:lnTo>
                <a:lnTo>
                  <a:pt x="876300" y="854075"/>
                </a:lnTo>
                <a:lnTo>
                  <a:pt x="811149" y="854075"/>
                </a:lnTo>
                <a:lnTo>
                  <a:pt x="723900" y="831850"/>
                </a:lnTo>
                <a:lnTo>
                  <a:pt x="657225" y="811149"/>
                </a:lnTo>
                <a:lnTo>
                  <a:pt x="592074" y="788924"/>
                </a:lnTo>
                <a:lnTo>
                  <a:pt x="525399" y="788924"/>
                </a:lnTo>
                <a:lnTo>
                  <a:pt x="460375" y="788924"/>
                </a:lnTo>
                <a:lnTo>
                  <a:pt x="415925" y="811149"/>
                </a:lnTo>
                <a:lnTo>
                  <a:pt x="350774" y="811149"/>
                </a:lnTo>
                <a:lnTo>
                  <a:pt x="306324" y="831850"/>
                </a:lnTo>
                <a:lnTo>
                  <a:pt x="263525" y="831850"/>
                </a:lnTo>
                <a:lnTo>
                  <a:pt x="196850" y="831850"/>
                </a:lnTo>
                <a:lnTo>
                  <a:pt x="153924" y="831850"/>
                </a:lnTo>
                <a:lnTo>
                  <a:pt x="131699" y="811149"/>
                </a:lnTo>
                <a:lnTo>
                  <a:pt x="87249" y="788924"/>
                </a:lnTo>
                <a:lnTo>
                  <a:pt x="87249" y="766699"/>
                </a:lnTo>
                <a:lnTo>
                  <a:pt x="66675" y="744474"/>
                </a:lnTo>
                <a:lnTo>
                  <a:pt x="44450" y="679450"/>
                </a:lnTo>
                <a:lnTo>
                  <a:pt x="22225" y="569849"/>
                </a:lnTo>
                <a:lnTo>
                  <a:pt x="0" y="503174"/>
                </a:lnTo>
                <a:lnTo>
                  <a:pt x="0" y="415925"/>
                </a:lnTo>
                <a:lnTo>
                  <a:pt x="22225" y="328549"/>
                </a:lnTo>
                <a:lnTo>
                  <a:pt x="22225" y="241300"/>
                </a:lnTo>
                <a:lnTo>
                  <a:pt x="44450" y="19685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124200" y="2633726"/>
            <a:ext cx="569976" cy="568198"/>
          </a:xfrm>
          <a:custGeom>
            <a:avLst/>
            <a:gdLst/>
            <a:ahLst/>
            <a:cxnLst/>
            <a:rect l="l" t="t" r="r" b="b"/>
            <a:pathLst>
              <a:path w="569976" h="568198">
                <a:moveTo>
                  <a:pt x="569976" y="525399"/>
                </a:moveTo>
                <a:lnTo>
                  <a:pt x="44450" y="0"/>
                </a:lnTo>
                <a:lnTo>
                  <a:pt x="0" y="42799"/>
                </a:lnTo>
                <a:lnTo>
                  <a:pt x="525526" y="568198"/>
                </a:lnTo>
                <a:lnTo>
                  <a:pt x="569976" y="525399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124200" y="2633726"/>
            <a:ext cx="569976" cy="568198"/>
          </a:xfrm>
          <a:custGeom>
            <a:avLst/>
            <a:gdLst/>
            <a:ahLst/>
            <a:cxnLst/>
            <a:rect l="l" t="t" r="r" b="b"/>
            <a:pathLst>
              <a:path w="569976" h="568198">
                <a:moveTo>
                  <a:pt x="569976" y="525399"/>
                </a:moveTo>
                <a:lnTo>
                  <a:pt x="525526" y="568198"/>
                </a:lnTo>
                <a:lnTo>
                  <a:pt x="0" y="42799"/>
                </a:lnTo>
                <a:lnTo>
                  <a:pt x="44450" y="0"/>
                </a:lnTo>
                <a:lnTo>
                  <a:pt x="569976" y="525399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957701" y="2435225"/>
            <a:ext cx="261874" cy="788924"/>
          </a:xfrm>
          <a:custGeom>
            <a:avLst/>
            <a:gdLst/>
            <a:ahLst/>
            <a:cxnLst/>
            <a:rect l="l" t="t" r="r" b="b"/>
            <a:pathLst>
              <a:path w="261874" h="788924">
                <a:moveTo>
                  <a:pt x="261874" y="0"/>
                </a:moveTo>
                <a:lnTo>
                  <a:pt x="219075" y="307975"/>
                </a:lnTo>
                <a:lnTo>
                  <a:pt x="130175" y="547624"/>
                </a:lnTo>
                <a:lnTo>
                  <a:pt x="42799" y="744474"/>
                </a:lnTo>
                <a:lnTo>
                  <a:pt x="20574" y="788924"/>
                </a:lnTo>
                <a:lnTo>
                  <a:pt x="0" y="76669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986776" y="3903726"/>
            <a:ext cx="592074" cy="109474"/>
          </a:xfrm>
          <a:custGeom>
            <a:avLst/>
            <a:gdLst/>
            <a:ahLst/>
            <a:cxnLst/>
            <a:rect l="l" t="t" r="r" b="b"/>
            <a:pathLst>
              <a:path w="592074" h="109474">
                <a:moveTo>
                  <a:pt x="592074" y="0"/>
                </a:moveTo>
                <a:lnTo>
                  <a:pt x="460375" y="42799"/>
                </a:lnTo>
                <a:lnTo>
                  <a:pt x="241300" y="87249"/>
                </a:lnTo>
                <a:lnTo>
                  <a:pt x="88900" y="109474"/>
                </a:lnTo>
                <a:lnTo>
                  <a:pt x="0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986776" y="3398901"/>
            <a:ext cx="592074" cy="504825"/>
          </a:xfrm>
          <a:custGeom>
            <a:avLst/>
            <a:gdLst/>
            <a:ahLst/>
            <a:cxnLst/>
            <a:rect l="l" t="t" r="r" b="b"/>
            <a:pathLst>
              <a:path w="592074" h="504825">
                <a:moveTo>
                  <a:pt x="592074" y="0"/>
                </a:moveTo>
                <a:lnTo>
                  <a:pt x="547624" y="88900"/>
                </a:lnTo>
                <a:lnTo>
                  <a:pt x="482600" y="198374"/>
                </a:lnTo>
                <a:lnTo>
                  <a:pt x="263525" y="328549"/>
                </a:lnTo>
                <a:lnTo>
                  <a:pt x="109474" y="460375"/>
                </a:lnTo>
                <a:lnTo>
                  <a:pt x="44450" y="504825"/>
                </a:lnTo>
                <a:lnTo>
                  <a:pt x="0" y="482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724775" y="3246374"/>
            <a:ext cx="262000" cy="789051"/>
          </a:xfrm>
          <a:custGeom>
            <a:avLst/>
            <a:gdLst/>
            <a:ahLst/>
            <a:cxnLst/>
            <a:rect l="l" t="t" r="r" b="b"/>
            <a:pathLst>
              <a:path w="262000" h="789051">
                <a:moveTo>
                  <a:pt x="262000" y="0"/>
                </a:moveTo>
                <a:lnTo>
                  <a:pt x="219075" y="306450"/>
                </a:lnTo>
                <a:lnTo>
                  <a:pt x="131825" y="525526"/>
                </a:lnTo>
                <a:lnTo>
                  <a:pt x="44450" y="722376"/>
                </a:lnTo>
                <a:lnTo>
                  <a:pt x="22225" y="789051"/>
                </a:lnTo>
                <a:lnTo>
                  <a:pt x="0" y="744601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176776" y="2501900"/>
            <a:ext cx="3919474" cy="3306762"/>
          </a:xfrm>
          <a:custGeom>
            <a:avLst/>
            <a:gdLst/>
            <a:ahLst/>
            <a:cxnLst/>
            <a:rect l="l" t="t" r="r" b="b"/>
            <a:pathLst>
              <a:path w="3919474" h="3306762">
                <a:moveTo>
                  <a:pt x="3854450" y="0"/>
                </a:moveTo>
                <a:lnTo>
                  <a:pt x="0" y="3241675"/>
                </a:lnTo>
                <a:lnTo>
                  <a:pt x="65024" y="3306762"/>
                </a:lnTo>
                <a:lnTo>
                  <a:pt x="3919474" y="87249"/>
                </a:lnTo>
                <a:lnTo>
                  <a:pt x="3854450" y="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176776" y="2501900"/>
            <a:ext cx="3919474" cy="3306762"/>
          </a:xfrm>
          <a:custGeom>
            <a:avLst/>
            <a:gdLst/>
            <a:ahLst/>
            <a:cxnLst/>
            <a:rect l="l" t="t" r="r" b="b"/>
            <a:pathLst>
              <a:path w="3919474" h="3306762">
                <a:moveTo>
                  <a:pt x="3854450" y="0"/>
                </a:moveTo>
                <a:lnTo>
                  <a:pt x="3919474" y="87249"/>
                </a:lnTo>
                <a:lnTo>
                  <a:pt x="65024" y="3306762"/>
                </a:lnTo>
                <a:lnTo>
                  <a:pt x="0" y="3241675"/>
                </a:lnTo>
                <a:lnTo>
                  <a:pt x="3854450" y="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235700" y="1844675"/>
            <a:ext cx="1357376" cy="809625"/>
          </a:xfrm>
          <a:custGeom>
            <a:avLst/>
            <a:gdLst/>
            <a:ahLst/>
            <a:cxnLst/>
            <a:rect l="l" t="t" r="r" b="b"/>
            <a:pathLst>
              <a:path w="1357376" h="809625">
                <a:moveTo>
                  <a:pt x="130175" y="87249"/>
                </a:moveTo>
                <a:lnTo>
                  <a:pt x="65024" y="131699"/>
                </a:lnTo>
                <a:lnTo>
                  <a:pt x="42799" y="196850"/>
                </a:lnTo>
                <a:lnTo>
                  <a:pt x="20574" y="241300"/>
                </a:lnTo>
                <a:lnTo>
                  <a:pt x="20574" y="306324"/>
                </a:lnTo>
                <a:lnTo>
                  <a:pt x="0" y="393700"/>
                </a:lnTo>
                <a:lnTo>
                  <a:pt x="20574" y="460375"/>
                </a:lnTo>
                <a:lnTo>
                  <a:pt x="20574" y="547624"/>
                </a:lnTo>
                <a:lnTo>
                  <a:pt x="65024" y="635000"/>
                </a:lnTo>
                <a:lnTo>
                  <a:pt x="87249" y="700024"/>
                </a:lnTo>
                <a:lnTo>
                  <a:pt x="109474" y="722249"/>
                </a:lnTo>
                <a:lnTo>
                  <a:pt x="130175" y="744474"/>
                </a:lnTo>
                <a:lnTo>
                  <a:pt x="152400" y="766699"/>
                </a:lnTo>
                <a:lnTo>
                  <a:pt x="219075" y="788924"/>
                </a:lnTo>
                <a:lnTo>
                  <a:pt x="393700" y="788924"/>
                </a:lnTo>
                <a:lnTo>
                  <a:pt x="458724" y="766699"/>
                </a:lnTo>
                <a:lnTo>
                  <a:pt x="525399" y="766699"/>
                </a:lnTo>
                <a:lnTo>
                  <a:pt x="590550" y="744474"/>
                </a:lnTo>
                <a:lnTo>
                  <a:pt x="766826" y="744474"/>
                </a:lnTo>
                <a:lnTo>
                  <a:pt x="854075" y="766699"/>
                </a:lnTo>
                <a:lnTo>
                  <a:pt x="941451" y="788924"/>
                </a:lnTo>
                <a:lnTo>
                  <a:pt x="1050925" y="788924"/>
                </a:lnTo>
                <a:lnTo>
                  <a:pt x="1138301" y="809625"/>
                </a:lnTo>
                <a:lnTo>
                  <a:pt x="1225550" y="788924"/>
                </a:lnTo>
                <a:lnTo>
                  <a:pt x="1314450" y="722249"/>
                </a:lnTo>
                <a:lnTo>
                  <a:pt x="1335151" y="569849"/>
                </a:lnTo>
                <a:lnTo>
                  <a:pt x="1357376" y="503174"/>
                </a:lnTo>
                <a:lnTo>
                  <a:pt x="1357376" y="393700"/>
                </a:lnTo>
                <a:lnTo>
                  <a:pt x="1335151" y="261874"/>
                </a:lnTo>
                <a:lnTo>
                  <a:pt x="1247775" y="131699"/>
                </a:lnTo>
                <a:lnTo>
                  <a:pt x="1182751" y="65024"/>
                </a:lnTo>
                <a:lnTo>
                  <a:pt x="1116076" y="42799"/>
                </a:lnTo>
                <a:lnTo>
                  <a:pt x="1095375" y="22225"/>
                </a:lnTo>
                <a:lnTo>
                  <a:pt x="1028700" y="0"/>
                </a:lnTo>
                <a:lnTo>
                  <a:pt x="897001" y="0"/>
                </a:lnTo>
                <a:lnTo>
                  <a:pt x="809625" y="22225"/>
                </a:lnTo>
                <a:lnTo>
                  <a:pt x="766826" y="42799"/>
                </a:lnTo>
                <a:lnTo>
                  <a:pt x="722376" y="65024"/>
                </a:lnTo>
                <a:lnTo>
                  <a:pt x="503174" y="65024"/>
                </a:lnTo>
                <a:lnTo>
                  <a:pt x="415925" y="42799"/>
                </a:lnTo>
                <a:lnTo>
                  <a:pt x="328549" y="42799"/>
                </a:lnTo>
                <a:lnTo>
                  <a:pt x="284099" y="65024"/>
                </a:lnTo>
                <a:lnTo>
                  <a:pt x="219075" y="42799"/>
                </a:lnTo>
                <a:lnTo>
                  <a:pt x="130175" y="87249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235700" y="1844675"/>
            <a:ext cx="1357376" cy="809625"/>
          </a:xfrm>
          <a:custGeom>
            <a:avLst/>
            <a:gdLst/>
            <a:ahLst/>
            <a:cxnLst/>
            <a:rect l="l" t="t" r="r" b="b"/>
            <a:pathLst>
              <a:path w="1357376" h="809625">
                <a:moveTo>
                  <a:pt x="42799" y="196850"/>
                </a:moveTo>
                <a:lnTo>
                  <a:pt x="65024" y="131699"/>
                </a:lnTo>
                <a:lnTo>
                  <a:pt x="130175" y="87249"/>
                </a:lnTo>
                <a:lnTo>
                  <a:pt x="219075" y="42799"/>
                </a:lnTo>
                <a:lnTo>
                  <a:pt x="284099" y="65024"/>
                </a:lnTo>
                <a:lnTo>
                  <a:pt x="328549" y="42799"/>
                </a:lnTo>
                <a:lnTo>
                  <a:pt x="415925" y="42799"/>
                </a:lnTo>
                <a:lnTo>
                  <a:pt x="503174" y="65024"/>
                </a:lnTo>
                <a:lnTo>
                  <a:pt x="612775" y="65024"/>
                </a:lnTo>
                <a:lnTo>
                  <a:pt x="722376" y="65024"/>
                </a:lnTo>
                <a:lnTo>
                  <a:pt x="766826" y="42799"/>
                </a:lnTo>
                <a:lnTo>
                  <a:pt x="809625" y="22225"/>
                </a:lnTo>
                <a:lnTo>
                  <a:pt x="897001" y="0"/>
                </a:lnTo>
                <a:lnTo>
                  <a:pt x="963676" y="0"/>
                </a:lnTo>
                <a:lnTo>
                  <a:pt x="1028700" y="0"/>
                </a:lnTo>
                <a:lnTo>
                  <a:pt x="1095375" y="22225"/>
                </a:lnTo>
                <a:lnTo>
                  <a:pt x="1116076" y="42799"/>
                </a:lnTo>
                <a:lnTo>
                  <a:pt x="1182751" y="65024"/>
                </a:lnTo>
                <a:lnTo>
                  <a:pt x="1247775" y="131699"/>
                </a:lnTo>
                <a:lnTo>
                  <a:pt x="1335151" y="261874"/>
                </a:lnTo>
                <a:lnTo>
                  <a:pt x="1357376" y="393700"/>
                </a:lnTo>
                <a:lnTo>
                  <a:pt x="1357376" y="503174"/>
                </a:lnTo>
                <a:lnTo>
                  <a:pt x="1335151" y="569849"/>
                </a:lnTo>
                <a:lnTo>
                  <a:pt x="1314450" y="722249"/>
                </a:lnTo>
                <a:lnTo>
                  <a:pt x="1225550" y="788924"/>
                </a:lnTo>
                <a:lnTo>
                  <a:pt x="1138301" y="809625"/>
                </a:lnTo>
                <a:lnTo>
                  <a:pt x="1050925" y="788924"/>
                </a:lnTo>
                <a:lnTo>
                  <a:pt x="941451" y="788924"/>
                </a:lnTo>
                <a:lnTo>
                  <a:pt x="854075" y="766699"/>
                </a:lnTo>
                <a:lnTo>
                  <a:pt x="766826" y="744474"/>
                </a:lnTo>
                <a:lnTo>
                  <a:pt x="677926" y="744474"/>
                </a:lnTo>
                <a:lnTo>
                  <a:pt x="590550" y="744474"/>
                </a:lnTo>
                <a:lnTo>
                  <a:pt x="525399" y="766699"/>
                </a:lnTo>
                <a:lnTo>
                  <a:pt x="458724" y="766699"/>
                </a:lnTo>
                <a:lnTo>
                  <a:pt x="393700" y="788924"/>
                </a:lnTo>
                <a:lnTo>
                  <a:pt x="328549" y="788924"/>
                </a:lnTo>
                <a:lnTo>
                  <a:pt x="261874" y="788924"/>
                </a:lnTo>
                <a:lnTo>
                  <a:pt x="219075" y="788924"/>
                </a:lnTo>
                <a:lnTo>
                  <a:pt x="152400" y="766699"/>
                </a:lnTo>
                <a:lnTo>
                  <a:pt x="130175" y="744474"/>
                </a:lnTo>
                <a:lnTo>
                  <a:pt x="109474" y="722249"/>
                </a:lnTo>
                <a:lnTo>
                  <a:pt x="87249" y="700024"/>
                </a:lnTo>
                <a:lnTo>
                  <a:pt x="65024" y="635000"/>
                </a:lnTo>
                <a:lnTo>
                  <a:pt x="20574" y="547624"/>
                </a:lnTo>
                <a:lnTo>
                  <a:pt x="20574" y="460375"/>
                </a:lnTo>
                <a:lnTo>
                  <a:pt x="0" y="393700"/>
                </a:lnTo>
                <a:lnTo>
                  <a:pt x="20574" y="306324"/>
                </a:lnTo>
                <a:lnTo>
                  <a:pt x="20574" y="241300"/>
                </a:lnTo>
                <a:lnTo>
                  <a:pt x="42799" y="19685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190875" y="2917825"/>
            <a:ext cx="1050925" cy="635000"/>
          </a:xfrm>
          <a:custGeom>
            <a:avLst/>
            <a:gdLst/>
            <a:ahLst/>
            <a:cxnLst/>
            <a:rect l="l" t="t" r="r" b="b"/>
            <a:pathLst>
              <a:path w="1050925" h="635000">
                <a:moveTo>
                  <a:pt x="415925" y="590550"/>
                </a:moveTo>
                <a:lnTo>
                  <a:pt x="590550" y="590550"/>
                </a:lnTo>
                <a:lnTo>
                  <a:pt x="657225" y="612775"/>
                </a:lnTo>
                <a:lnTo>
                  <a:pt x="744474" y="612775"/>
                </a:lnTo>
                <a:lnTo>
                  <a:pt x="809625" y="635000"/>
                </a:lnTo>
                <a:lnTo>
                  <a:pt x="896874" y="635000"/>
                </a:lnTo>
                <a:lnTo>
                  <a:pt x="963549" y="612775"/>
                </a:lnTo>
                <a:lnTo>
                  <a:pt x="1006475" y="569849"/>
                </a:lnTo>
                <a:lnTo>
                  <a:pt x="1050925" y="460375"/>
                </a:lnTo>
                <a:lnTo>
                  <a:pt x="1050925" y="328549"/>
                </a:lnTo>
                <a:lnTo>
                  <a:pt x="1028700" y="196850"/>
                </a:lnTo>
                <a:lnTo>
                  <a:pt x="985774" y="109474"/>
                </a:lnTo>
                <a:lnTo>
                  <a:pt x="919099" y="65024"/>
                </a:lnTo>
                <a:lnTo>
                  <a:pt x="876300" y="42799"/>
                </a:lnTo>
                <a:lnTo>
                  <a:pt x="854075" y="22225"/>
                </a:lnTo>
                <a:lnTo>
                  <a:pt x="809625" y="22225"/>
                </a:lnTo>
                <a:lnTo>
                  <a:pt x="766699" y="0"/>
                </a:lnTo>
                <a:lnTo>
                  <a:pt x="700024" y="0"/>
                </a:lnTo>
                <a:lnTo>
                  <a:pt x="635000" y="22225"/>
                </a:lnTo>
                <a:lnTo>
                  <a:pt x="590550" y="42799"/>
                </a:lnTo>
                <a:lnTo>
                  <a:pt x="547624" y="65024"/>
                </a:lnTo>
                <a:lnTo>
                  <a:pt x="393700" y="65024"/>
                </a:lnTo>
                <a:lnTo>
                  <a:pt x="306324" y="42799"/>
                </a:lnTo>
                <a:lnTo>
                  <a:pt x="174625" y="42799"/>
                </a:lnTo>
                <a:lnTo>
                  <a:pt x="109474" y="65024"/>
                </a:lnTo>
                <a:lnTo>
                  <a:pt x="65024" y="109474"/>
                </a:lnTo>
                <a:lnTo>
                  <a:pt x="42799" y="152400"/>
                </a:lnTo>
                <a:lnTo>
                  <a:pt x="22225" y="196850"/>
                </a:lnTo>
                <a:lnTo>
                  <a:pt x="22225" y="261874"/>
                </a:lnTo>
                <a:lnTo>
                  <a:pt x="0" y="306324"/>
                </a:lnTo>
                <a:lnTo>
                  <a:pt x="22225" y="371475"/>
                </a:lnTo>
                <a:lnTo>
                  <a:pt x="22225" y="438150"/>
                </a:lnTo>
                <a:lnTo>
                  <a:pt x="42799" y="503174"/>
                </a:lnTo>
                <a:lnTo>
                  <a:pt x="65024" y="547624"/>
                </a:lnTo>
                <a:lnTo>
                  <a:pt x="87249" y="569849"/>
                </a:lnTo>
                <a:lnTo>
                  <a:pt x="87249" y="590550"/>
                </a:lnTo>
                <a:lnTo>
                  <a:pt x="131699" y="612775"/>
                </a:lnTo>
                <a:lnTo>
                  <a:pt x="350774" y="612775"/>
                </a:lnTo>
                <a:lnTo>
                  <a:pt x="415925" y="59055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190875" y="2917825"/>
            <a:ext cx="1050925" cy="635000"/>
          </a:xfrm>
          <a:custGeom>
            <a:avLst/>
            <a:gdLst/>
            <a:ahLst/>
            <a:cxnLst/>
            <a:rect l="l" t="t" r="r" b="b"/>
            <a:pathLst>
              <a:path w="1050925" h="635000">
                <a:moveTo>
                  <a:pt x="42799" y="152400"/>
                </a:moveTo>
                <a:lnTo>
                  <a:pt x="65024" y="109474"/>
                </a:lnTo>
                <a:lnTo>
                  <a:pt x="109474" y="65024"/>
                </a:lnTo>
                <a:lnTo>
                  <a:pt x="174625" y="42799"/>
                </a:lnTo>
                <a:lnTo>
                  <a:pt x="219075" y="42799"/>
                </a:lnTo>
                <a:lnTo>
                  <a:pt x="261874" y="42799"/>
                </a:lnTo>
                <a:lnTo>
                  <a:pt x="306324" y="42799"/>
                </a:lnTo>
                <a:lnTo>
                  <a:pt x="393700" y="65024"/>
                </a:lnTo>
                <a:lnTo>
                  <a:pt x="480949" y="65024"/>
                </a:lnTo>
                <a:lnTo>
                  <a:pt x="547624" y="65024"/>
                </a:lnTo>
                <a:lnTo>
                  <a:pt x="590550" y="42799"/>
                </a:lnTo>
                <a:lnTo>
                  <a:pt x="635000" y="22225"/>
                </a:lnTo>
                <a:lnTo>
                  <a:pt x="700024" y="0"/>
                </a:lnTo>
                <a:lnTo>
                  <a:pt x="766699" y="0"/>
                </a:lnTo>
                <a:lnTo>
                  <a:pt x="809625" y="22225"/>
                </a:lnTo>
                <a:lnTo>
                  <a:pt x="854075" y="22225"/>
                </a:lnTo>
                <a:lnTo>
                  <a:pt x="876300" y="42799"/>
                </a:lnTo>
                <a:lnTo>
                  <a:pt x="919099" y="65024"/>
                </a:lnTo>
                <a:lnTo>
                  <a:pt x="985774" y="109474"/>
                </a:lnTo>
                <a:lnTo>
                  <a:pt x="1028700" y="196850"/>
                </a:lnTo>
                <a:lnTo>
                  <a:pt x="1050925" y="328549"/>
                </a:lnTo>
                <a:lnTo>
                  <a:pt x="1050925" y="393700"/>
                </a:lnTo>
                <a:lnTo>
                  <a:pt x="1050925" y="460375"/>
                </a:lnTo>
                <a:lnTo>
                  <a:pt x="1006475" y="569849"/>
                </a:lnTo>
                <a:lnTo>
                  <a:pt x="963549" y="612775"/>
                </a:lnTo>
                <a:lnTo>
                  <a:pt x="896874" y="635000"/>
                </a:lnTo>
                <a:lnTo>
                  <a:pt x="809625" y="635000"/>
                </a:lnTo>
                <a:lnTo>
                  <a:pt x="744474" y="612775"/>
                </a:lnTo>
                <a:lnTo>
                  <a:pt x="657225" y="612775"/>
                </a:lnTo>
                <a:lnTo>
                  <a:pt x="590550" y="590550"/>
                </a:lnTo>
                <a:lnTo>
                  <a:pt x="525399" y="590550"/>
                </a:lnTo>
                <a:lnTo>
                  <a:pt x="458724" y="590550"/>
                </a:lnTo>
                <a:lnTo>
                  <a:pt x="415925" y="590550"/>
                </a:lnTo>
                <a:lnTo>
                  <a:pt x="350774" y="612775"/>
                </a:lnTo>
                <a:lnTo>
                  <a:pt x="306324" y="612775"/>
                </a:lnTo>
                <a:lnTo>
                  <a:pt x="261874" y="612775"/>
                </a:lnTo>
                <a:lnTo>
                  <a:pt x="219075" y="612775"/>
                </a:lnTo>
                <a:lnTo>
                  <a:pt x="174625" y="612775"/>
                </a:lnTo>
                <a:lnTo>
                  <a:pt x="131699" y="612775"/>
                </a:lnTo>
                <a:lnTo>
                  <a:pt x="87249" y="590550"/>
                </a:lnTo>
                <a:lnTo>
                  <a:pt x="87249" y="569849"/>
                </a:lnTo>
                <a:lnTo>
                  <a:pt x="65024" y="547624"/>
                </a:lnTo>
                <a:lnTo>
                  <a:pt x="42799" y="503174"/>
                </a:lnTo>
                <a:lnTo>
                  <a:pt x="22225" y="438150"/>
                </a:lnTo>
                <a:lnTo>
                  <a:pt x="22225" y="371475"/>
                </a:lnTo>
                <a:lnTo>
                  <a:pt x="0" y="306324"/>
                </a:lnTo>
                <a:lnTo>
                  <a:pt x="22225" y="261874"/>
                </a:lnTo>
                <a:lnTo>
                  <a:pt x="22225" y="196850"/>
                </a:lnTo>
                <a:lnTo>
                  <a:pt x="42799" y="15240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160651" y="3617976"/>
            <a:ext cx="1030224" cy="636524"/>
          </a:xfrm>
          <a:custGeom>
            <a:avLst/>
            <a:gdLst/>
            <a:ahLst/>
            <a:cxnLst/>
            <a:rect l="l" t="t" r="r" b="b"/>
            <a:pathLst>
              <a:path w="1030224" h="636524">
                <a:moveTo>
                  <a:pt x="87249" y="66675"/>
                </a:moveTo>
                <a:lnTo>
                  <a:pt x="44450" y="109474"/>
                </a:lnTo>
                <a:lnTo>
                  <a:pt x="22225" y="153924"/>
                </a:lnTo>
                <a:lnTo>
                  <a:pt x="0" y="176149"/>
                </a:lnTo>
                <a:lnTo>
                  <a:pt x="0" y="417449"/>
                </a:lnTo>
                <a:lnTo>
                  <a:pt x="44450" y="504825"/>
                </a:lnTo>
                <a:lnTo>
                  <a:pt x="66675" y="547624"/>
                </a:lnTo>
                <a:lnTo>
                  <a:pt x="66675" y="569849"/>
                </a:lnTo>
                <a:lnTo>
                  <a:pt x="87249" y="592074"/>
                </a:lnTo>
                <a:lnTo>
                  <a:pt x="109474" y="592074"/>
                </a:lnTo>
                <a:lnTo>
                  <a:pt x="153924" y="614299"/>
                </a:lnTo>
                <a:lnTo>
                  <a:pt x="285750" y="614299"/>
                </a:lnTo>
                <a:lnTo>
                  <a:pt x="350774" y="592074"/>
                </a:lnTo>
                <a:lnTo>
                  <a:pt x="657225" y="592074"/>
                </a:lnTo>
                <a:lnTo>
                  <a:pt x="723900" y="614299"/>
                </a:lnTo>
                <a:lnTo>
                  <a:pt x="788924" y="614299"/>
                </a:lnTo>
                <a:lnTo>
                  <a:pt x="876300" y="636524"/>
                </a:lnTo>
                <a:lnTo>
                  <a:pt x="942975" y="614299"/>
                </a:lnTo>
                <a:lnTo>
                  <a:pt x="1007999" y="547624"/>
                </a:lnTo>
                <a:lnTo>
                  <a:pt x="1030224" y="438150"/>
                </a:lnTo>
                <a:lnTo>
                  <a:pt x="1030224" y="307975"/>
                </a:lnTo>
                <a:lnTo>
                  <a:pt x="1007999" y="198374"/>
                </a:lnTo>
                <a:lnTo>
                  <a:pt x="963549" y="109474"/>
                </a:lnTo>
                <a:lnTo>
                  <a:pt x="898525" y="66675"/>
                </a:lnTo>
                <a:lnTo>
                  <a:pt x="854075" y="44450"/>
                </a:lnTo>
                <a:lnTo>
                  <a:pt x="833374" y="22225"/>
                </a:lnTo>
                <a:lnTo>
                  <a:pt x="788924" y="0"/>
                </a:lnTo>
                <a:lnTo>
                  <a:pt x="614299" y="0"/>
                </a:lnTo>
                <a:lnTo>
                  <a:pt x="592074" y="44450"/>
                </a:lnTo>
                <a:lnTo>
                  <a:pt x="547624" y="66675"/>
                </a:lnTo>
                <a:lnTo>
                  <a:pt x="460375" y="66675"/>
                </a:lnTo>
                <a:lnTo>
                  <a:pt x="372999" y="44450"/>
                </a:lnTo>
                <a:lnTo>
                  <a:pt x="153924" y="44450"/>
                </a:lnTo>
                <a:lnTo>
                  <a:pt x="87249" y="66675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160651" y="3617976"/>
            <a:ext cx="1030224" cy="636524"/>
          </a:xfrm>
          <a:custGeom>
            <a:avLst/>
            <a:gdLst/>
            <a:ahLst/>
            <a:cxnLst/>
            <a:rect l="l" t="t" r="r" b="b"/>
            <a:pathLst>
              <a:path w="1030224" h="636524">
                <a:moveTo>
                  <a:pt x="22225" y="153924"/>
                </a:moveTo>
                <a:lnTo>
                  <a:pt x="44450" y="109474"/>
                </a:lnTo>
                <a:lnTo>
                  <a:pt x="87249" y="66675"/>
                </a:lnTo>
                <a:lnTo>
                  <a:pt x="153924" y="44450"/>
                </a:lnTo>
                <a:lnTo>
                  <a:pt x="196850" y="44450"/>
                </a:lnTo>
                <a:lnTo>
                  <a:pt x="241300" y="44450"/>
                </a:lnTo>
                <a:lnTo>
                  <a:pt x="306324" y="44450"/>
                </a:lnTo>
                <a:lnTo>
                  <a:pt x="372999" y="44450"/>
                </a:lnTo>
                <a:lnTo>
                  <a:pt x="460375" y="66675"/>
                </a:lnTo>
                <a:lnTo>
                  <a:pt x="547624" y="66675"/>
                </a:lnTo>
                <a:lnTo>
                  <a:pt x="592074" y="44450"/>
                </a:lnTo>
                <a:lnTo>
                  <a:pt x="614299" y="0"/>
                </a:lnTo>
                <a:lnTo>
                  <a:pt x="679450" y="0"/>
                </a:lnTo>
                <a:lnTo>
                  <a:pt x="744474" y="0"/>
                </a:lnTo>
                <a:lnTo>
                  <a:pt x="788924" y="0"/>
                </a:lnTo>
                <a:lnTo>
                  <a:pt x="833374" y="22225"/>
                </a:lnTo>
                <a:lnTo>
                  <a:pt x="854075" y="44450"/>
                </a:lnTo>
                <a:lnTo>
                  <a:pt x="898525" y="66675"/>
                </a:lnTo>
                <a:lnTo>
                  <a:pt x="963549" y="109474"/>
                </a:lnTo>
                <a:lnTo>
                  <a:pt x="1007999" y="198374"/>
                </a:lnTo>
                <a:lnTo>
                  <a:pt x="1030224" y="307975"/>
                </a:lnTo>
                <a:lnTo>
                  <a:pt x="1030224" y="395224"/>
                </a:lnTo>
                <a:lnTo>
                  <a:pt x="1030224" y="438150"/>
                </a:lnTo>
                <a:lnTo>
                  <a:pt x="1007999" y="547624"/>
                </a:lnTo>
                <a:lnTo>
                  <a:pt x="942975" y="614299"/>
                </a:lnTo>
                <a:lnTo>
                  <a:pt x="876300" y="636524"/>
                </a:lnTo>
                <a:lnTo>
                  <a:pt x="788924" y="614299"/>
                </a:lnTo>
                <a:lnTo>
                  <a:pt x="723900" y="614299"/>
                </a:lnTo>
                <a:lnTo>
                  <a:pt x="657225" y="592074"/>
                </a:lnTo>
                <a:lnTo>
                  <a:pt x="592074" y="592074"/>
                </a:lnTo>
                <a:lnTo>
                  <a:pt x="504825" y="592074"/>
                </a:lnTo>
                <a:lnTo>
                  <a:pt x="438150" y="592074"/>
                </a:lnTo>
                <a:lnTo>
                  <a:pt x="395224" y="592074"/>
                </a:lnTo>
                <a:lnTo>
                  <a:pt x="350774" y="592074"/>
                </a:lnTo>
                <a:lnTo>
                  <a:pt x="285750" y="614299"/>
                </a:lnTo>
                <a:lnTo>
                  <a:pt x="241300" y="614299"/>
                </a:lnTo>
                <a:lnTo>
                  <a:pt x="196850" y="614299"/>
                </a:lnTo>
                <a:lnTo>
                  <a:pt x="153924" y="614299"/>
                </a:lnTo>
                <a:lnTo>
                  <a:pt x="109474" y="592074"/>
                </a:lnTo>
                <a:lnTo>
                  <a:pt x="87249" y="592074"/>
                </a:lnTo>
                <a:lnTo>
                  <a:pt x="66675" y="569849"/>
                </a:lnTo>
                <a:lnTo>
                  <a:pt x="66675" y="547624"/>
                </a:lnTo>
                <a:lnTo>
                  <a:pt x="44450" y="504825"/>
                </a:lnTo>
                <a:lnTo>
                  <a:pt x="0" y="417449"/>
                </a:lnTo>
                <a:lnTo>
                  <a:pt x="0" y="372999"/>
                </a:lnTo>
                <a:lnTo>
                  <a:pt x="0" y="307975"/>
                </a:lnTo>
                <a:lnTo>
                  <a:pt x="0" y="241300"/>
                </a:lnTo>
                <a:lnTo>
                  <a:pt x="0" y="176149"/>
                </a:lnTo>
                <a:lnTo>
                  <a:pt x="22225" y="153924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505700" y="4648200"/>
            <a:ext cx="1357376" cy="831850"/>
          </a:xfrm>
          <a:custGeom>
            <a:avLst/>
            <a:gdLst/>
            <a:ahLst/>
            <a:cxnLst/>
            <a:rect l="l" t="t" r="r" b="b"/>
            <a:pathLst>
              <a:path w="1357376" h="831850">
                <a:moveTo>
                  <a:pt x="153924" y="87249"/>
                </a:moveTo>
                <a:lnTo>
                  <a:pt x="65024" y="153924"/>
                </a:lnTo>
                <a:lnTo>
                  <a:pt x="44450" y="196850"/>
                </a:lnTo>
                <a:lnTo>
                  <a:pt x="22225" y="241300"/>
                </a:lnTo>
                <a:lnTo>
                  <a:pt x="22225" y="328549"/>
                </a:lnTo>
                <a:lnTo>
                  <a:pt x="0" y="415925"/>
                </a:lnTo>
                <a:lnTo>
                  <a:pt x="22225" y="480949"/>
                </a:lnTo>
                <a:lnTo>
                  <a:pt x="22225" y="547624"/>
                </a:lnTo>
                <a:lnTo>
                  <a:pt x="65024" y="635000"/>
                </a:lnTo>
                <a:lnTo>
                  <a:pt x="87249" y="722249"/>
                </a:lnTo>
                <a:lnTo>
                  <a:pt x="109474" y="744474"/>
                </a:lnTo>
                <a:lnTo>
                  <a:pt x="131699" y="744474"/>
                </a:lnTo>
                <a:lnTo>
                  <a:pt x="174625" y="788924"/>
                </a:lnTo>
                <a:lnTo>
                  <a:pt x="219075" y="788924"/>
                </a:lnTo>
                <a:lnTo>
                  <a:pt x="263525" y="809625"/>
                </a:lnTo>
                <a:lnTo>
                  <a:pt x="328549" y="809625"/>
                </a:lnTo>
                <a:lnTo>
                  <a:pt x="393700" y="788924"/>
                </a:lnTo>
                <a:lnTo>
                  <a:pt x="460375" y="788924"/>
                </a:lnTo>
                <a:lnTo>
                  <a:pt x="525399" y="766699"/>
                </a:lnTo>
                <a:lnTo>
                  <a:pt x="854075" y="766699"/>
                </a:lnTo>
                <a:lnTo>
                  <a:pt x="941451" y="788924"/>
                </a:lnTo>
                <a:lnTo>
                  <a:pt x="1050925" y="809625"/>
                </a:lnTo>
                <a:lnTo>
                  <a:pt x="1138301" y="831850"/>
                </a:lnTo>
                <a:lnTo>
                  <a:pt x="1227201" y="788924"/>
                </a:lnTo>
                <a:lnTo>
                  <a:pt x="1314450" y="722249"/>
                </a:lnTo>
                <a:lnTo>
                  <a:pt x="1336675" y="590550"/>
                </a:lnTo>
                <a:lnTo>
                  <a:pt x="1357376" y="503174"/>
                </a:lnTo>
                <a:lnTo>
                  <a:pt x="1357376" y="415925"/>
                </a:lnTo>
                <a:lnTo>
                  <a:pt x="1336675" y="263525"/>
                </a:lnTo>
                <a:lnTo>
                  <a:pt x="1247775" y="153924"/>
                </a:lnTo>
                <a:lnTo>
                  <a:pt x="1182751" y="87249"/>
                </a:lnTo>
                <a:lnTo>
                  <a:pt x="1117600" y="65024"/>
                </a:lnTo>
                <a:lnTo>
                  <a:pt x="1095375" y="44450"/>
                </a:lnTo>
                <a:lnTo>
                  <a:pt x="1028700" y="22225"/>
                </a:lnTo>
                <a:lnTo>
                  <a:pt x="985901" y="0"/>
                </a:lnTo>
                <a:lnTo>
                  <a:pt x="898525" y="0"/>
                </a:lnTo>
                <a:lnTo>
                  <a:pt x="809625" y="22225"/>
                </a:lnTo>
                <a:lnTo>
                  <a:pt x="766826" y="44450"/>
                </a:lnTo>
                <a:lnTo>
                  <a:pt x="722376" y="87249"/>
                </a:lnTo>
                <a:lnTo>
                  <a:pt x="612775" y="87249"/>
                </a:lnTo>
                <a:lnTo>
                  <a:pt x="503174" y="65024"/>
                </a:lnTo>
                <a:lnTo>
                  <a:pt x="219075" y="65024"/>
                </a:lnTo>
                <a:lnTo>
                  <a:pt x="153924" y="87249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505700" y="4648200"/>
            <a:ext cx="1357376" cy="831850"/>
          </a:xfrm>
          <a:custGeom>
            <a:avLst/>
            <a:gdLst/>
            <a:ahLst/>
            <a:cxnLst/>
            <a:rect l="l" t="t" r="r" b="b"/>
            <a:pathLst>
              <a:path w="1357376" h="831850">
                <a:moveTo>
                  <a:pt x="44450" y="196850"/>
                </a:moveTo>
                <a:lnTo>
                  <a:pt x="65024" y="153924"/>
                </a:lnTo>
                <a:lnTo>
                  <a:pt x="153924" y="87249"/>
                </a:lnTo>
                <a:lnTo>
                  <a:pt x="219075" y="65024"/>
                </a:lnTo>
                <a:lnTo>
                  <a:pt x="284099" y="65024"/>
                </a:lnTo>
                <a:lnTo>
                  <a:pt x="328549" y="65024"/>
                </a:lnTo>
                <a:lnTo>
                  <a:pt x="415925" y="65024"/>
                </a:lnTo>
                <a:lnTo>
                  <a:pt x="503174" y="65024"/>
                </a:lnTo>
                <a:lnTo>
                  <a:pt x="612775" y="87249"/>
                </a:lnTo>
                <a:lnTo>
                  <a:pt x="722376" y="87249"/>
                </a:lnTo>
                <a:lnTo>
                  <a:pt x="766826" y="44450"/>
                </a:lnTo>
                <a:lnTo>
                  <a:pt x="809625" y="22225"/>
                </a:lnTo>
                <a:lnTo>
                  <a:pt x="898525" y="0"/>
                </a:lnTo>
                <a:lnTo>
                  <a:pt x="985901" y="0"/>
                </a:lnTo>
                <a:lnTo>
                  <a:pt x="1028700" y="22225"/>
                </a:lnTo>
                <a:lnTo>
                  <a:pt x="1095375" y="44450"/>
                </a:lnTo>
                <a:lnTo>
                  <a:pt x="1117600" y="65024"/>
                </a:lnTo>
                <a:lnTo>
                  <a:pt x="1182751" y="87249"/>
                </a:lnTo>
                <a:lnTo>
                  <a:pt x="1247775" y="153924"/>
                </a:lnTo>
                <a:lnTo>
                  <a:pt x="1336675" y="263525"/>
                </a:lnTo>
                <a:lnTo>
                  <a:pt x="1357376" y="415925"/>
                </a:lnTo>
                <a:lnTo>
                  <a:pt x="1357376" y="503174"/>
                </a:lnTo>
                <a:lnTo>
                  <a:pt x="1336675" y="590550"/>
                </a:lnTo>
                <a:lnTo>
                  <a:pt x="1314450" y="722249"/>
                </a:lnTo>
                <a:lnTo>
                  <a:pt x="1227201" y="788924"/>
                </a:lnTo>
                <a:lnTo>
                  <a:pt x="1138301" y="831850"/>
                </a:lnTo>
                <a:lnTo>
                  <a:pt x="1050925" y="809625"/>
                </a:lnTo>
                <a:lnTo>
                  <a:pt x="941451" y="788924"/>
                </a:lnTo>
                <a:lnTo>
                  <a:pt x="854075" y="766699"/>
                </a:lnTo>
                <a:lnTo>
                  <a:pt x="766826" y="766699"/>
                </a:lnTo>
                <a:lnTo>
                  <a:pt x="679450" y="766699"/>
                </a:lnTo>
                <a:lnTo>
                  <a:pt x="590550" y="766699"/>
                </a:lnTo>
                <a:lnTo>
                  <a:pt x="525399" y="766699"/>
                </a:lnTo>
                <a:lnTo>
                  <a:pt x="460375" y="788924"/>
                </a:lnTo>
                <a:lnTo>
                  <a:pt x="393700" y="788924"/>
                </a:lnTo>
                <a:lnTo>
                  <a:pt x="328549" y="809625"/>
                </a:lnTo>
                <a:lnTo>
                  <a:pt x="263525" y="809625"/>
                </a:lnTo>
                <a:lnTo>
                  <a:pt x="219075" y="788924"/>
                </a:lnTo>
                <a:lnTo>
                  <a:pt x="174625" y="788924"/>
                </a:lnTo>
                <a:lnTo>
                  <a:pt x="131699" y="744474"/>
                </a:lnTo>
                <a:lnTo>
                  <a:pt x="109474" y="744474"/>
                </a:lnTo>
                <a:lnTo>
                  <a:pt x="87249" y="722249"/>
                </a:lnTo>
                <a:lnTo>
                  <a:pt x="65024" y="635000"/>
                </a:lnTo>
                <a:lnTo>
                  <a:pt x="22225" y="547624"/>
                </a:lnTo>
                <a:lnTo>
                  <a:pt x="22225" y="480949"/>
                </a:lnTo>
                <a:lnTo>
                  <a:pt x="0" y="415925"/>
                </a:lnTo>
                <a:lnTo>
                  <a:pt x="22225" y="328549"/>
                </a:lnTo>
                <a:lnTo>
                  <a:pt x="22225" y="241300"/>
                </a:lnTo>
                <a:lnTo>
                  <a:pt x="44450" y="19685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440676" y="3706876"/>
            <a:ext cx="787400" cy="677799"/>
          </a:xfrm>
          <a:custGeom>
            <a:avLst/>
            <a:gdLst/>
            <a:ahLst/>
            <a:cxnLst/>
            <a:rect l="l" t="t" r="r" b="b"/>
            <a:pathLst>
              <a:path w="787400" h="677799">
                <a:moveTo>
                  <a:pt x="65024" y="635000"/>
                </a:moveTo>
                <a:lnTo>
                  <a:pt x="87249" y="657225"/>
                </a:lnTo>
                <a:lnTo>
                  <a:pt x="261874" y="657225"/>
                </a:lnTo>
                <a:lnTo>
                  <a:pt x="284099" y="635000"/>
                </a:lnTo>
                <a:lnTo>
                  <a:pt x="480949" y="635000"/>
                </a:lnTo>
                <a:lnTo>
                  <a:pt x="546100" y="657225"/>
                </a:lnTo>
                <a:lnTo>
                  <a:pt x="590550" y="677799"/>
                </a:lnTo>
                <a:lnTo>
                  <a:pt x="655574" y="677799"/>
                </a:lnTo>
                <a:lnTo>
                  <a:pt x="700024" y="657225"/>
                </a:lnTo>
                <a:lnTo>
                  <a:pt x="744474" y="590550"/>
                </a:lnTo>
                <a:lnTo>
                  <a:pt x="765175" y="480949"/>
                </a:lnTo>
                <a:lnTo>
                  <a:pt x="787400" y="415925"/>
                </a:lnTo>
                <a:lnTo>
                  <a:pt x="765175" y="349250"/>
                </a:lnTo>
                <a:lnTo>
                  <a:pt x="765175" y="219075"/>
                </a:lnTo>
                <a:lnTo>
                  <a:pt x="722249" y="130175"/>
                </a:lnTo>
                <a:lnTo>
                  <a:pt x="677799" y="65024"/>
                </a:lnTo>
                <a:lnTo>
                  <a:pt x="655574" y="42799"/>
                </a:lnTo>
                <a:lnTo>
                  <a:pt x="635000" y="20574"/>
                </a:lnTo>
                <a:lnTo>
                  <a:pt x="590550" y="0"/>
                </a:lnTo>
                <a:lnTo>
                  <a:pt x="503174" y="0"/>
                </a:lnTo>
                <a:lnTo>
                  <a:pt x="458724" y="20574"/>
                </a:lnTo>
                <a:lnTo>
                  <a:pt x="436499" y="42799"/>
                </a:lnTo>
                <a:lnTo>
                  <a:pt x="393700" y="65024"/>
                </a:lnTo>
                <a:lnTo>
                  <a:pt x="284099" y="65024"/>
                </a:lnTo>
                <a:lnTo>
                  <a:pt x="219075" y="42799"/>
                </a:lnTo>
                <a:lnTo>
                  <a:pt x="109474" y="42799"/>
                </a:lnTo>
                <a:lnTo>
                  <a:pt x="65024" y="65024"/>
                </a:lnTo>
                <a:lnTo>
                  <a:pt x="20574" y="130175"/>
                </a:lnTo>
                <a:lnTo>
                  <a:pt x="20574" y="152400"/>
                </a:lnTo>
                <a:lnTo>
                  <a:pt x="0" y="196850"/>
                </a:lnTo>
                <a:lnTo>
                  <a:pt x="0" y="458724"/>
                </a:lnTo>
                <a:lnTo>
                  <a:pt x="20574" y="547624"/>
                </a:lnTo>
                <a:lnTo>
                  <a:pt x="42799" y="590550"/>
                </a:lnTo>
                <a:lnTo>
                  <a:pt x="42799" y="612775"/>
                </a:lnTo>
                <a:lnTo>
                  <a:pt x="65024" y="63500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440676" y="3706876"/>
            <a:ext cx="787400" cy="677799"/>
          </a:xfrm>
          <a:custGeom>
            <a:avLst/>
            <a:gdLst/>
            <a:ahLst/>
            <a:cxnLst/>
            <a:rect l="l" t="t" r="r" b="b"/>
            <a:pathLst>
              <a:path w="787400" h="677799">
                <a:moveTo>
                  <a:pt x="20574" y="152400"/>
                </a:moveTo>
                <a:lnTo>
                  <a:pt x="20574" y="130175"/>
                </a:lnTo>
                <a:lnTo>
                  <a:pt x="65024" y="65024"/>
                </a:lnTo>
                <a:lnTo>
                  <a:pt x="109474" y="42799"/>
                </a:lnTo>
                <a:lnTo>
                  <a:pt x="152400" y="42799"/>
                </a:lnTo>
                <a:lnTo>
                  <a:pt x="174625" y="42799"/>
                </a:lnTo>
                <a:lnTo>
                  <a:pt x="219075" y="42799"/>
                </a:lnTo>
                <a:lnTo>
                  <a:pt x="284099" y="65024"/>
                </a:lnTo>
                <a:lnTo>
                  <a:pt x="349250" y="65024"/>
                </a:lnTo>
                <a:lnTo>
                  <a:pt x="393700" y="65024"/>
                </a:lnTo>
                <a:lnTo>
                  <a:pt x="436499" y="42799"/>
                </a:lnTo>
                <a:lnTo>
                  <a:pt x="458724" y="20574"/>
                </a:lnTo>
                <a:lnTo>
                  <a:pt x="503174" y="0"/>
                </a:lnTo>
                <a:lnTo>
                  <a:pt x="546100" y="0"/>
                </a:lnTo>
                <a:lnTo>
                  <a:pt x="590550" y="0"/>
                </a:lnTo>
                <a:lnTo>
                  <a:pt x="635000" y="20574"/>
                </a:lnTo>
                <a:lnTo>
                  <a:pt x="655574" y="42799"/>
                </a:lnTo>
                <a:lnTo>
                  <a:pt x="677799" y="65024"/>
                </a:lnTo>
                <a:lnTo>
                  <a:pt x="722249" y="130175"/>
                </a:lnTo>
                <a:lnTo>
                  <a:pt x="765175" y="219075"/>
                </a:lnTo>
                <a:lnTo>
                  <a:pt x="765175" y="349250"/>
                </a:lnTo>
                <a:lnTo>
                  <a:pt x="787400" y="415925"/>
                </a:lnTo>
                <a:lnTo>
                  <a:pt x="765175" y="480949"/>
                </a:lnTo>
                <a:lnTo>
                  <a:pt x="744474" y="590550"/>
                </a:lnTo>
                <a:lnTo>
                  <a:pt x="700024" y="657225"/>
                </a:lnTo>
                <a:lnTo>
                  <a:pt x="655574" y="677799"/>
                </a:lnTo>
                <a:lnTo>
                  <a:pt x="590550" y="677799"/>
                </a:lnTo>
                <a:lnTo>
                  <a:pt x="546100" y="657225"/>
                </a:lnTo>
                <a:lnTo>
                  <a:pt x="480949" y="635000"/>
                </a:lnTo>
                <a:lnTo>
                  <a:pt x="436499" y="635000"/>
                </a:lnTo>
                <a:lnTo>
                  <a:pt x="393700" y="635000"/>
                </a:lnTo>
                <a:lnTo>
                  <a:pt x="328549" y="635000"/>
                </a:lnTo>
                <a:lnTo>
                  <a:pt x="284099" y="635000"/>
                </a:lnTo>
                <a:lnTo>
                  <a:pt x="261874" y="657225"/>
                </a:lnTo>
                <a:lnTo>
                  <a:pt x="87249" y="657225"/>
                </a:lnTo>
                <a:lnTo>
                  <a:pt x="65024" y="635000"/>
                </a:lnTo>
                <a:lnTo>
                  <a:pt x="42799" y="612775"/>
                </a:lnTo>
                <a:lnTo>
                  <a:pt x="42799" y="590550"/>
                </a:lnTo>
                <a:lnTo>
                  <a:pt x="20574" y="547624"/>
                </a:lnTo>
                <a:lnTo>
                  <a:pt x="0" y="458724"/>
                </a:lnTo>
                <a:lnTo>
                  <a:pt x="0" y="393700"/>
                </a:lnTo>
                <a:lnTo>
                  <a:pt x="0" y="328549"/>
                </a:lnTo>
                <a:lnTo>
                  <a:pt x="0" y="261874"/>
                </a:lnTo>
                <a:lnTo>
                  <a:pt x="0" y="196850"/>
                </a:lnTo>
                <a:lnTo>
                  <a:pt x="20574" y="15240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598801" y="2873375"/>
            <a:ext cx="0" cy="942975"/>
          </a:xfrm>
          <a:custGeom>
            <a:avLst/>
            <a:gdLst/>
            <a:ahLst/>
            <a:cxnLst/>
            <a:rect l="l" t="t" r="r" b="b"/>
            <a:pathLst>
              <a:path h="942975">
                <a:moveTo>
                  <a:pt x="0" y="0"/>
                </a:moveTo>
                <a:lnTo>
                  <a:pt x="0" y="942975"/>
                </a:lnTo>
              </a:path>
            </a:pathLst>
          </a:custGeom>
          <a:ln w="4572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576576" y="2873438"/>
            <a:ext cx="66675" cy="963612"/>
          </a:xfrm>
          <a:custGeom>
            <a:avLst/>
            <a:gdLst/>
            <a:ahLst/>
            <a:cxnLst/>
            <a:rect l="l" t="t" r="r" b="b"/>
            <a:pathLst>
              <a:path w="66675" h="963612">
                <a:moveTo>
                  <a:pt x="0" y="963612"/>
                </a:moveTo>
                <a:lnTo>
                  <a:pt x="66675" y="963612"/>
                </a:lnTo>
                <a:lnTo>
                  <a:pt x="66675" y="0"/>
                </a:lnTo>
                <a:lnTo>
                  <a:pt x="0" y="0"/>
                </a:lnTo>
                <a:lnTo>
                  <a:pt x="0" y="963612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907151" y="4341749"/>
            <a:ext cx="1620774" cy="787400"/>
          </a:xfrm>
          <a:custGeom>
            <a:avLst/>
            <a:gdLst/>
            <a:ahLst/>
            <a:cxnLst/>
            <a:rect l="l" t="t" r="r" b="b"/>
            <a:pathLst>
              <a:path w="1620774" h="787400">
                <a:moveTo>
                  <a:pt x="1620774" y="744601"/>
                </a:moveTo>
                <a:lnTo>
                  <a:pt x="20574" y="0"/>
                </a:lnTo>
                <a:lnTo>
                  <a:pt x="0" y="42925"/>
                </a:lnTo>
                <a:lnTo>
                  <a:pt x="1598549" y="787400"/>
                </a:lnTo>
                <a:lnTo>
                  <a:pt x="1620774" y="744601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907151" y="4341749"/>
            <a:ext cx="1620774" cy="787400"/>
          </a:xfrm>
          <a:custGeom>
            <a:avLst/>
            <a:gdLst/>
            <a:ahLst/>
            <a:cxnLst/>
            <a:rect l="l" t="t" r="r" b="b"/>
            <a:pathLst>
              <a:path w="1620774" h="787400">
                <a:moveTo>
                  <a:pt x="1620774" y="744601"/>
                </a:moveTo>
                <a:lnTo>
                  <a:pt x="1598549" y="787400"/>
                </a:lnTo>
                <a:lnTo>
                  <a:pt x="0" y="42925"/>
                </a:lnTo>
                <a:lnTo>
                  <a:pt x="20574" y="0"/>
                </a:lnTo>
                <a:lnTo>
                  <a:pt x="1620774" y="744601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584950" y="3684651"/>
            <a:ext cx="1052576" cy="503174"/>
          </a:xfrm>
          <a:custGeom>
            <a:avLst/>
            <a:gdLst/>
            <a:ahLst/>
            <a:cxnLst/>
            <a:rect l="l" t="t" r="r" b="b"/>
            <a:pathLst>
              <a:path w="1052576" h="503174">
                <a:moveTo>
                  <a:pt x="1052576" y="460375"/>
                </a:moveTo>
                <a:lnTo>
                  <a:pt x="44450" y="0"/>
                </a:lnTo>
                <a:lnTo>
                  <a:pt x="0" y="42799"/>
                </a:lnTo>
                <a:lnTo>
                  <a:pt x="1030351" y="503174"/>
                </a:lnTo>
                <a:lnTo>
                  <a:pt x="1052576" y="460375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584950" y="3684651"/>
            <a:ext cx="1052576" cy="503174"/>
          </a:xfrm>
          <a:custGeom>
            <a:avLst/>
            <a:gdLst/>
            <a:ahLst/>
            <a:cxnLst/>
            <a:rect l="l" t="t" r="r" b="b"/>
            <a:pathLst>
              <a:path w="1052576" h="503174">
                <a:moveTo>
                  <a:pt x="1052576" y="460375"/>
                </a:moveTo>
                <a:lnTo>
                  <a:pt x="1030351" y="503174"/>
                </a:lnTo>
                <a:lnTo>
                  <a:pt x="0" y="42799"/>
                </a:lnTo>
                <a:lnTo>
                  <a:pt x="44450" y="0"/>
                </a:lnTo>
                <a:lnTo>
                  <a:pt x="1052576" y="460375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840101" y="3968750"/>
            <a:ext cx="788924" cy="415925"/>
          </a:xfrm>
          <a:custGeom>
            <a:avLst/>
            <a:gdLst/>
            <a:ahLst/>
            <a:cxnLst/>
            <a:rect l="l" t="t" r="r" b="b"/>
            <a:pathLst>
              <a:path w="788924" h="415925">
                <a:moveTo>
                  <a:pt x="788924" y="372999"/>
                </a:moveTo>
                <a:lnTo>
                  <a:pt x="22225" y="0"/>
                </a:lnTo>
                <a:lnTo>
                  <a:pt x="0" y="44450"/>
                </a:lnTo>
                <a:lnTo>
                  <a:pt x="766699" y="415925"/>
                </a:lnTo>
                <a:lnTo>
                  <a:pt x="788924" y="372999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840101" y="3968750"/>
            <a:ext cx="788924" cy="415925"/>
          </a:xfrm>
          <a:custGeom>
            <a:avLst/>
            <a:gdLst/>
            <a:ahLst/>
            <a:cxnLst/>
            <a:rect l="l" t="t" r="r" b="b"/>
            <a:pathLst>
              <a:path w="788924" h="415925">
                <a:moveTo>
                  <a:pt x="788924" y="372999"/>
                </a:moveTo>
                <a:lnTo>
                  <a:pt x="766699" y="415925"/>
                </a:lnTo>
                <a:lnTo>
                  <a:pt x="0" y="44450"/>
                </a:lnTo>
                <a:lnTo>
                  <a:pt x="22225" y="0"/>
                </a:lnTo>
                <a:lnTo>
                  <a:pt x="788924" y="372999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612900" y="2873375"/>
            <a:ext cx="985901" cy="504825"/>
          </a:xfrm>
          <a:custGeom>
            <a:avLst/>
            <a:gdLst/>
            <a:ahLst/>
            <a:cxnLst/>
            <a:rect l="l" t="t" r="r" b="b"/>
            <a:pathLst>
              <a:path w="985901" h="504825">
                <a:moveTo>
                  <a:pt x="985901" y="460375"/>
                </a:moveTo>
                <a:lnTo>
                  <a:pt x="22225" y="0"/>
                </a:lnTo>
                <a:lnTo>
                  <a:pt x="0" y="44450"/>
                </a:lnTo>
                <a:lnTo>
                  <a:pt x="985901" y="504825"/>
                </a:lnTo>
                <a:lnTo>
                  <a:pt x="985901" y="460375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612900" y="2873375"/>
            <a:ext cx="985901" cy="504825"/>
          </a:xfrm>
          <a:custGeom>
            <a:avLst/>
            <a:gdLst/>
            <a:ahLst/>
            <a:cxnLst/>
            <a:rect l="l" t="t" r="r" b="b"/>
            <a:pathLst>
              <a:path w="985901" h="504825">
                <a:moveTo>
                  <a:pt x="985901" y="460375"/>
                </a:moveTo>
                <a:lnTo>
                  <a:pt x="985901" y="504825"/>
                </a:lnTo>
                <a:lnTo>
                  <a:pt x="0" y="44450"/>
                </a:lnTo>
                <a:lnTo>
                  <a:pt x="22225" y="0"/>
                </a:lnTo>
                <a:lnTo>
                  <a:pt x="985901" y="460375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673850" y="2457450"/>
            <a:ext cx="393700" cy="941451"/>
          </a:xfrm>
          <a:custGeom>
            <a:avLst/>
            <a:gdLst/>
            <a:ahLst/>
            <a:cxnLst/>
            <a:rect l="l" t="t" r="r" b="b"/>
            <a:pathLst>
              <a:path w="393700" h="941451">
                <a:moveTo>
                  <a:pt x="393700" y="920750"/>
                </a:moveTo>
                <a:lnTo>
                  <a:pt x="42799" y="0"/>
                </a:lnTo>
                <a:lnTo>
                  <a:pt x="0" y="22225"/>
                </a:lnTo>
                <a:lnTo>
                  <a:pt x="349250" y="941451"/>
                </a:lnTo>
                <a:lnTo>
                  <a:pt x="393700" y="92075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673850" y="2457450"/>
            <a:ext cx="393700" cy="941451"/>
          </a:xfrm>
          <a:custGeom>
            <a:avLst/>
            <a:gdLst/>
            <a:ahLst/>
            <a:cxnLst/>
            <a:rect l="l" t="t" r="r" b="b"/>
            <a:pathLst>
              <a:path w="393700" h="941451">
                <a:moveTo>
                  <a:pt x="393700" y="920750"/>
                </a:moveTo>
                <a:lnTo>
                  <a:pt x="349250" y="941451"/>
                </a:lnTo>
                <a:lnTo>
                  <a:pt x="0" y="22225"/>
                </a:lnTo>
                <a:lnTo>
                  <a:pt x="42799" y="0"/>
                </a:lnTo>
                <a:lnTo>
                  <a:pt x="393700" y="92075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15962" y="3268726"/>
            <a:ext cx="65087" cy="109474"/>
          </a:xfrm>
          <a:custGeom>
            <a:avLst/>
            <a:gdLst/>
            <a:ahLst/>
            <a:cxnLst/>
            <a:rect l="l" t="t" r="r" b="b"/>
            <a:pathLst>
              <a:path w="65087" h="109474">
                <a:moveTo>
                  <a:pt x="0" y="0"/>
                </a:moveTo>
                <a:lnTo>
                  <a:pt x="65087" y="20574"/>
                </a:lnTo>
                <a:lnTo>
                  <a:pt x="65087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61975" y="3114675"/>
            <a:ext cx="174625" cy="131825"/>
          </a:xfrm>
          <a:custGeom>
            <a:avLst/>
            <a:gdLst/>
            <a:ahLst/>
            <a:cxnLst/>
            <a:rect l="l" t="t" r="r" b="b"/>
            <a:pathLst>
              <a:path w="174625" h="131825">
                <a:moveTo>
                  <a:pt x="0" y="65912"/>
                </a:moveTo>
                <a:lnTo>
                  <a:pt x="178" y="70792"/>
                </a:lnTo>
                <a:lnTo>
                  <a:pt x="2783" y="84886"/>
                </a:lnTo>
                <a:lnTo>
                  <a:pt x="8222" y="97755"/>
                </a:lnTo>
                <a:lnTo>
                  <a:pt x="16152" y="109057"/>
                </a:lnTo>
                <a:lnTo>
                  <a:pt x="26227" y="118446"/>
                </a:lnTo>
                <a:lnTo>
                  <a:pt x="38105" y="125579"/>
                </a:lnTo>
                <a:lnTo>
                  <a:pt x="51440" y="130111"/>
                </a:lnTo>
                <a:lnTo>
                  <a:pt x="65887" y="131699"/>
                </a:lnTo>
                <a:lnTo>
                  <a:pt x="108737" y="131825"/>
                </a:lnTo>
                <a:lnTo>
                  <a:pt x="113724" y="131639"/>
                </a:lnTo>
                <a:lnTo>
                  <a:pt x="127821" y="129011"/>
                </a:lnTo>
                <a:lnTo>
                  <a:pt x="140691" y="123551"/>
                </a:lnTo>
                <a:lnTo>
                  <a:pt x="151991" y="115606"/>
                </a:lnTo>
                <a:lnTo>
                  <a:pt x="161378" y="105522"/>
                </a:lnTo>
                <a:lnTo>
                  <a:pt x="168508" y="93647"/>
                </a:lnTo>
                <a:lnTo>
                  <a:pt x="173038" y="80329"/>
                </a:lnTo>
                <a:lnTo>
                  <a:pt x="174625" y="65912"/>
                </a:lnTo>
                <a:lnTo>
                  <a:pt x="171821" y="46811"/>
                </a:lnTo>
                <a:lnTo>
                  <a:pt x="166376" y="33930"/>
                </a:lnTo>
                <a:lnTo>
                  <a:pt x="158446" y="22625"/>
                </a:lnTo>
                <a:lnTo>
                  <a:pt x="148376" y="13239"/>
                </a:lnTo>
                <a:lnTo>
                  <a:pt x="136508" y="6111"/>
                </a:lnTo>
                <a:lnTo>
                  <a:pt x="123184" y="1584"/>
                </a:lnTo>
                <a:lnTo>
                  <a:pt x="108750" y="0"/>
                </a:lnTo>
                <a:lnTo>
                  <a:pt x="65887" y="0"/>
                </a:lnTo>
                <a:lnTo>
                  <a:pt x="46803" y="2803"/>
                </a:lnTo>
                <a:lnTo>
                  <a:pt x="33933" y="8247"/>
                </a:lnTo>
                <a:lnTo>
                  <a:pt x="22633" y="16176"/>
                </a:lnTo>
                <a:lnTo>
                  <a:pt x="13246" y="26248"/>
                </a:lnTo>
                <a:lnTo>
                  <a:pt x="6116" y="38123"/>
                </a:lnTo>
                <a:lnTo>
                  <a:pt x="1586" y="51458"/>
                </a:lnTo>
                <a:lnTo>
                  <a:pt x="0" y="65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39750" y="3092450"/>
            <a:ext cx="219075" cy="176275"/>
          </a:xfrm>
          <a:custGeom>
            <a:avLst/>
            <a:gdLst/>
            <a:ahLst/>
            <a:cxnLst/>
            <a:rect l="l" t="t" r="r" b="b"/>
            <a:pathLst>
              <a:path w="219075" h="176275">
                <a:moveTo>
                  <a:pt x="0" y="70612"/>
                </a:moveTo>
                <a:lnTo>
                  <a:pt x="1484" y="56146"/>
                </a:lnTo>
                <a:lnTo>
                  <a:pt x="5736" y="42694"/>
                </a:lnTo>
                <a:lnTo>
                  <a:pt x="12459" y="30555"/>
                </a:lnTo>
                <a:lnTo>
                  <a:pt x="21353" y="20028"/>
                </a:lnTo>
                <a:lnTo>
                  <a:pt x="32119" y="11413"/>
                </a:lnTo>
                <a:lnTo>
                  <a:pt x="44458" y="5008"/>
                </a:lnTo>
                <a:lnTo>
                  <a:pt x="58072" y="1113"/>
                </a:lnTo>
                <a:lnTo>
                  <a:pt x="70637" y="0"/>
                </a:lnTo>
                <a:lnTo>
                  <a:pt x="148437" y="0"/>
                </a:lnTo>
                <a:lnTo>
                  <a:pt x="162911" y="1484"/>
                </a:lnTo>
                <a:lnTo>
                  <a:pt x="176370" y="5736"/>
                </a:lnTo>
                <a:lnTo>
                  <a:pt x="188513" y="12458"/>
                </a:lnTo>
                <a:lnTo>
                  <a:pt x="199043" y="21350"/>
                </a:lnTo>
                <a:lnTo>
                  <a:pt x="207660" y="32113"/>
                </a:lnTo>
                <a:lnTo>
                  <a:pt x="214065" y="44447"/>
                </a:lnTo>
                <a:lnTo>
                  <a:pt x="217960" y="58054"/>
                </a:lnTo>
                <a:lnTo>
                  <a:pt x="219075" y="70612"/>
                </a:lnTo>
                <a:lnTo>
                  <a:pt x="219075" y="105537"/>
                </a:lnTo>
                <a:lnTo>
                  <a:pt x="217593" y="119995"/>
                </a:lnTo>
                <a:lnTo>
                  <a:pt x="213348" y="133452"/>
                </a:lnTo>
                <a:lnTo>
                  <a:pt x="206636" y="145604"/>
                </a:lnTo>
                <a:lnTo>
                  <a:pt x="197756" y="156150"/>
                </a:lnTo>
                <a:lnTo>
                  <a:pt x="187007" y="164790"/>
                </a:lnTo>
                <a:lnTo>
                  <a:pt x="174686" y="171221"/>
                </a:lnTo>
                <a:lnTo>
                  <a:pt x="161091" y="175141"/>
                </a:lnTo>
                <a:lnTo>
                  <a:pt x="148437" y="176275"/>
                </a:lnTo>
                <a:lnTo>
                  <a:pt x="70637" y="176275"/>
                </a:lnTo>
                <a:lnTo>
                  <a:pt x="56175" y="174788"/>
                </a:lnTo>
                <a:lnTo>
                  <a:pt x="42727" y="170528"/>
                </a:lnTo>
                <a:lnTo>
                  <a:pt x="30592" y="163797"/>
                </a:lnTo>
                <a:lnTo>
                  <a:pt x="20066" y="154896"/>
                </a:lnTo>
                <a:lnTo>
                  <a:pt x="11448" y="144126"/>
                </a:lnTo>
                <a:lnTo>
                  <a:pt x="5037" y="131789"/>
                </a:lnTo>
                <a:lnTo>
                  <a:pt x="1130" y="118187"/>
                </a:lnTo>
                <a:lnTo>
                  <a:pt x="0" y="105537"/>
                </a:lnTo>
                <a:lnTo>
                  <a:pt x="0" y="70612"/>
                </a:lnTo>
                <a:close/>
              </a:path>
            </a:pathLst>
          </a:custGeom>
          <a:ln w="53974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84200" y="3159188"/>
            <a:ext cx="131762" cy="65087"/>
          </a:xfrm>
          <a:custGeom>
            <a:avLst/>
            <a:gdLst/>
            <a:ahLst/>
            <a:cxnLst/>
            <a:rect l="l" t="t" r="r" b="b"/>
            <a:pathLst>
              <a:path w="131762" h="65087">
                <a:moveTo>
                  <a:pt x="0" y="65087"/>
                </a:moveTo>
                <a:lnTo>
                  <a:pt x="131762" y="65087"/>
                </a:lnTo>
                <a:lnTo>
                  <a:pt x="13176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84200" y="3159188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58825" y="3355975"/>
            <a:ext cx="44450" cy="42925"/>
          </a:xfrm>
          <a:custGeom>
            <a:avLst/>
            <a:gdLst/>
            <a:ahLst/>
            <a:cxnLst/>
            <a:rect l="l" t="t" r="r" b="b"/>
            <a:pathLst>
              <a:path w="44450" h="42925">
                <a:moveTo>
                  <a:pt x="22225" y="0"/>
                </a:moveTo>
                <a:lnTo>
                  <a:pt x="0" y="0"/>
                </a:lnTo>
                <a:lnTo>
                  <a:pt x="0" y="42925"/>
                </a:lnTo>
                <a:lnTo>
                  <a:pt x="44450" y="42925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58825" y="3355975"/>
            <a:ext cx="44450" cy="42925"/>
          </a:xfrm>
          <a:custGeom>
            <a:avLst/>
            <a:gdLst/>
            <a:ahLst/>
            <a:cxnLst/>
            <a:rect l="l" t="t" r="r" b="b"/>
            <a:pathLst>
              <a:path w="44450" h="42925">
                <a:moveTo>
                  <a:pt x="22225" y="0"/>
                </a:moveTo>
                <a:lnTo>
                  <a:pt x="44450" y="22225"/>
                </a:lnTo>
                <a:lnTo>
                  <a:pt x="44450" y="42925"/>
                </a:lnTo>
                <a:lnTo>
                  <a:pt x="22225" y="42925"/>
                </a:lnTo>
                <a:lnTo>
                  <a:pt x="0" y="42925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84200" y="3159188"/>
            <a:ext cx="131762" cy="65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81050" y="3378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803275" y="3378200"/>
            <a:ext cx="1587" cy="1650"/>
          </a:xfrm>
          <a:custGeom>
            <a:avLst/>
            <a:gdLst/>
            <a:ahLst/>
            <a:cxnLst/>
            <a:rect l="l" t="t" r="r" b="b"/>
            <a:pathLst>
              <a:path w="1587" h="1650">
                <a:moveTo>
                  <a:pt x="0" y="0"/>
                </a:moveTo>
                <a:lnTo>
                  <a:pt x="1587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61975" y="3267868"/>
            <a:ext cx="153987" cy="0"/>
          </a:xfrm>
          <a:custGeom>
            <a:avLst/>
            <a:gdLst/>
            <a:ahLst/>
            <a:cxnLst/>
            <a:rect l="l" t="t" r="r" b="b"/>
            <a:pathLst>
              <a:path w="153987">
                <a:moveTo>
                  <a:pt x="0" y="0"/>
                </a:moveTo>
                <a:lnTo>
                  <a:pt x="153987" y="0"/>
                </a:lnTo>
              </a:path>
            </a:pathLst>
          </a:custGeom>
          <a:ln w="44132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61975" y="3246437"/>
            <a:ext cx="153987" cy="42862"/>
          </a:xfrm>
          <a:custGeom>
            <a:avLst/>
            <a:gdLst/>
            <a:ahLst/>
            <a:cxnLst/>
            <a:rect l="l" t="t" r="r" b="b"/>
            <a:pathLst>
              <a:path w="153987" h="42862">
                <a:moveTo>
                  <a:pt x="0" y="42862"/>
                </a:moveTo>
                <a:lnTo>
                  <a:pt x="153987" y="42862"/>
                </a:lnTo>
                <a:lnTo>
                  <a:pt x="153987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39750" y="3289300"/>
            <a:ext cx="219075" cy="22225"/>
          </a:xfrm>
          <a:custGeom>
            <a:avLst/>
            <a:gdLst/>
            <a:ahLst/>
            <a:cxnLst/>
            <a:rect l="l" t="t" r="r" b="b"/>
            <a:pathLst>
              <a:path w="219075" h="22225">
                <a:moveTo>
                  <a:pt x="22225" y="0"/>
                </a:moveTo>
                <a:lnTo>
                  <a:pt x="0" y="22225"/>
                </a:lnTo>
                <a:lnTo>
                  <a:pt x="219075" y="22225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61975" y="3311525"/>
            <a:ext cx="44450" cy="1650"/>
          </a:xfrm>
          <a:custGeom>
            <a:avLst/>
            <a:gdLst/>
            <a:ahLst/>
            <a:cxnLst/>
            <a:rect l="l" t="t" r="r" b="b"/>
            <a:pathLst>
              <a:path w="44450" h="1650">
                <a:moveTo>
                  <a:pt x="0" y="0"/>
                </a:moveTo>
                <a:lnTo>
                  <a:pt x="44450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84200" y="3289300"/>
            <a:ext cx="131762" cy="1650"/>
          </a:xfrm>
          <a:custGeom>
            <a:avLst/>
            <a:gdLst/>
            <a:ahLst/>
            <a:cxnLst/>
            <a:rect l="l" t="t" r="r" b="b"/>
            <a:pathLst>
              <a:path w="131762" h="1650">
                <a:moveTo>
                  <a:pt x="0" y="0"/>
                </a:moveTo>
                <a:lnTo>
                  <a:pt x="131762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61975" y="3289300"/>
            <a:ext cx="109537" cy="1650"/>
          </a:xfrm>
          <a:custGeom>
            <a:avLst/>
            <a:gdLst/>
            <a:ahLst/>
            <a:cxnLst/>
            <a:rect l="l" t="t" r="r" b="b"/>
            <a:pathLst>
              <a:path w="109537" h="1650">
                <a:moveTo>
                  <a:pt x="0" y="0"/>
                </a:moveTo>
                <a:lnTo>
                  <a:pt x="109537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06425" y="3311525"/>
            <a:ext cx="87312" cy="1650"/>
          </a:xfrm>
          <a:custGeom>
            <a:avLst/>
            <a:gdLst/>
            <a:ahLst/>
            <a:cxnLst/>
            <a:rect l="l" t="t" r="r" b="b"/>
            <a:pathLst>
              <a:path w="87312" h="1650">
                <a:moveTo>
                  <a:pt x="0" y="0"/>
                </a:moveTo>
                <a:lnTo>
                  <a:pt x="87312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93737" y="3289300"/>
            <a:ext cx="42862" cy="1650"/>
          </a:xfrm>
          <a:custGeom>
            <a:avLst/>
            <a:gdLst/>
            <a:ahLst/>
            <a:cxnLst/>
            <a:rect l="l" t="t" r="r" b="b"/>
            <a:pathLst>
              <a:path w="42862" h="1650">
                <a:moveTo>
                  <a:pt x="0" y="0"/>
                </a:moveTo>
                <a:lnTo>
                  <a:pt x="42862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15962" y="3311525"/>
            <a:ext cx="20637" cy="1650"/>
          </a:xfrm>
          <a:custGeom>
            <a:avLst/>
            <a:gdLst/>
            <a:ahLst/>
            <a:cxnLst/>
            <a:rect l="l" t="t" r="r" b="b"/>
            <a:pathLst>
              <a:path w="20637" h="1650">
                <a:moveTo>
                  <a:pt x="0" y="0"/>
                </a:moveTo>
                <a:lnTo>
                  <a:pt x="20637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27062" y="3136963"/>
            <a:ext cx="66675" cy="65087"/>
          </a:xfrm>
          <a:custGeom>
            <a:avLst/>
            <a:gdLst/>
            <a:ahLst/>
            <a:cxnLst/>
            <a:rect l="l" t="t" r="r" b="b"/>
            <a:pathLst>
              <a:path w="66675" h="65087">
                <a:moveTo>
                  <a:pt x="0" y="65087"/>
                </a:moveTo>
                <a:lnTo>
                  <a:pt x="66675" y="65087"/>
                </a:lnTo>
                <a:lnTo>
                  <a:pt x="666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27062" y="3136963"/>
            <a:ext cx="88900" cy="87312"/>
          </a:xfrm>
          <a:custGeom>
            <a:avLst/>
            <a:gdLst/>
            <a:ahLst/>
            <a:cxnLst/>
            <a:rect l="l" t="t" r="r" b="b"/>
            <a:pathLst>
              <a:path w="88900" h="87312">
                <a:moveTo>
                  <a:pt x="0" y="87312"/>
                </a:moveTo>
                <a:lnTo>
                  <a:pt x="88900" y="87312"/>
                </a:lnTo>
                <a:lnTo>
                  <a:pt x="889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3081401" y="2501900"/>
            <a:ext cx="2759075" cy="2343150"/>
          </a:xfrm>
          <a:custGeom>
            <a:avLst/>
            <a:gdLst/>
            <a:ahLst/>
            <a:cxnLst/>
            <a:rect l="l" t="t" r="r" b="b"/>
            <a:pathLst>
              <a:path w="2759075" h="2343150">
                <a:moveTo>
                  <a:pt x="2671699" y="0"/>
                </a:moveTo>
                <a:lnTo>
                  <a:pt x="0" y="2255774"/>
                </a:lnTo>
                <a:lnTo>
                  <a:pt x="65024" y="2343150"/>
                </a:lnTo>
                <a:lnTo>
                  <a:pt x="2759075" y="87249"/>
                </a:lnTo>
                <a:lnTo>
                  <a:pt x="2671699" y="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3081401" y="2501900"/>
            <a:ext cx="2759075" cy="2343150"/>
          </a:xfrm>
          <a:custGeom>
            <a:avLst/>
            <a:gdLst/>
            <a:ahLst/>
            <a:cxnLst/>
            <a:rect l="l" t="t" r="r" b="b"/>
            <a:pathLst>
              <a:path w="2759075" h="2343150">
                <a:moveTo>
                  <a:pt x="2671699" y="0"/>
                </a:moveTo>
                <a:lnTo>
                  <a:pt x="2759075" y="87249"/>
                </a:lnTo>
                <a:lnTo>
                  <a:pt x="65024" y="2343150"/>
                </a:lnTo>
                <a:lnTo>
                  <a:pt x="0" y="2255774"/>
                </a:lnTo>
                <a:lnTo>
                  <a:pt x="2671699" y="0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3978275" y="3990975"/>
            <a:ext cx="1030351" cy="1204849"/>
          </a:xfrm>
          <a:custGeom>
            <a:avLst/>
            <a:gdLst/>
            <a:ahLst/>
            <a:cxnLst/>
            <a:rect l="l" t="t" r="r" b="b"/>
            <a:pathLst>
              <a:path w="1030351" h="1204849">
                <a:moveTo>
                  <a:pt x="1030351" y="1138174"/>
                </a:moveTo>
                <a:lnTo>
                  <a:pt x="66675" y="0"/>
                </a:lnTo>
                <a:lnTo>
                  <a:pt x="0" y="65024"/>
                </a:lnTo>
                <a:lnTo>
                  <a:pt x="942975" y="1204849"/>
                </a:lnTo>
                <a:lnTo>
                  <a:pt x="1030351" y="1138174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3978275" y="3990975"/>
            <a:ext cx="1030351" cy="1204849"/>
          </a:xfrm>
          <a:custGeom>
            <a:avLst/>
            <a:gdLst/>
            <a:ahLst/>
            <a:cxnLst/>
            <a:rect l="l" t="t" r="r" b="b"/>
            <a:pathLst>
              <a:path w="1030351" h="1204849">
                <a:moveTo>
                  <a:pt x="1030351" y="1138174"/>
                </a:moveTo>
                <a:lnTo>
                  <a:pt x="942975" y="1204849"/>
                </a:lnTo>
                <a:lnTo>
                  <a:pt x="0" y="65024"/>
                </a:lnTo>
                <a:lnTo>
                  <a:pt x="66675" y="0"/>
                </a:lnTo>
                <a:lnTo>
                  <a:pt x="1030351" y="1138174"/>
                </a:lnTo>
                <a:close/>
              </a:path>
            </a:pathLst>
          </a:custGeom>
          <a:ln w="31749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745101" y="5283200"/>
            <a:ext cx="1117600" cy="569912"/>
          </a:xfrm>
          <a:custGeom>
            <a:avLst/>
            <a:gdLst/>
            <a:ahLst/>
            <a:cxnLst/>
            <a:rect l="l" t="t" r="r" b="b"/>
            <a:pathLst>
              <a:path w="1117600" h="569912">
                <a:moveTo>
                  <a:pt x="1117600" y="503237"/>
                </a:moveTo>
                <a:lnTo>
                  <a:pt x="22225" y="0"/>
                </a:lnTo>
                <a:lnTo>
                  <a:pt x="0" y="44450"/>
                </a:lnTo>
                <a:lnTo>
                  <a:pt x="1095375" y="569912"/>
                </a:lnTo>
                <a:lnTo>
                  <a:pt x="1117600" y="503237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745101" y="5283200"/>
            <a:ext cx="1117600" cy="569912"/>
          </a:xfrm>
          <a:custGeom>
            <a:avLst/>
            <a:gdLst/>
            <a:ahLst/>
            <a:cxnLst/>
            <a:rect l="l" t="t" r="r" b="b"/>
            <a:pathLst>
              <a:path w="1117600" h="569912">
                <a:moveTo>
                  <a:pt x="1117600" y="503237"/>
                </a:moveTo>
                <a:lnTo>
                  <a:pt x="1095375" y="569912"/>
                </a:lnTo>
                <a:lnTo>
                  <a:pt x="0" y="44450"/>
                </a:lnTo>
                <a:lnTo>
                  <a:pt x="22225" y="0"/>
                </a:lnTo>
                <a:lnTo>
                  <a:pt x="1117600" y="503237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3891026" y="3136900"/>
            <a:ext cx="569849" cy="569976"/>
          </a:xfrm>
          <a:custGeom>
            <a:avLst/>
            <a:gdLst/>
            <a:ahLst/>
            <a:cxnLst/>
            <a:rect l="l" t="t" r="r" b="b"/>
            <a:pathLst>
              <a:path w="569849" h="569976">
                <a:moveTo>
                  <a:pt x="569849" y="525526"/>
                </a:moveTo>
                <a:lnTo>
                  <a:pt x="22225" y="0"/>
                </a:lnTo>
                <a:lnTo>
                  <a:pt x="0" y="22225"/>
                </a:lnTo>
                <a:lnTo>
                  <a:pt x="525399" y="569976"/>
                </a:lnTo>
                <a:lnTo>
                  <a:pt x="569849" y="525526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891026" y="3136900"/>
            <a:ext cx="569849" cy="569976"/>
          </a:xfrm>
          <a:custGeom>
            <a:avLst/>
            <a:gdLst/>
            <a:ahLst/>
            <a:cxnLst/>
            <a:rect l="l" t="t" r="r" b="b"/>
            <a:pathLst>
              <a:path w="569849" h="569976">
                <a:moveTo>
                  <a:pt x="569849" y="525526"/>
                </a:moveTo>
                <a:lnTo>
                  <a:pt x="525399" y="569976"/>
                </a:lnTo>
                <a:lnTo>
                  <a:pt x="0" y="22225"/>
                </a:lnTo>
                <a:lnTo>
                  <a:pt x="22225" y="0"/>
                </a:lnTo>
                <a:lnTo>
                  <a:pt x="569849" y="525526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55675" y="3640201"/>
            <a:ext cx="66675" cy="109474"/>
          </a:xfrm>
          <a:custGeom>
            <a:avLst/>
            <a:gdLst/>
            <a:ahLst/>
            <a:cxnLst/>
            <a:rect l="l" t="t" r="r" b="b"/>
            <a:pathLst>
              <a:path w="66675" h="109474">
                <a:moveTo>
                  <a:pt x="0" y="0"/>
                </a:moveTo>
                <a:lnTo>
                  <a:pt x="66675" y="22225"/>
                </a:lnTo>
                <a:lnTo>
                  <a:pt x="66675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81050" y="3508375"/>
            <a:ext cx="174625" cy="131825"/>
          </a:xfrm>
          <a:custGeom>
            <a:avLst/>
            <a:gdLst/>
            <a:ahLst/>
            <a:cxnLst/>
            <a:rect l="l" t="t" r="r" b="b"/>
            <a:pathLst>
              <a:path w="174625" h="131825">
                <a:moveTo>
                  <a:pt x="0" y="65912"/>
                </a:moveTo>
                <a:lnTo>
                  <a:pt x="185" y="70891"/>
                </a:lnTo>
                <a:lnTo>
                  <a:pt x="2806" y="84975"/>
                </a:lnTo>
                <a:lnTo>
                  <a:pt x="8254" y="97844"/>
                </a:lnTo>
                <a:lnTo>
                  <a:pt x="16187" y="109152"/>
                </a:lnTo>
                <a:lnTo>
                  <a:pt x="26259" y="118551"/>
                </a:lnTo>
                <a:lnTo>
                  <a:pt x="38129" y="125694"/>
                </a:lnTo>
                <a:lnTo>
                  <a:pt x="51453" y="130235"/>
                </a:lnTo>
                <a:lnTo>
                  <a:pt x="65887" y="131825"/>
                </a:lnTo>
                <a:lnTo>
                  <a:pt x="108737" y="131825"/>
                </a:lnTo>
                <a:lnTo>
                  <a:pt x="127821" y="129011"/>
                </a:lnTo>
                <a:lnTo>
                  <a:pt x="140691" y="123551"/>
                </a:lnTo>
                <a:lnTo>
                  <a:pt x="151991" y="115606"/>
                </a:lnTo>
                <a:lnTo>
                  <a:pt x="161378" y="105522"/>
                </a:lnTo>
                <a:lnTo>
                  <a:pt x="168508" y="93647"/>
                </a:lnTo>
                <a:lnTo>
                  <a:pt x="173038" y="80329"/>
                </a:lnTo>
                <a:lnTo>
                  <a:pt x="174625" y="65912"/>
                </a:lnTo>
                <a:lnTo>
                  <a:pt x="171821" y="46811"/>
                </a:lnTo>
                <a:lnTo>
                  <a:pt x="166376" y="33930"/>
                </a:lnTo>
                <a:lnTo>
                  <a:pt x="158446" y="22625"/>
                </a:lnTo>
                <a:lnTo>
                  <a:pt x="148376" y="13239"/>
                </a:lnTo>
                <a:lnTo>
                  <a:pt x="136508" y="6111"/>
                </a:lnTo>
                <a:lnTo>
                  <a:pt x="123184" y="1584"/>
                </a:lnTo>
                <a:lnTo>
                  <a:pt x="108750" y="0"/>
                </a:lnTo>
                <a:lnTo>
                  <a:pt x="65887" y="0"/>
                </a:lnTo>
                <a:lnTo>
                  <a:pt x="46803" y="2803"/>
                </a:lnTo>
                <a:lnTo>
                  <a:pt x="33933" y="8247"/>
                </a:lnTo>
                <a:lnTo>
                  <a:pt x="22633" y="16176"/>
                </a:lnTo>
                <a:lnTo>
                  <a:pt x="13246" y="26248"/>
                </a:lnTo>
                <a:lnTo>
                  <a:pt x="6116" y="38123"/>
                </a:lnTo>
                <a:lnTo>
                  <a:pt x="1586" y="51458"/>
                </a:lnTo>
                <a:lnTo>
                  <a:pt x="0" y="65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58825" y="3487801"/>
            <a:ext cx="219075" cy="174625"/>
          </a:xfrm>
          <a:custGeom>
            <a:avLst/>
            <a:gdLst/>
            <a:ahLst/>
            <a:cxnLst/>
            <a:rect l="l" t="t" r="r" b="b"/>
            <a:pathLst>
              <a:path w="219075" h="174625">
                <a:moveTo>
                  <a:pt x="0" y="70612"/>
                </a:moveTo>
                <a:lnTo>
                  <a:pt x="1484" y="56146"/>
                </a:lnTo>
                <a:lnTo>
                  <a:pt x="5736" y="42694"/>
                </a:lnTo>
                <a:lnTo>
                  <a:pt x="12459" y="30555"/>
                </a:lnTo>
                <a:lnTo>
                  <a:pt x="21353" y="20028"/>
                </a:lnTo>
                <a:lnTo>
                  <a:pt x="32119" y="11413"/>
                </a:lnTo>
                <a:lnTo>
                  <a:pt x="44458" y="5008"/>
                </a:lnTo>
                <a:lnTo>
                  <a:pt x="58072" y="1113"/>
                </a:lnTo>
                <a:lnTo>
                  <a:pt x="70637" y="0"/>
                </a:lnTo>
                <a:lnTo>
                  <a:pt x="148437" y="0"/>
                </a:lnTo>
                <a:lnTo>
                  <a:pt x="162911" y="1484"/>
                </a:lnTo>
                <a:lnTo>
                  <a:pt x="176370" y="5736"/>
                </a:lnTo>
                <a:lnTo>
                  <a:pt x="188513" y="12458"/>
                </a:lnTo>
                <a:lnTo>
                  <a:pt x="199043" y="21350"/>
                </a:lnTo>
                <a:lnTo>
                  <a:pt x="207660" y="32113"/>
                </a:lnTo>
                <a:lnTo>
                  <a:pt x="214065" y="44447"/>
                </a:lnTo>
                <a:lnTo>
                  <a:pt x="217960" y="58054"/>
                </a:lnTo>
                <a:lnTo>
                  <a:pt x="219075" y="70612"/>
                </a:lnTo>
                <a:lnTo>
                  <a:pt x="219075" y="103886"/>
                </a:lnTo>
                <a:lnTo>
                  <a:pt x="217593" y="118344"/>
                </a:lnTo>
                <a:lnTo>
                  <a:pt x="213348" y="131801"/>
                </a:lnTo>
                <a:lnTo>
                  <a:pt x="206636" y="143953"/>
                </a:lnTo>
                <a:lnTo>
                  <a:pt x="197756" y="154499"/>
                </a:lnTo>
                <a:lnTo>
                  <a:pt x="187007" y="163139"/>
                </a:lnTo>
                <a:lnTo>
                  <a:pt x="174686" y="169570"/>
                </a:lnTo>
                <a:lnTo>
                  <a:pt x="161091" y="173490"/>
                </a:lnTo>
                <a:lnTo>
                  <a:pt x="148437" y="174625"/>
                </a:lnTo>
                <a:lnTo>
                  <a:pt x="70637" y="174625"/>
                </a:lnTo>
                <a:lnTo>
                  <a:pt x="56175" y="173137"/>
                </a:lnTo>
                <a:lnTo>
                  <a:pt x="42727" y="168877"/>
                </a:lnTo>
                <a:lnTo>
                  <a:pt x="30592" y="162146"/>
                </a:lnTo>
                <a:lnTo>
                  <a:pt x="20066" y="153245"/>
                </a:lnTo>
                <a:lnTo>
                  <a:pt x="11448" y="142475"/>
                </a:lnTo>
                <a:lnTo>
                  <a:pt x="5037" y="130138"/>
                </a:lnTo>
                <a:lnTo>
                  <a:pt x="1130" y="116536"/>
                </a:lnTo>
                <a:lnTo>
                  <a:pt x="0" y="103886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803275" y="3530600"/>
            <a:ext cx="131762" cy="66675"/>
          </a:xfrm>
          <a:custGeom>
            <a:avLst/>
            <a:gdLst/>
            <a:ahLst/>
            <a:cxnLst/>
            <a:rect l="l" t="t" r="r" b="b"/>
            <a:pathLst>
              <a:path w="131762" h="66675">
                <a:moveTo>
                  <a:pt x="0" y="66675"/>
                </a:moveTo>
                <a:lnTo>
                  <a:pt x="131762" y="66675"/>
                </a:lnTo>
                <a:lnTo>
                  <a:pt x="131762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803275" y="3530662"/>
            <a:ext cx="152400" cy="87313"/>
          </a:xfrm>
          <a:custGeom>
            <a:avLst/>
            <a:gdLst/>
            <a:ahLst/>
            <a:cxnLst/>
            <a:rect l="l" t="t" r="r" b="b"/>
            <a:pathLst>
              <a:path w="152400" h="87313">
                <a:moveTo>
                  <a:pt x="0" y="87313"/>
                </a:moveTo>
                <a:lnTo>
                  <a:pt x="152400" y="87313"/>
                </a:lnTo>
                <a:lnTo>
                  <a:pt x="152400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000125" y="3727450"/>
            <a:ext cx="44450" cy="66675"/>
          </a:xfrm>
          <a:custGeom>
            <a:avLst/>
            <a:gdLst/>
            <a:ahLst/>
            <a:cxnLst/>
            <a:rect l="l" t="t" r="r" b="b"/>
            <a:pathLst>
              <a:path w="44450" h="66675">
                <a:moveTo>
                  <a:pt x="22225" y="0"/>
                </a:moveTo>
                <a:lnTo>
                  <a:pt x="0" y="0"/>
                </a:lnTo>
                <a:lnTo>
                  <a:pt x="0" y="44450"/>
                </a:lnTo>
                <a:lnTo>
                  <a:pt x="22225" y="66675"/>
                </a:lnTo>
                <a:lnTo>
                  <a:pt x="44450" y="44450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000125" y="3727450"/>
            <a:ext cx="44450" cy="66675"/>
          </a:xfrm>
          <a:custGeom>
            <a:avLst/>
            <a:gdLst/>
            <a:ahLst/>
            <a:cxnLst/>
            <a:rect l="l" t="t" r="r" b="b"/>
            <a:pathLst>
              <a:path w="44450" h="66675">
                <a:moveTo>
                  <a:pt x="22225" y="0"/>
                </a:moveTo>
                <a:lnTo>
                  <a:pt x="44450" y="22225"/>
                </a:lnTo>
                <a:lnTo>
                  <a:pt x="44450" y="44450"/>
                </a:lnTo>
                <a:lnTo>
                  <a:pt x="22225" y="66675"/>
                </a:lnTo>
                <a:lnTo>
                  <a:pt x="0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25500" y="3552825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000125" y="3749675"/>
            <a:ext cx="1587" cy="22225"/>
          </a:xfrm>
          <a:custGeom>
            <a:avLst/>
            <a:gdLst/>
            <a:ahLst/>
            <a:cxnLst/>
            <a:rect l="l" t="t" r="r" b="b"/>
            <a:pathLst>
              <a:path w="1587" h="22225">
                <a:moveTo>
                  <a:pt x="0" y="0"/>
                </a:moveTo>
                <a:lnTo>
                  <a:pt x="1587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022350" y="3749675"/>
            <a:ext cx="1587" cy="22225"/>
          </a:xfrm>
          <a:custGeom>
            <a:avLst/>
            <a:gdLst/>
            <a:ahLst/>
            <a:cxnLst/>
            <a:rect l="l" t="t" r="r" b="b"/>
            <a:pathLst>
              <a:path w="1587" h="22225">
                <a:moveTo>
                  <a:pt x="0" y="0"/>
                </a:moveTo>
                <a:lnTo>
                  <a:pt x="1587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22350" y="3749675"/>
            <a:ext cx="1587" cy="22225"/>
          </a:xfrm>
          <a:custGeom>
            <a:avLst/>
            <a:gdLst/>
            <a:ahLst/>
            <a:cxnLst/>
            <a:rect l="l" t="t" r="r" b="b"/>
            <a:pathLst>
              <a:path w="1587" h="22225">
                <a:moveTo>
                  <a:pt x="0" y="0"/>
                </a:moveTo>
                <a:lnTo>
                  <a:pt x="1587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87400" y="3651313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4150" y="0"/>
                </a:lnTo>
              </a:path>
            </a:pathLst>
          </a:custGeom>
          <a:ln w="55244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81050" y="3662426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74625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03275" y="36846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03275" y="3662426"/>
            <a:ext cx="152400" cy="1524"/>
          </a:xfrm>
          <a:custGeom>
            <a:avLst/>
            <a:gdLst/>
            <a:ahLst/>
            <a:cxnLst/>
            <a:rect l="l" t="t" r="r" b="b"/>
            <a:pathLst>
              <a:path w="152400" h="1524">
                <a:moveTo>
                  <a:pt x="0" y="0"/>
                </a:moveTo>
                <a:lnTo>
                  <a:pt x="1524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03275" y="3684651"/>
            <a:ext cx="87312" cy="1524"/>
          </a:xfrm>
          <a:custGeom>
            <a:avLst/>
            <a:gdLst/>
            <a:ahLst/>
            <a:cxnLst/>
            <a:rect l="l" t="t" r="r" b="b"/>
            <a:pathLst>
              <a:path w="87312" h="1524">
                <a:moveTo>
                  <a:pt x="0" y="0"/>
                </a:moveTo>
                <a:lnTo>
                  <a:pt x="87312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46137" y="3684651"/>
            <a:ext cx="88900" cy="1524"/>
          </a:xfrm>
          <a:custGeom>
            <a:avLst/>
            <a:gdLst/>
            <a:ahLst/>
            <a:cxnLst/>
            <a:rect l="l" t="t" r="r" b="b"/>
            <a:pathLst>
              <a:path w="88900" h="1524">
                <a:moveTo>
                  <a:pt x="0" y="0"/>
                </a:moveTo>
                <a:lnTo>
                  <a:pt x="88900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12812" y="3684651"/>
            <a:ext cx="42862" cy="1524"/>
          </a:xfrm>
          <a:custGeom>
            <a:avLst/>
            <a:gdLst/>
            <a:ahLst/>
            <a:cxnLst/>
            <a:rect l="l" t="t" r="r" b="b"/>
            <a:pathLst>
              <a:path w="42862" h="1524">
                <a:moveTo>
                  <a:pt x="0" y="0"/>
                </a:moveTo>
                <a:lnTo>
                  <a:pt x="42862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35037" y="3684651"/>
            <a:ext cx="42862" cy="1524"/>
          </a:xfrm>
          <a:custGeom>
            <a:avLst/>
            <a:gdLst/>
            <a:ahLst/>
            <a:cxnLst/>
            <a:rect l="l" t="t" r="r" b="b"/>
            <a:pathLst>
              <a:path w="42862" h="1524">
                <a:moveTo>
                  <a:pt x="0" y="0"/>
                </a:moveTo>
                <a:lnTo>
                  <a:pt x="42862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90587" y="3508375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68362" y="3508375"/>
            <a:ext cx="66675" cy="88900"/>
          </a:xfrm>
          <a:custGeom>
            <a:avLst/>
            <a:gdLst/>
            <a:ahLst/>
            <a:cxnLst/>
            <a:rect l="l" t="t" r="r" b="b"/>
            <a:pathLst>
              <a:path w="66675" h="88900">
                <a:moveTo>
                  <a:pt x="0" y="88900"/>
                </a:moveTo>
                <a:lnTo>
                  <a:pt x="66675" y="88900"/>
                </a:lnTo>
                <a:lnTo>
                  <a:pt x="66675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831975" y="3597275"/>
            <a:ext cx="66675" cy="109600"/>
          </a:xfrm>
          <a:custGeom>
            <a:avLst/>
            <a:gdLst/>
            <a:ahLst/>
            <a:cxnLst/>
            <a:rect l="l" t="t" r="r" b="b"/>
            <a:pathLst>
              <a:path w="66675" h="109600">
                <a:moveTo>
                  <a:pt x="0" y="0"/>
                </a:moveTo>
                <a:lnTo>
                  <a:pt x="66675" y="20574"/>
                </a:lnTo>
                <a:lnTo>
                  <a:pt x="66675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657350" y="3465576"/>
            <a:ext cx="174625" cy="131699"/>
          </a:xfrm>
          <a:custGeom>
            <a:avLst/>
            <a:gdLst/>
            <a:ahLst/>
            <a:cxnLst/>
            <a:rect l="l" t="t" r="r" b="b"/>
            <a:pathLst>
              <a:path w="174625" h="131699">
                <a:moveTo>
                  <a:pt x="0" y="65786"/>
                </a:moveTo>
                <a:lnTo>
                  <a:pt x="187" y="70800"/>
                </a:lnTo>
                <a:lnTo>
                  <a:pt x="2808" y="84910"/>
                </a:lnTo>
                <a:lnTo>
                  <a:pt x="8254" y="97785"/>
                </a:lnTo>
                <a:lnTo>
                  <a:pt x="16183" y="109085"/>
                </a:lnTo>
                <a:lnTo>
                  <a:pt x="26255" y="118466"/>
                </a:lnTo>
                <a:lnTo>
                  <a:pt x="38127" y="125590"/>
                </a:lnTo>
                <a:lnTo>
                  <a:pt x="51460" y="130115"/>
                </a:lnTo>
                <a:lnTo>
                  <a:pt x="65912" y="131699"/>
                </a:lnTo>
                <a:lnTo>
                  <a:pt x="108712" y="131699"/>
                </a:lnTo>
                <a:lnTo>
                  <a:pt x="127836" y="128890"/>
                </a:lnTo>
                <a:lnTo>
                  <a:pt x="140711" y="123444"/>
                </a:lnTo>
                <a:lnTo>
                  <a:pt x="152011" y="115515"/>
                </a:lnTo>
                <a:lnTo>
                  <a:pt x="161392" y="105443"/>
                </a:lnTo>
                <a:lnTo>
                  <a:pt x="168516" y="93571"/>
                </a:lnTo>
                <a:lnTo>
                  <a:pt x="173041" y="80238"/>
                </a:lnTo>
                <a:lnTo>
                  <a:pt x="174625" y="65786"/>
                </a:lnTo>
                <a:lnTo>
                  <a:pt x="171840" y="46797"/>
                </a:lnTo>
                <a:lnTo>
                  <a:pt x="166403" y="33931"/>
                </a:lnTo>
                <a:lnTo>
                  <a:pt x="158476" y="22633"/>
                </a:lnTo>
                <a:lnTo>
                  <a:pt x="148401" y="13247"/>
                </a:lnTo>
                <a:lnTo>
                  <a:pt x="136521" y="6117"/>
                </a:lnTo>
                <a:lnTo>
                  <a:pt x="123177" y="1586"/>
                </a:lnTo>
                <a:lnTo>
                  <a:pt x="108712" y="0"/>
                </a:lnTo>
                <a:lnTo>
                  <a:pt x="65912" y="0"/>
                </a:lnTo>
                <a:lnTo>
                  <a:pt x="46866" y="2784"/>
                </a:lnTo>
                <a:lnTo>
                  <a:pt x="33971" y="8217"/>
                </a:lnTo>
                <a:lnTo>
                  <a:pt x="22654" y="16136"/>
                </a:lnTo>
                <a:lnTo>
                  <a:pt x="13256" y="26197"/>
                </a:lnTo>
                <a:lnTo>
                  <a:pt x="6119" y="38054"/>
                </a:lnTo>
                <a:lnTo>
                  <a:pt x="1586" y="51365"/>
                </a:lnTo>
                <a:lnTo>
                  <a:pt x="0" y="65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635125" y="3443351"/>
            <a:ext cx="219075" cy="174625"/>
          </a:xfrm>
          <a:custGeom>
            <a:avLst/>
            <a:gdLst/>
            <a:ahLst/>
            <a:cxnLst/>
            <a:rect l="l" t="t" r="r" b="b"/>
            <a:pathLst>
              <a:path w="219075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462" y="0"/>
                </a:lnTo>
                <a:lnTo>
                  <a:pt x="162931" y="1484"/>
                </a:lnTo>
                <a:lnTo>
                  <a:pt x="176385" y="5738"/>
                </a:lnTo>
                <a:lnTo>
                  <a:pt x="188525" y="12462"/>
                </a:lnTo>
                <a:lnTo>
                  <a:pt x="199053" y="21357"/>
                </a:lnTo>
                <a:lnTo>
                  <a:pt x="207668" y="32123"/>
                </a:lnTo>
                <a:lnTo>
                  <a:pt x="214071" y="44461"/>
                </a:lnTo>
                <a:lnTo>
                  <a:pt x="217964" y="58072"/>
                </a:lnTo>
                <a:lnTo>
                  <a:pt x="219075" y="70612"/>
                </a:lnTo>
                <a:lnTo>
                  <a:pt x="219075" y="103886"/>
                </a:lnTo>
                <a:lnTo>
                  <a:pt x="217593" y="118347"/>
                </a:lnTo>
                <a:lnTo>
                  <a:pt x="213346" y="131805"/>
                </a:lnTo>
                <a:lnTo>
                  <a:pt x="206633" y="143959"/>
                </a:lnTo>
                <a:lnTo>
                  <a:pt x="197753" y="154506"/>
                </a:lnTo>
                <a:lnTo>
                  <a:pt x="187003" y="163146"/>
                </a:lnTo>
                <a:lnTo>
                  <a:pt x="174683" y="169575"/>
                </a:lnTo>
                <a:lnTo>
                  <a:pt x="161091" y="173493"/>
                </a:lnTo>
                <a:lnTo>
                  <a:pt x="148462" y="174625"/>
                </a:lnTo>
                <a:lnTo>
                  <a:pt x="70612" y="174625"/>
                </a:lnTo>
                <a:lnTo>
                  <a:pt x="56156" y="173137"/>
                </a:lnTo>
                <a:lnTo>
                  <a:pt x="42712" y="168875"/>
                </a:lnTo>
                <a:lnTo>
                  <a:pt x="30579" y="162142"/>
                </a:lnTo>
                <a:lnTo>
                  <a:pt x="20056" y="153238"/>
                </a:lnTo>
                <a:lnTo>
                  <a:pt x="11440" y="142464"/>
                </a:lnTo>
                <a:lnTo>
                  <a:pt x="5031" y="130124"/>
                </a:lnTo>
                <a:lnTo>
                  <a:pt x="1126" y="116519"/>
                </a:lnTo>
                <a:lnTo>
                  <a:pt x="0" y="103886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679575" y="3487737"/>
            <a:ext cx="130175" cy="65087"/>
          </a:xfrm>
          <a:custGeom>
            <a:avLst/>
            <a:gdLst/>
            <a:ahLst/>
            <a:cxnLst/>
            <a:rect l="l" t="t" r="r" b="b"/>
            <a:pathLst>
              <a:path w="130175" h="65087">
                <a:moveTo>
                  <a:pt x="0" y="65087"/>
                </a:moveTo>
                <a:lnTo>
                  <a:pt x="130175" y="65087"/>
                </a:lnTo>
                <a:lnTo>
                  <a:pt x="1301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679575" y="3487737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876425" y="3684651"/>
            <a:ext cx="42925" cy="65024"/>
          </a:xfrm>
          <a:custGeom>
            <a:avLst/>
            <a:gdLst/>
            <a:ahLst/>
            <a:cxnLst/>
            <a:rect l="l" t="t" r="r" b="b"/>
            <a:pathLst>
              <a:path w="42925" h="65024">
                <a:moveTo>
                  <a:pt x="22225" y="0"/>
                </a:moveTo>
                <a:lnTo>
                  <a:pt x="0" y="0"/>
                </a:lnTo>
                <a:lnTo>
                  <a:pt x="0" y="42799"/>
                </a:lnTo>
                <a:lnTo>
                  <a:pt x="22225" y="65024"/>
                </a:lnTo>
                <a:lnTo>
                  <a:pt x="42925" y="42799"/>
                </a:lnTo>
                <a:lnTo>
                  <a:pt x="42925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876425" y="3684651"/>
            <a:ext cx="42925" cy="65024"/>
          </a:xfrm>
          <a:custGeom>
            <a:avLst/>
            <a:gdLst/>
            <a:ahLst/>
            <a:cxnLst/>
            <a:rect l="l" t="t" r="r" b="b"/>
            <a:pathLst>
              <a:path w="42925" h="65024">
                <a:moveTo>
                  <a:pt x="22225" y="0"/>
                </a:moveTo>
                <a:lnTo>
                  <a:pt x="42925" y="22225"/>
                </a:lnTo>
                <a:lnTo>
                  <a:pt x="42925" y="42799"/>
                </a:lnTo>
                <a:lnTo>
                  <a:pt x="22225" y="65024"/>
                </a:lnTo>
                <a:lnTo>
                  <a:pt x="0" y="42799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700276" y="3508375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876425" y="3706876"/>
            <a:ext cx="1650" cy="20574"/>
          </a:xfrm>
          <a:custGeom>
            <a:avLst/>
            <a:gdLst/>
            <a:ahLst/>
            <a:cxnLst/>
            <a:rect l="l" t="t" r="r" b="b"/>
            <a:pathLst>
              <a:path w="1650" h="20574">
                <a:moveTo>
                  <a:pt x="0" y="0"/>
                </a:moveTo>
                <a:lnTo>
                  <a:pt x="1650" y="205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898650" y="3706876"/>
            <a:ext cx="1650" cy="20574"/>
          </a:xfrm>
          <a:custGeom>
            <a:avLst/>
            <a:gdLst/>
            <a:ahLst/>
            <a:cxnLst/>
            <a:rect l="l" t="t" r="r" b="b"/>
            <a:pathLst>
              <a:path w="1650" h="20574">
                <a:moveTo>
                  <a:pt x="0" y="0"/>
                </a:moveTo>
                <a:lnTo>
                  <a:pt x="1650" y="205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898650" y="3706876"/>
            <a:ext cx="1650" cy="20574"/>
          </a:xfrm>
          <a:custGeom>
            <a:avLst/>
            <a:gdLst/>
            <a:ahLst/>
            <a:cxnLst/>
            <a:rect l="l" t="t" r="r" b="b"/>
            <a:pathLst>
              <a:path w="1650" h="20574">
                <a:moveTo>
                  <a:pt x="0" y="0"/>
                </a:moveTo>
                <a:lnTo>
                  <a:pt x="1650" y="205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663700" y="3607656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4150" y="0"/>
                </a:lnTo>
              </a:path>
            </a:pathLst>
          </a:custGeom>
          <a:ln w="5365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657350" y="3617976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74625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679575" y="3640201"/>
            <a:ext cx="20700" cy="1524"/>
          </a:xfrm>
          <a:custGeom>
            <a:avLst/>
            <a:gdLst/>
            <a:ahLst/>
            <a:cxnLst/>
            <a:rect l="l" t="t" r="r" b="b"/>
            <a:pathLst>
              <a:path w="20700" h="1524">
                <a:moveTo>
                  <a:pt x="0" y="0"/>
                </a:moveTo>
                <a:lnTo>
                  <a:pt x="207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679575" y="3617976"/>
            <a:ext cx="152400" cy="1524"/>
          </a:xfrm>
          <a:custGeom>
            <a:avLst/>
            <a:gdLst/>
            <a:ahLst/>
            <a:cxnLst/>
            <a:rect l="l" t="t" r="r" b="b"/>
            <a:pathLst>
              <a:path w="152400" h="1524">
                <a:moveTo>
                  <a:pt x="0" y="0"/>
                </a:moveTo>
                <a:lnTo>
                  <a:pt x="1524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679575" y="3640201"/>
            <a:ext cx="87375" cy="1524"/>
          </a:xfrm>
          <a:custGeom>
            <a:avLst/>
            <a:gdLst/>
            <a:ahLst/>
            <a:cxnLst/>
            <a:rect l="l" t="t" r="r" b="b"/>
            <a:pathLst>
              <a:path w="87375" h="1524">
                <a:moveTo>
                  <a:pt x="0" y="0"/>
                </a:moveTo>
                <a:lnTo>
                  <a:pt x="87375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722501" y="3640201"/>
            <a:ext cx="87249" cy="1524"/>
          </a:xfrm>
          <a:custGeom>
            <a:avLst/>
            <a:gdLst/>
            <a:ahLst/>
            <a:cxnLst/>
            <a:rect l="l" t="t" r="r" b="b"/>
            <a:pathLst>
              <a:path w="87249" h="1524">
                <a:moveTo>
                  <a:pt x="0" y="0"/>
                </a:moveTo>
                <a:lnTo>
                  <a:pt x="8724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789176" y="3640201"/>
            <a:ext cx="42799" cy="1524"/>
          </a:xfrm>
          <a:custGeom>
            <a:avLst/>
            <a:gdLst/>
            <a:ahLst/>
            <a:cxnLst/>
            <a:rect l="l" t="t" r="r" b="b"/>
            <a:pathLst>
              <a:path w="42799" h="1524">
                <a:moveTo>
                  <a:pt x="0" y="0"/>
                </a:moveTo>
                <a:lnTo>
                  <a:pt x="427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809750" y="3640201"/>
            <a:ext cx="44450" cy="1524"/>
          </a:xfrm>
          <a:custGeom>
            <a:avLst/>
            <a:gdLst/>
            <a:ahLst/>
            <a:cxnLst/>
            <a:rect l="l" t="t" r="r" b="b"/>
            <a:pathLst>
              <a:path w="44450" h="1524">
                <a:moveTo>
                  <a:pt x="0" y="0"/>
                </a:moveTo>
                <a:lnTo>
                  <a:pt x="444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766951" y="3465512"/>
            <a:ext cx="0" cy="65087"/>
          </a:xfrm>
          <a:custGeom>
            <a:avLst/>
            <a:gdLst/>
            <a:ahLst/>
            <a:cxnLst/>
            <a:rect l="l" t="t" r="r" b="b"/>
            <a:pathLst>
              <a:path h="65087">
                <a:moveTo>
                  <a:pt x="0" y="0"/>
                </a:moveTo>
                <a:lnTo>
                  <a:pt x="0" y="65087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744726" y="3465512"/>
            <a:ext cx="65087" cy="87312"/>
          </a:xfrm>
          <a:custGeom>
            <a:avLst/>
            <a:gdLst/>
            <a:ahLst/>
            <a:cxnLst/>
            <a:rect l="l" t="t" r="r" b="b"/>
            <a:pathLst>
              <a:path w="65087" h="87312">
                <a:moveTo>
                  <a:pt x="0" y="87312"/>
                </a:moveTo>
                <a:lnTo>
                  <a:pt x="65087" y="87312"/>
                </a:lnTo>
                <a:lnTo>
                  <a:pt x="650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393825" y="3727450"/>
            <a:ext cx="88900" cy="109600"/>
          </a:xfrm>
          <a:custGeom>
            <a:avLst/>
            <a:gdLst/>
            <a:ahLst/>
            <a:cxnLst/>
            <a:rect l="l" t="t" r="r" b="b"/>
            <a:pathLst>
              <a:path w="88900" h="109600">
                <a:moveTo>
                  <a:pt x="0" y="0"/>
                </a:moveTo>
                <a:lnTo>
                  <a:pt x="66675" y="22225"/>
                </a:lnTo>
                <a:lnTo>
                  <a:pt x="88900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241425" y="3597275"/>
            <a:ext cx="174625" cy="130175"/>
          </a:xfrm>
          <a:custGeom>
            <a:avLst/>
            <a:gdLst/>
            <a:ahLst/>
            <a:cxnLst/>
            <a:rect l="l" t="t" r="r" b="b"/>
            <a:pathLst>
              <a:path w="174625" h="130175">
                <a:moveTo>
                  <a:pt x="2" y="65125"/>
                </a:moveTo>
                <a:lnTo>
                  <a:pt x="2496" y="82999"/>
                </a:lnTo>
                <a:lnTo>
                  <a:pt x="7765" y="95967"/>
                </a:lnTo>
                <a:lnTo>
                  <a:pt x="15566" y="107356"/>
                </a:lnTo>
                <a:lnTo>
                  <a:pt x="25552" y="116818"/>
                </a:lnTo>
                <a:lnTo>
                  <a:pt x="37377" y="124007"/>
                </a:lnTo>
                <a:lnTo>
                  <a:pt x="50692" y="128575"/>
                </a:lnTo>
                <a:lnTo>
                  <a:pt x="65150" y="130175"/>
                </a:lnTo>
                <a:lnTo>
                  <a:pt x="113148" y="130073"/>
                </a:lnTo>
                <a:lnTo>
                  <a:pt x="127369" y="127702"/>
                </a:lnTo>
                <a:lnTo>
                  <a:pt x="140357" y="122445"/>
                </a:lnTo>
                <a:lnTo>
                  <a:pt x="151765" y="114654"/>
                </a:lnTo>
                <a:lnTo>
                  <a:pt x="161244" y="104679"/>
                </a:lnTo>
                <a:lnTo>
                  <a:pt x="168445" y="92870"/>
                </a:lnTo>
                <a:lnTo>
                  <a:pt x="173022" y="79577"/>
                </a:lnTo>
                <a:lnTo>
                  <a:pt x="174625" y="65150"/>
                </a:lnTo>
                <a:lnTo>
                  <a:pt x="174523" y="61476"/>
                </a:lnTo>
                <a:lnTo>
                  <a:pt x="172152" y="47255"/>
                </a:lnTo>
                <a:lnTo>
                  <a:pt x="166895" y="34267"/>
                </a:lnTo>
                <a:lnTo>
                  <a:pt x="159104" y="22859"/>
                </a:lnTo>
                <a:lnTo>
                  <a:pt x="149129" y="13380"/>
                </a:lnTo>
                <a:lnTo>
                  <a:pt x="137320" y="6179"/>
                </a:lnTo>
                <a:lnTo>
                  <a:pt x="124027" y="1602"/>
                </a:lnTo>
                <a:lnTo>
                  <a:pt x="109600" y="0"/>
                </a:lnTo>
                <a:lnTo>
                  <a:pt x="61375" y="106"/>
                </a:lnTo>
                <a:lnTo>
                  <a:pt x="47175" y="2496"/>
                </a:lnTo>
                <a:lnTo>
                  <a:pt x="34207" y="7765"/>
                </a:lnTo>
                <a:lnTo>
                  <a:pt x="22818" y="15566"/>
                </a:lnTo>
                <a:lnTo>
                  <a:pt x="13356" y="25552"/>
                </a:lnTo>
                <a:lnTo>
                  <a:pt x="6167" y="37377"/>
                </a:lnTo>
                <a:lnTo>
                  <a:pt x="1599" y="50692"/>
                </a:lnTo>
                <a:lnTo>
                  <a:pt x="2" y="65125"/>
                </a:lnTo>
                <a:close/>
              </a:path>
              <a:path w="174625" h="130175">
                <a:moveTo>
                  <a:pt x="2" y="65125"/>
                </a:moveTo>
                <a:lnTo>
                  <a:pt x="0" y="6515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219200" y="3575050"/>
            <a:ext cx="219075" cy="174625"/>
          </a:xfrm>
          <a:custGeom>
            <a:avLst/>
            <a:gdLst/>
            <a:ahLst/>
            <a:cxnLst/>
            <a:rect l="l" t="t" r="r" b="b"/>
            <a:pathLst>
              <a:path w="219075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462" y="0"/>
                </a:lnTo>
                <a:lnTo>
                  <a:pt x="162931" y="1484"/>
                </a:lnTo>
                <a:lnTo>
                  <a:pt x="176385" y="5738"/>
                </a:lnTo>
                <a:lnTo>
                  <a:pt x="188525" y="12462"/>
                </a:lnTo>
                <a:lnTo>
                  <a:pt x="199053" y="21357"/>
                </a:lnTo>
                <a:lnTo>
                  <a:pt x="207668" y="32123"/>
                </a:lnTo>
                <a:lnTo>
                  <a:pt x="214071" y="44461"/>
                </a:lnTo>
                <a:lnTo>
                  <a:pt x="217964" y="58072"/>
                </a:lnTo>
                <a:lnTo>
                  <a:pt x="219075" y="70612"/>
                </a:lnTo>
                <a:lnTo>
                  <a:pt x="219075" y="104012"/>
                </a:lnTo>
                <a:lnTo>
                  <a:pt x="217590" y="118481"/>
                </a:lnTo>
                <a:lnTo>
                  <a:pt x="213336" y="131935"/>
                </a:lnTo>
                <a:lnTo>
                  <a:pt x="206612" y="144075"/>
                </a:lnTo>
                <a:lnTo>
                  <a:pt x="197717" y="154603"/>
                </a:lnTo>
                <a:lnTo>
                  <a:pt x="186951" y="163218"/>
                </a:lnTo>
                <a:lnTo>
                  <a:pt x="174613" y="169621"/>
                </a:lnTo>
                <a:lnTo>
                  <a:pt x="161002" y="173514"/>
                </a:lnTo>
                <a:lnTo>
                  <a:pt x="148462" y="174625"/>
                </a:lnTo>
                <a:lnTo>
                  <a:pt x="70612" y="174625"/>
                </a:lnTo>
                <a:lnTo>
                  <a:pt x="56143" y="173140"/>
                </a:lnTo>
                <a:lnTo>
                  <a:pt x="42689" y="168886"/>
                </a:lnTo>
                <a:lnTo>
                  <a:pt x="30549" y="162162"/>
                </a:lnTo>
                <a:lnTo>
                  <a:pt x="20021" y="153267"/>
                </a:lnTo>
                <a:lnTo>
                  <a:pt x="11406" y="142501"/>
                </a:lnTo>
                <a:lnTo>
                  <a:pt x="5003" y="130163"/>
                </a:lnTo>
                <a:lnTo>
                  <a:pt x="1110" y="116552"/>
                </a:lnTo>
                <a:lnTo>
                  <a:pt x="0" y="104012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263650" y="3617976"/>
            <a:ext cx="130175" cy="66675"/>
          </a:xfrm>
          <a:custGeom>
            <a:avLst/>
            <a:gdLst/>
            <a:ahLst/>
            <a:cxnLst/>
            <a:rect l="l" t="t" r="r" b="b"/>
            <a:pathLst>
              <a:path w="130175" h="66675">
                <a:moveTo>
                  <a:pt x="0" y="66675"/>
                </a:moveTo>
                <a:lnTo>
                  <a:pt x="130175" y="66675"/>
                </a:lnTo>
                <a:lnTo>
                  <a:pt x="13017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263650" y="3617976"/>
            <a:ext cx="152400" cy="88900"/>
          </a:xfrm>
          <a:custGeom>
            <a:avLst/>
            <a:gdLst/>
            <a:ahLst/>
            <a:cxnLst/>
            <a:rect l="l" t="t" r="r" b="b"/>
            <a:pathLst>
              <a:path w="152400" h="88900">
                <a:moveTo>
                  <a:pt x="0" y="88900"/>
                </a:moveTo>
                <a:lnTo>
                  <a:pt x="152400" y="88900"/>
                </a:lnTo>
                <a:lnTo>
                  <a:pt x="15240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471612" y="3816350"/>
            <a:ext cx="0" cy="65150"/>
          </a:xfrm>
          <a:custGeom>
            <a:avLst/>
            <a:gdLst/>
            <a:ahLst/>
            <a:cxnLst/>
            <a:rect l="l" t="t" r="r" b="b"/>
            <a:pathLst>
              <a:path h="65150">
                <a:moveTo>
                  <a:pt x="0" y="0"/>
                </a:moveTo>
                <a:lnTo>
                  <a:pt x="0" y="65150"/>
                </a:lnTo>
              </a:path>
            </a:pathLst>
          </a:custGeom>
          <a:ln w="2349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460500" y="3816350"/>
            <a:ext cx="22225" cy="65150"/>
          </a:xfrm>
          <a:custGeom>
            <a:avLst/>
            <a:gdLst/>
            <a:ahLst/>
            <a:cxnLst/>
            <a:rect l="l" t="t" r="r" b="b"/>
            <a:pathLst>
              <a:path w="22225" h="65150">
                <a:moveTo>
                  <a:pt x="0" y="0"/>
                </a:moveTo>
                <a:lnTo>
                  <a:pt x="22225" y="0"/>
                </a:lnTo>
                <a:lnTo>
                  <a:pt x="22225" y="20574"/>
                </a:lnTo>
                <a:lnTo>
                  <a:pt x="22225" y="42799"/>
                </a:lnTo>
                <a:lnTo>
                  <a:pt x="22225" y="65150"/>
                </a:lnTo>
                <a:lnTo>
                  <a:pt x="0" y="65150"/>
                </a:lnTo>
                <a:lnTo>
                  <a:pt x="0" y="42799"/>
                </a:lnTo>
                <a:lnTo>
                  <a:pt x="0" y="20574"/>
                </a:lnTo>
                <a:lnTo>
                  <a:pt x="0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284351" y="3640074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460500" y="3837051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460500" y="3837051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482725" y="3837051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225550" y="3738562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375" y="0"/>
                </a:lnTo>
              </a:path>
            </a:pathLst>
          </a:custGeom>
          <a:ln w="55244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219200" y="3749675"/>
            <a:ext cx="219075" cy="44450"/>
          </a:xfrm>
          <a:custGeom>
            <a:avLst/>
            <a:gdLst/>
            <a:ahLst/>
            <a:cxnLst/>
            <a:rect l="l" t="t" r="r" b="b"/>
            <a:pathLst>
              <a:path w="219075" h="44450">
                <a:moveTo>
                  <a:pt x="22225" y="0"/>
                </a:moveTo>
                <a:lnTo>
                  <a:pt x="0" y="44450"/>
                </a:lnTo>
                <a:lnTo>
                  <a:pt x="219075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241425" y="3771900"/>
            <a:ext cx="42925" cy="1650"/>
          </a:xfrm>
          <a:custGeom>
            <a:avLst/>
            <a:gdLst/>
            <a:ahLst/>
            <a:cxnLst/>
            <a:rect l="l" t="t" r="r" b="b"/>
            <a:pathLst>
              <a:path w="42925" h="1650">
                <a:moveTo>
                  <a:pt x="0" y="0"/>
                </a:moveTo>
                <a:lnTo>
                  <a:pt x="42925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263650" y="3749675"/>
            <a:ext cx="130175" cy="1650"/>
          </a:xfrm>
          <a:custGeom>
            <a:avLst/>
            <a:gdLst/>
            <a:ahLst/>
            <a:cxnLst/>
            <a:rect l="l" t="t" r="r" b="b"/>
            <a:pathLst>
              <a:path w="130175" h="1650">
                <a:moveTo>
                  <a:pt x="0" y="0"/>
                </a:moveTo>
                <a:lnTo>
                  <a:pt x="13017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241425" y="3771900"/>
            <a:ext cx="109600" cy="1650"/>
          </a:xfrm>
          <a:custGeom>
            <a:avLst/>
            <a:gdLst/>
            <a:ahLst/>
            <a:cxnLst/>
            <a:rect l="l" t="t" r="r" b="b"/>
            <a:pathLst>
              <a:path w="109600" h="1650">
                <a:moveTo>
                  <a:pt x="0" y="0"/>
                </a:moveTo>
                <a:lnTo>
                  <a:pt x="10960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306576" y="3771900"/>
            <a:ext cx="109474" cy="0"/>
          </a:xfrm>
          <a:custGeom>
            <a:avLst/>
            <a:gdLst/>
            <a:ahLst/>
            <a:cxnLst/>
            <a:rect l="l" t="t" r="r" b="b"/>
            <a:pathLst>
              <a:path w="109474">
                <a:moveTo>
                  <a:pt x="0" y="0"/>
                </a:moveTo>
                <a:lnTo>
                  <a:pt x="66675" y="0"/>
                </a:lnTo>
                <a:lnTo>
                  <a:pt x="109474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393825" y="3771900"/>
            <a:ext cx="22225" cy="1650"/>
          </a:xfrm>
          <a:custGeom>
            <a:avLst/>
            <a:gdLst/>
            <a:ahLst/>
            <a:cxnLst/>
            <a:rect l="l" t="t" r="r" b="b"/>
            <a:pathLst>
              <a:path w="22225" h="1650">
                <a:moveTo>
                  <a:pt x="0" y="0"/>
                </a:moveTo>
                <a:lnTo>
                  <a:pt x="222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351026" y="3597337"/>
            <a:ext cx="0" cy="65088"/>
          </a:xfrm>
          <a:custGeom>
            <a:avLst/>
            <a:gdLst/>
            <a:ahLst/>
            <a:cxnLst/>
            <a:rect l="l" t="t" r="r" b="b"/>
            <a:pathLst>
              <a:path h="65088">
                <a:moveTo>
                  <a:pt x="0" y="0"/>
                </a:moveTo>
                <a:lnTo>
                  <a:pt x="0" y="65088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328801" y="3597337"/>
            <a:ext cx="65087" cy="87313"/>
          </a:xfrm>
          <a:custGeom>
            <a:avLst/>
            <a:gdLst/>
            <a:ahLst/>
            <a:cxnLst/>
            <a:rect l="l" t="t" r="r" b="b"/>
            <a:pathLst>
              <a:path w="65087" h="87313">
                <a:moveTo>
                  <a:pt x="0" y="87313"/>
                </a:moveTo>
                <a:lnTo>
                  <a:pt x="65087" y="87313"/>
                </a:lnTo>
                <a:lnTo>
                  <a:pt x="65087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781425" y="2414651"/>
            <a:ext cx="66675" cy="87249"/>
          </a:xfrm>
          <a:custGeom>
            <a:avLst/>
            <a:gdLst/>
            <a:ahLst/>
            <a:cxnLst/>
            <a:rect l="l" t="t" r="r" b="b"/>
            <a:pathLst>
              <a:path w="66675" h="87249">
                <a:moveTo>
                  <a:pt x="0" y="0"/>
                </a:moveTo>
                <a:lnTo>
                  <a:pt x="66675" y="0"/>
                </a:lnTo>
                <a:lnTo>
                  <a:pt x="66675" y="872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3606800" y="2238375"/>
            <a:ext cx="219075" cy="176275"/>
          </a:xfrm>
          <a:custGeom>
            <a:avLst/>
            <a:gdLst/>
            <a:ahLst/>
            <a:cxnLst/>
            <a:rect l="l" t="t" r="r" b="b"/>
            <a:pathLst>
              <a:path w="219075" h="17627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462" y="0"/>
                </a:lnTo>
                <a:lnTo>
                  <a:pt x="162931" y="1484"/>
                </a:lnTo>
                <a:lnTo>
                  <a:pt x="176385" y="5738"/>
                </a:lnTo>
                <a:lnTo>
                  <a:pt x="188525" y="12462"/>
                </a:lnTo>
                <a:lnTo>
                  <a:pt x="199053" y="21357"/>
                </a:lnTo>
                <a:lnTo>
                  <a:pt x="207668" y="32123"/>
                </a:lnTo>
                <a:lnTo>
                  <a:pt x="214071" y="44461"/>
                </a:lnTo>
                <a:lnTo>
                  <a:pt x="217964" y="58072"/>
                </a:lnTo>
                <a:lnTo>
                  <a:pt x="219075" y="70612"/>
                </a:lnTo>
                <a:lnTo>
                  <a:pt x="219075" y="105537"/>
                </a:lnTo>
                <a:lnTo>
                  <a:pt x="217593" y="119998"/>
                </a:lnTo>
                <a:lnTo>
                  <a:pt x="213346" y="133456"/>
                </a:lnTo>
                <a:lnTo>
                  <a:pt x="206633" y="145610"/>
                </a:lnTo>
                <a:lnTo>
                  <a:pt x="197753" y="156157"/>
                </a:lnTo>
                <a:lnTo>
                  <a:pt x="187003" y="164797"/>
                </a:lnTo>
                <a:lnTo>
                  <a:pt x="174683" y="171226"/>
                </a:lnTo>
                <a:lnTo>
                  <a:pt x="161091" y="175144"/>
                </a:lnTo>
                <a:lnTo>
                  <a:pt x="148462" y="176275"/>
                </a:lnTo>
                <a:lnTo>
                  <a:pt x="70612" y="176275"/>
                </a:lnTo>
                <a:lnTo>
                  <a:pt x="56156" y="174788"/>
                </a:lnTo>
                <a:lnTo>
                  <a:pt x="42712" y="170526"/>
                </a:lnTo>
                <a:lnTo>
                  <a:pt x="30579" y="163793"/>
                </a:lnTo>
                <a:lnTo>
                  <a:pt x="20056" y="154889"/>
                </a:lnTo>
                <a:lnTo>
                  <a:pt x="11440" y="144115"/>
                </a:lnTo>
                <a:lnTo>
                  <a:pt x="5031" y="131775"/>
                </a:lnTo>
                <a:lnTo>
                  <a:pt x="1126" y="118170"/>
                </a:lnTo>
                <a:lnTo>
                  <a:pt x="0" y="105537"/>
                </a:lnTo>
                <a:lnTo>
                  <a:pt x="0" y="70612"/>
                </a:lnTo>
                <a:close/>
              </a:path>
            </a:pathLst>
          </a:custGeom>
          <a:ln w="53974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3649726" y="2305113"/>
            <a:ext cx="131762" cy="65087"/>
          </a:xfrm>
          <a:custGeom>
            <a:avLst/>
            <a:gdLst/>
            <a:ahLst/>
            <a:cxnLst/>
            <a:rect l="l" t="t" r="r" b="b"/>
            <a:pathLst>
              <a:path w="131762" h="65087">
                <a:moveTo>
                  <a:pt x="0" y="65087"/>
                </a:moveTo>
                <a:lnTo>
                  <a:pt x="131762" y="65087"/>
                </a:lnTo>
                <a:lnTo>
                  <a:pt x="13176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649726" y="2305113"/>
            <a:ext cx="153987" cy="87312"/>
          </a:xfrm>
          <a:custGeom>
            <a:avLst/>
            <a:gdLst/>
            <a:ahLst/>
            <a:cxnLst/>
            <a:rect l="l" t="t" r="r" b="b"/>
            <a:pathLst>
              <a:path w="153987" h="87312">
                <a:moveTo>
                  <a:pt x="0" y="87312"/>
                </a:moveTo>
                <a:lnTo>
                  <a:pt x="153987" y="87312"/>
                </a:lnTo>
                <a:lnTo>
                  <a:pt x="1539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825875" y="2501900"/>
            <a:ext cx="42925" cy="42925"/>
          </a:xfrm>
          <a:custGeom>
            <a:avLst/>
            <a:gdLst/>
            <a:ahLst/>
            <a:cxnLst/>
            <a:rect l="l" t="t" r="r" b="b"/>
            <a:pathLst>
              <a:path w="42925" h="42925">
                <a:moveTo>
                  <a:pt x="22225" y="0"/>
                </a:moveTo>
                <a:lnTo>
                  <a:pt x="0" y="0"/>
                </a:lnTo>
                <a:lnTo>
                  <a:pt x="0" y="22225"/>
                </a:lnTo>
                <a:lnTo>
                  <a:pt x="22225" y="42925"/>
                </a:lnTo>
                <a:lnTo>
                  <a:pt x="42925" y="22225"/>
                </a:lnTo>
                <a:lnTo>
                  <a:pt x="42925" y="0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825875" y="2501900"/>
            <a:ext cx="42925" cy="42925"/>
          </a:xfrm>
          <a:custGeom>
            <a:avLst/>
            <a:gdLst/>
            <a:ahLst/>
            <a:cxnLst/>
            <a:rect l="l" t="t" r="r" b="b"/>
            <a:pathLst>
              <a:path w="42925" h="42925">
                <a:moveTo>
                  <a:pt x="22225" y="0"/>
                </a:moveTo>
                <a:lnTo>
                  <a:pt x="42925" y="0"/>
                </a:lnTo>
                <a:lnTo>
                  <a:pt x="42925" y="22225"/>
                </a:lnTo>
                <a:lnTo>
                  <a:pt x="22225" y="42925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649726" y="2304986"/>
            <a:ext cx="131762" cy="42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848100" y="250190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848100" y="250190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868801" y="2501900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613150" y="2403538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4150" y="0"/>
                </a:lnTo>
              </a:path>
            </a:pathLst>
          </a:custGeom>
          <a:ln w="55244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606800" y="2414651"/>
            <a:ext cx="219075" cy="42799"/>
          </a:xfrm>
          <a:custGeom>
            <a:avLst/>
            <a:gdLst/>
            <a:ahLst/>
            <a:cxnLst/>
            <a:rect l="l" t="t" r="r" b="b"/>
            <a:pathLst>
              <a:path w="219075" h="42799">
                <a:moveTo>
                  <a:pt x="22225" y="0"/>
                </a:moveTo>
                <a:lnTo>
                  <a:pt x="0" y="42799"/>
                </a:lnTo>
                <a:lnTo>
                  <a:pt x="219075" y="42799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49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629025" y="2457450"/>
            <a:ext cx="42925" cy="1650"/>
          </a:xfrm>
          <a:custGeom>
            <a:avLst/>
            <a:gdLst/>
            <a:ahLst/>
            <a:cxnLst/>
            <a:rect l="l" t="t" r="r" b="b"/>
            <a:pathLst>
              <a:path w="42925" h="1650">
                <a:moveTo>
                  <a:pt x="0" y="0"/>
                </a:moveTo>
                <a:lnTo>
                  <a:pt x="42925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649726" y="2435225"/>
            <a:ext cx="131699" cy="1650"/>
          </a:xfrm>
          <a:custGeom>
            <a:avLst/>
            <a:gdLst/>
            <a:ahLst/>
            <a:cxnLst/>
            <a:rect l="l" t="t" r="r" b="b"/>
            <a:pathLst>
              <a:path w="131699" h="1650">
                <a:moveTo>
                  <a:pt x="0" y="0"/>
                </a:moveTo>
                <a:lnTo>
                  <a:pt x="131699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629025" y="2435225"/>
            <a:ext cx="109600" cy="1650"/>
          </a:xfrm>
          <a:custGeom>
            <a:avLst/>
            <a:gdLst/>
            <a:ahLst/>
            <a:cxnLst/>
            <a:rect l="l" t="t" r="r" b="b"/>
            <a:pathLst>
              <a:path w="109600" h="1650">
                <a:moveTo>
                  <a:pt x="0" y="0"/>
                </a:moveTo>
                <a:lnTo>
                  <a:pt x="10960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3671951" y="2435225"/>
            <a:ext cx="131699" cy="0"/>
          </a:xfrm>
          <a:custGeom>
            <a:avLst/>
            <a:gdLst/>
            <a:ahLst/>
            <a:cxnLst/>
            <a:rect l="l" t="t" r="r" b="b"/>
            <a:pathLst>
              <a:path w="131699">
                <a:moveTo>
                  <a:pt x="0" y="0"/>
                </a:moveTo>
                <a:lnTo>
                  <a:pt x="87249" y="0"/>
                </a:lnTo>
                <a:lnTo>
                  <a:pt x="131699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3781425" y="2435225"/>
            <a:ext cx="22225" cy="1650"/>
          </a:xfrm>
          <a:custGeom>
            <a:avLst/>
            <a:gdLst/>
            <a:ahLst/>
            <a:cxnLst/>
            <a:rect l="l" t="t" r="r" b="b"/>
            <a:pathLst>
              <a:path w="22225" h="1650">
                <a:moveTo>
                  <a:pt x="0" y="0"/>
                </a:moveTo>
                <a:lnTo>
                  <a:pt x="222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3694176" y="2304319"/>
            <a:ext cx="65087" cy="0"/>
          </a:xfrm>
          <a:custGeom>
            <a:avLst/>
            <a:gdLst/>
            <a:ahLst/>
            <a:cxnLst/>
            <a:rect l="l" t="t" r="r" b="b"/>
            <a:pathLst>
              <a:path w="65087">
                <a:moveTo>
                  <a:pt x="0" y="0"/>
                </a:moveTo>
                <a:lnTo>
                  <a:pt x="65087" y="0"/>
                </a:lnTo>
              </a:path>
            </a:pathLst>
          </a:custGeom>
          <a:ln w="4413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694176" y="2282888"/>
            <a:ext cx="87312" cy="65087"/>
          </a:xfrm>
          <a:custGeom>
            <a:avLst/>
            <a:gdLst/>
            <a:ahLst/>
            <a:cxnLst/>
            <a:rect l="l" t="t" r="r" b="b"/>
            <a:pathLst>
              <a:path w="87312" h="65087">
                <a:moveTo>
                  <a:pt x="0" y="65087"/>
                </a:moveTo>
                <a:lnTo>
                  <a:pt x="87312" y="65087"/>
                </a:lnTo>
                <a:lnTo>
                  <a:pt x="8731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306951" y="2524125"/>
            <a:ext cx="66675" cy="109600"/>
          </a:xfrm>
          <a:custGeom>
            <a:avLst/>
            <a:gdLst/>
            <a:ahLst/>
            <a:cxnLst/>
            <a:rect l="l" t="t" r="r" b="b"/>
            <a:pathLst>
              <a:path w="66675" h="109600">
                <a:moveTo>
                  <a:pt x="0" y="0"/>
                </a:moveTo>
                <a:lnTo>
                  <a:pt x="66675" y="20574"/>
                </a:lnTo>
                <a:lnTo>
                  <a:pt x="66675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154551" y="2370201"/>
            <a:ext cx="174625" cy="131699"/>
          </a:xfrm>
          <a:custGeom>
            <a:avLst/>
            <a:gdLst/>
            <a:ahLst/>
            <a:cxnLst/>
            <a:rect l="l" t="t" r="r" b="b"/>
            <a:pathLst>
              <a:path w="174625" h="131699">
                <a:moveTo>
                  <a:pt x="0" y="65786"/>
                </a:moveTo>
                <a:lnTo>
                  <a:pt x="179" y="70702"/>
                </a:lnTo>
                <a:lnTo>
                  <a:pt x="2784" y="84832"/>
                </a:lnTo>
                <a:lnTo>
                  <a:pt x="8217" y="97727"/>
                </a:lnTo>
                <a:lnTo>
                  <a:pt x="16136" y="109044"/>
                </a:lnTo>
                <a:lnTo>
                  <a:pt x="26197" y="118442"/>
                </a:lnTo>
                <a:lnTo>
                  <a:pt x="38054" y="125579"/>
                </a:lnTo>
                <a:lnTo>
                  <a:pt x="51365" y="130112"/>
                </a:lnTo>
                <a:lnTo>
                  <a:pt x="65786" y="131699"/>
                </a:lnTo>
                <a:lnTo>
                  <a:pt x="108712" y="131699"/>
                </a:lnTo>
                <a:lnTo>
                  <a:pt x="127790" y="128890"/>
                </a:lnTo>
                <a:lnTo>
                  <a:pt x="140655" y="123444"/>
                </a:lnTo>
                <a:lnTo>
                  <a:pt x="151959" y="115515"/>
                </a:lnTo>
                <a:lnTo>
                  <a:pt x="161355" y="105443"/>
                </a:lnTo>
                <a:lnTo>
                  <a:pt x="168496" y="93571"/>
                </a:lnTo>
                <a:lnTo>
                  <a:pt x="173034" y="80238"/>
                </a:lnTo>
                <a:lnTo>
                  <a:pt x="174625" y="65786"/>
                </a:lnTo>
                <a:lnTo>
                  <a:pt x="171829" y="46797"/>
                </a:lnTo>
                <a:lnTo>
                  <a:pt x="166376" y="33931"/>
                </a:lnTo>
                <a:lnTo>
                  <a:pt x="158433" y="22633"/>
                </a:lnTo>
                <a:lnTo>
                  <a:pt x="148347" y="13247"/>
                </a:lnTo>
                <a:lnTo>
                  <a:pt x="136466" y="6117"/>
                </a:lnTo>
                <a:lnTo>
                  <a:pt x="123138" y="1586"/>
                </a:lnTo>
                <a:lnTo>
                  <a:pt x="108712" y="0"/>
                </a:lnTo>
                <a:lnTo>
                  <a:pt x="65786" y="0"/>
                </a:lnTo>
                <a:lnTo>
                  <a:pt x="46875" y="2760"/>
                </a:lnTo>
                <a:lnTo>
                  <a:pt x="33989" y="8185"/>
                </a:lnTo>
                <a:lnTo>
                  <a:pt x="22673" y="16101"/>
                </a:lnTo>
                <a:lnTo>
                  <a:pt x="13271" y="26165"/>
                </a:lnTo>
                <a:lnTo>
                  <a:pt x="6128" y="38030"/>
                </a:lnTo>
                <a:lnTo>
                  <a:pt x="1589" y="51352"/>
                </a:lnTo>
                <a:lnTo>
                  <a:pt x="0" y="65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132326" y="2347976"/>
            <a:ext cx="219075" cy="176149"/>
          </a:xfrm>
          <a:custGeom>
            <a:avLst/>
            <a:gdLst/>
            <a:ahLst/>
            <a:cxnLst/>
            <a:rect l="l" t="t" r="r" b="b"/>
            <a:pathLst>
              <a:path w="219075" h="176149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336" y="0"/>
                </a:lnTo>
                <a:lnTo>
                  <a:pt x="162797" y="1481"/>
                </a:lnTo>
                <a:lnTo>
                  <a:pt x="176255" y="5728"/>
                </a:lnTo>
                <a:lnTo>
                  <a:pt x="188409" y="12441"/>
                </a:lnTo>
                <a:lnTo>
                  <a:pt x="198956" y="21321"/>
                </a:lnTo>
                <a:lnTo>
                  <a:pt x="207596" y="32071"/>
                </a:lnTo>
                <a:lnTo>
                  <a:pt x="214025" y="44391"/>
                </a:lnTo>
                <a:lnTo>
                  <a:pt x="217943" y="57983"/>
                </a:lnTo>
                <a:lnTo>
                  <a:pt x="219075" y="70612"/>
                </a:lnTo>
                <a:lnTo>
                  <a:pt x="219075" y="105537"/>
                </a:lnTo>
                <a:lnTo>
                  <a:pt x="217587" y="119992"/>
                </a:lnTo>
                <a:lnTo>
                  <a:pt x="213325" y="133436"/>
                </a:lnTo>
                <a:lnTo>
                  <a:pt x="206592" y="145569"/>
                </a:lnTo>
                <a:lnTo>
                  <a:pt x="197688" y="156092"/>
                </a:lnTo>
                <a:lnTo>
                  <a:pt x="186914" y="164708"/>
                </a:lnTo>
                <a:lnTo>
                  <a:pt x="174574" y="171117"/>
                </a:lnTo>
                <a:lnTo>
                  <a:pt x="160969" y="175022"/>
                </a:lnTo>
                <a:lnTo>
                  <a:pt x="148336" y="176149"/>
                </a:lnTo>
                <a:lnTo>
                  <a:pt x="70612" y="176149"/>
                </a:lnTo>
                <a:lnTo>
                  <a:pt x="56143" y="174664"/>
                </a:lnTo>
                <a:lnTo>
                  <a:pt x="42689" y="170410"/>
                </a:lnTo>
                <a:lnTo>
                  <a:pt x="30549" y="163686"/>
                </a:lnTo>
                <a:lnTo>
                  <a:pt x="20021" y="154791"/>
                </a:lnTo>
                <a:lnTo>
                  <a:pt x="11406" y="144025"/>
                </a:lnTo>
                <a:lnTo>
                  <a:pt x="5003" y="131687"/>
                </a:lnTo>
                <a:lnTo>
                  <a:pt x="1110" y="118076"/>
                </a:lnTo>
                <a:lnTo>
                  <a:pt x="0" y="105537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176776" y="2414587"/>
            <a:ext cx="130175" cy="65087"/>
          </a:xfrm>
          <a:custGeom>
            <a:avLst/>
            <a:gdLst/>
            <a:ahLst/>
            <a:cxnLst/>
            <a:rect l="l" t="t" r="r" b="b"/>
            <a:pathLst>
              <a:path w="130175" h="65087">
                <a:moveTo>
                  <a:pt x="0" y="65087"/>
                </a:moveTo>
                <a:lnTo>
                  <a:pt x="130175" y="65087"/>
                </a:lnTo>
                <a:lnTo>
                  <a:pt x="1301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176776" y="2414587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351401" y="2611501"/>
            <a:ext cx="44450" cy="42799"/>
          </a:xfrm>
          <a:custGeom>
            <a:avLst/>
            <a:gdLst/>
            <a:ahLst/>
            <a:cxnLst/>
            <a:rect l="l" t="t" r="r" b="b"/>
            <a:pathLst>
              <a:path w="44450" h="42799">
                <a:moveTo>
                  <a:pt x="22225" y="0"/>
                </a:moveTo>
                <a:lnTo>
                  <a:pt x="0" y="0"/>
                </a:lnTo>
                <a:lnTo>
                  <a:pt x="0" y="42799"/>
                </a:lnTo>
                <a:lnTo>
                  <a:pt x="44450" y="42799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4351401" y="2611501"/>
            <a:ext cx="44450" cy="42799"/>
          </a:xfrm>
          <a:custGeom>
            <a:avLst/>
            <a:gdLst/>
            <a:ahLst/>
            <a:cxnLst/>
            <a:rect l="l" t="t" r="r" b="b"/>
            <a:pathLst>
              <a:path w="44450" h="42799">
                <a:moveTo>
                  <a:pt x="22225" y="0"/>
                </a:moveTo>
                <a:lnTo>
                  <a:pt x="44450" y="22225"/>
                </a:lnTo>
                <a:lnTo>
                  <a:pt x="44450" y="42799"/>
                </a:lnTo>
                <a:lnTo>
                  <a:pt x="22225" y="42799"/>
                </a:lnTo>
                <a:lnTo>
                  <a:pt x="0" y="42799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176776" y="2414587"/>
            <a:ext cx="130175" cy="65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373626" y="26337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395851" y="2633726"/>
            <a:ext cx="1524" cy="1524"/>
          </a:xfrm>
          <a:custGeom>
            <a:avLst/>
            <a:gdLst/>
            <a:ahLst/>
            <a:cxnLst/>
            <a:rect l="l" t="t" r="r" b="b"/>
            <a:pathLst>
              <a:path w="1524" h="1524">
                <a:moveTo>
                  <a:pt x="0" y="0"/>
                </a:moveTo>
                <a:lnTo>
                  <a:pt x="152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154551" y="252339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4132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154551" y="2501963"/>
            <a:ext cx="152400" cy="42862"/>
          </a:xfrm>
          <a:custGeom>
            <a:avLst/>
            <a:gdLst/>
            <a:ahLst/>
            <a:cxnLst/>
            <a:rect l="l" t="t" r="r" b="b"/>
            <a:pathLst>
              <a:path w="152400" h="42862">
                <a:moveTo>
                  <a:pt x="0" y="42862"/>
                </a:moveTo>
                <a:lnTo>
                  <a:pt x="152400" y="42862"/>
                </a:lnTo>
                <a:lnTo>
                  <a:pt x="152400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132326" y="2544826"/>
            <a:ext cx="219075" cy="22225"/>
          </a:xfrm>
          <a:custGeom>
            <a:avLst/>
            <a:gdLst/>
            <a:ahLst/>
            <a:cxnLst/>
            <a:rect l="l" t="t" r="r" b="b"/>
            <a:pathLst>
              <a:path w="219075" h="22225">
                <a:moveTo>
                  <a:pt x="22225" y="0"/>
                </a:moveTo>
                <a:lnTo>
                  <a:pt x="0" y="22225"/>
                </a:lnTo>
                <a:lnTo>
                  <a:pt x="219075" y="22225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154551" y="2567051"/>
            <a:ext cx="42799" cy="1524"/>
          </a:xfrm>
          <a:custGeom>
            <a:avLst/>
            <a:gdLst/>
            <a:ahLst/>
            <a:cxnLst/>
            <a:rect l="l" t="t" r="r" b="b"/>
            <a:pathLst>
              <a:path w="42799" h="1524">
                <a:moveTo>
                  <a:pt x="0" y="0"/>
                </a:moveTo>
                <a:lnTo>
                  <a:pt x="427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176776" y="2544826"/>
            <a:ext cx="130175" cy="1524"/>
          </a:xfrm>
          <a:custGeom>
            <a:avLst/>
            <a:gdLst/>
            <a:ahLst/>
            <a:cxnLst/>
            <a:rect l="l" t="t" r="r" b="b"/>
            <a:pathLst>
              <a:path w="130175" h="1524">
                <a:moveTo>
                  <a:pt x="0" y="0"/>
                </a:moveTo>
                <a:lnTo>
                  <a:pt x="13017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154551" y="2544826"/>
            <a:ext cx="109474" cy="1524"/>
          </a:xfrm>
          <a:custGeom>
            <a:avLst/>
            <a:gdLst/>
            <a:ahLst/>
            <a:cxnLst/>
            <a:rect l="l" t="t" r="r" b="b"/>
            <a:pathLst>
              <a:path w="109474" h="1524">
                <a:moveTo>
                  <a:pt x="0" y="0"/>
                </a:moveTo>
                <a:lnTo>
                  <a:pt x="1094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197350" y="2567051"/>
            <a:ext cx="88900" cy="1524"/>
          </a:xfrm>
          <a:custGeom>
            <a:avLst/>
            <a:gdLst/>
            <a:ahLst/>
            <a:cxnLst/>
            <a:rect l="l" t="t" r="r" b="b"/>
            <a:pathLst>
              <a:path w="88900" h="1524">
                <a:moveTo>
                  <a:pt x="0" y="0"/>
                </a:moveTo>
                <a:lnTo>
                  <a:pt x="88900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286250" y="2544826"/>
            <a:ext cx="42925" cy="1524"/>
          </a:xfrm>
          <a:custGeom>
            <a:avLst/>
            <a:gdLst/>
            <a:ahLst/>
            <a:cxnLst/>
            <a:rect l="l" t="t" r="r" b="b"/>
            <a:pathLst>
              <a:path w="42925" h="1524">
                <a:moveTo>
                  <a:pt x="0" y="0"/>
                </a:moveTo>
                <a:lnTo>
                  <a:pt x="429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4306951" y="25670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4219575" y="2392362"/>
            <a:ext cx="66675" cy="65087"/>
          </a:xfrm>
          <a:custGeom>
            <a:avLst/>
            <a:gdLst/>
            <a:ahLst/>
            <a:cxnLst/>
            <a:rect l="l" t="t" r="r" b="b"/>
            <a:pathLst>
              <a:path w="66675" h="65087">
                <a:moveTo>
                  <a:pt x="0" y="65087"/>
                </a:moveTo>
                <a:lnTo>
                  <a:pt x="66675" y="65087"/>
                </a:lnTo>
                <a:lnTo>
                  <a:pt x="666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4219575" y="2392362"/>
            <a:ext cx="87312" cy="87312"/>
          </a:xfrm>
          <a:custGeom>
            <a:avLst/>
            <a:gdLst/>
            <a:ahLst/>
            <a:cxnLst/>
            <a:rect l="l" t="t" r="r" b="b"/>
            <a:pathLst>
              <a:path w="87312" h="87312">
                <a:moveTo>
                  <a:pt x="0" y="87312"/>
                </a:moveTo>
                <a:lnTo>
                  <a:pt x="87312" y="87312"/>
                </a:lnTo>
                <a:lnTo>
                  <a:pt x="87312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432175" y="3092513"/>
            <a:ext cx="130175" cy="109537"/>
          </a:xfrm>
          <a:custGeom>
            <a:avLst/>
            <a:gdLst/>
            <a:ahLst/>
            <a:cxnLst/>
            <a:rect l="l" t="t" r="r" b="b"/>
            <a:pathLst>
              <a:path w="130175" h="109537">
                <a:moveTo>
                  <a:pt x="0" y="109537"/>
                </a:moveTo>
                <a:lnTo>
                  <a:pt x="130175" y="109537"/>
                </a:lnTo>
                <a:lnTo>
                  <a:pt x="130175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432175" y="3092513"/>
            <a:ext cx="152400" cy="131762"/>
          </a:xfrm>
          <a:custGeom>
            <a:avLst/>
            <a:gdLst/>
            <a:ahLst/>
            <a:cxnLst/>
            <a:rect l="l" t="t" r="r" b="b"/>
            <a:pathLst>
              <a:path w="152400" h="131762">
                <a:moveTo>
                  <a:pt x="0" y="131762"/>
                </a:moveTo>
                <a:lnTo>
                  <a:pt x="152400" y="131762"/>
                </a:lnTo>
                <a:lnTo>
                  <a:pt x="152400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3913251" y="3289363"/>
            <a:ext cx="131762" cy="131762"/>
          </a:xfrm>
          <a:custGeom>
            <a:avLst/>
            <a:gdLst/>
            <a:ahLst/>
            <a:cxnLst/>
            <a:rect l="l" t="t" r="r" b="b"/>
            <a:pathLst>
              <a:path w="131762" h="131762">
                <a:moveTo>
                  <a:pt x="0" y="131762"/>
                </a:moveTo>
                <a:lnTo>
                  <a:pt x="131762" y="131762"/>
                </a:lnTo>
                <a:lnTo>
                  <a:pt x="131762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3913251" y="3289363"/>
            <a:ext cx="153987" cy="153987"/>
          </a:xfrm>
          <a:custGeom>
            <a:avLst/>
            <a:gdLst/>
            <a:ahLst/>
            <a:cxnLst/>
            <a:rect l="l" t="t" r="r" b="b"/>
            <a:pathLst>
              <a:path w="153987" h="153987">
                <a:moveTo>
                  <a:pt x="0" y="153987"/>
                </a:moveTo>
                <a:lnTo>
                  <a:pt x="153987" y="153987"/>
                </a:lnTo>
                <a:lnTo>
                  <a:pt x="153987" y="0"/>
                </a:lnTo>
                <a:lnTo>
                  <a:pt x="0" y="0"/>
                </a:lnTo>
                <a:lnTo>
                  <a:pt x="0" y="153987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519551" y="3289363"/>
            <a:ext cx="130175" cy="131762"/>
          </a:xfrm>
          <a:custGeom>
            <a:avLst/>
            <a:gdLst/>
            <a:ahLst/>
            <a:cxnLst/>
            <a:rect l="l" t="t" r="r" b="b"/>
            <a:pathLst>
              <a:path w="130175" h="131762">
                <a:moveTo>
                  <a:pt x="0" y="131762"/>
                </a:moveTo>
                <a:lnTo>
                  <a:pt x="130175" y="131762"/>
                </a:lnTo>
                <a:lnTo>
                  <a:pt x="130175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519551" y="3289363"/>
            <a:ext cx="152400" cy="153987"/>
          </a:xfrm>
          <a:custGeom>
            <a:avLst/>
            <a:gdLst/>
            <a:ahLst/>
            <a:cxnLst/>
            <a:rect l="l" t="t" r="r" b="b"/>
            <a:pathLst>
              <a:path w="152400" h="153987">
                <a:moveTo>
                  <a:pt x="0" y="153987"/>
                </a:moveTo>
                <a:lnTo>
                  <a:pt x="152400" y="153987"/>
                </a:lnTo>
                <a:lnTo>
                  <a:pt x="152400" y="0"/>
                </a:lnTo>
                <a:lnTo>
                  <a:pt x="0" y="0"/>
                </a:lnTo>
                <a:lnTo>
                  <a:pt x="0" y="153987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357501" y="2676588"/>
            <a:ext cx="131762" cy="109537"/>
          </a:xfrm>
          <a:custGeom>
            <a:avLst/>
            <a:gdLst/>
            <a:ahLst/>
            <a:cxnLst/>
            <a:rect l="l" t="t" r="r" b="b"/>
            <a:pathLst>
              <a:path w="131762" h="109537">
                <a:moveTo>
                  <a:pt x="0" y="109537"/>
                </a:moveTo>
                <a:lnTo>
                  <a:pt x="131762" y="109537"/>
                </a:lnTo>
                <a:lnTo>
                  <a:pt x="131762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357501" y="2676588"/>
            <a:ext cx="153987" cy="131762"/>
          </a:xfrm>
          <a:custGeom>
            <a:avLst/>
            <a:gdLst/>
            <a:ahLst/>
            <a:cxnLst/>
            <a:rect l="l" t="t" r="r" b="b"/>
            <a:pathLst>
              <a:path w="153987" h="131762">
                <a:moveTo>
                  <a:pt x="0" y="131762"/>
                </a:moveTo>
                <a:lnTo>
                  <a:pt x="153987" y="131762"/>
                </a:lnTo>
                <a:lnTo>
                  <a:pt x="153987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862326" y="2676588"/>
            <a:ext cx="131762" cy="109537"/>
          </a:xfrm>
          <a:custGeom>
            <a:avLst/>
            <a:gdLst/>
            <a:ahLst/>
            <a:cxnLst/>
            <a:rect l="l" t="t" r="r" b="b"/>
            <a:pathLst>
              <a:path w="131762" h="109537">
                <a:moveTo>
                  <a:pt x="0" y="109537"/>
                </a:moveTo>
                <a:lnTo>
                  <a:pt x="131762" y="109537"/>
                </a:lnTo>
                <a:lnTo>
                  <a:pt x="131762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862326" y="2676588"/>
            <a:ext cx="152400" cy="131762"/>
          </a:xfrm>
          <a:custGeom>
            <a:avLst/>
            <a:gdLst/>
            <a:ahLst/>
            <a:cxnLst/>
            <a:rect l="l" t="t" r="r" b="b"/>
            <a:pathLst>
              <a:path w="152400" h="131762">
                <a:moveTo>
                  <a:pt x="0" y="131762"/>
                </a:moveTo>
                <a:lnTo>
                  <a:pt x="152400" y="131762"/>
                </a:lnTo>
                <a:lnTo>
                  <a:pt x="152400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096250" y="3224149"/>
            <a:ext cx="88900" cy="109600"/>
          </a:xfrm>
          <a:custGeom>
            <a:avLst/>
            <a:gdLst/>
            <a:ahLst/>
            <a:cxnLst/>
            <a:rect l="l" t="t" r="r" b="b"/>
            <a:pathLst>
              <a:path w="88900" h="109600">
                <a:moveTo>
                  <a:pt x="0" y="0"/>
                </a:moveTo>
                <a:lnTo>
                  <a:pt x="66675" y="22225"/>
                </a:lnTo>
                <a:lnTo>
                  <a:pt x="88900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7943850" y="3070225"/>
            <a:ext cx="174625" cy="131825"/>
          </a:xfrm>
          <a:custGeom>
            <a:avLst/>
            <a:gdLst/>
            <a:ahLst/>
            <a:cxnLst/>
            <a:rect l="l" t="t" r="r" b="b"/>
            <a:pathLst>
              <a:path w="174625" h="131825">
                <a:moveTo>
                  <a:pt x="0" y="65912"/>
                </a:moveTo>
                <a:lnTo>
                  <a:pt x="179" y="70812"/>
                </a:lnTo>
                <a:lnTo>
                  <a:pt x="2784" y="84901"/>
                </a:lnTo>
                <a:lnTo>
                  <a:pt x="8221" y="97767"/>
                </a:lnTo>
                <a:lnTo>
                  <a:pt x="16148" y="109065"/>
                </a:lnTo>
                <a:lnTo>
                  <a:pt x="26223" y="118451"/>
                </a:lnTo>
                <a:lnTo>
                  <a:pt x="38103" y="125581"/>
                </a:lnTo>
                <a:lnTo>
                  <a:pt x="51447" y="130112"/>
                </a:lnTo>
                <a:lnTo>
                  <a:pt x="65913" y="131699"/>
                </a:lnTo>
                <a:lnTo>
                  <a:pt x="108711" y="131825"/>
                </a:lnTo>
                <a:lnTo>
                  <a:pt x="113726" y="131638"/>
                </a:lnTo>
                <a:lnTo>
                  <a:pt x="127836" y="129007"/>
                </a:lnTo>
                <a:lnTo>
                  <a:pt x="140711" y="123545"/>
                </a:lnTo>
                <a:lnTo>
                  <a:pt x="152011" y="115599"/>
                </a:lnTo>
                <a:lnTo>
                  <a:pt x="161392" y="105516"/>
                </a:lnTo>
                <a:lnTo>
                  <a:pt x="168516" y="93643"/>
                </a:lnTo>
                <a:lnTo>
                  <a:pt x="173041" y="80326"/>
                </a:lnTo>
                <a:lnTo>
                  <a:pt x="174625" y="65912"/>
                </a:lnTo>
                <a:lnTo>
                  <a:pt x="171816" y="46788"/>
                </a:lnTo>
                <a:lnTo>
                  <a:pt x="166370" y="33913"/>
                </a:lnTo>
                <a:lnTo>
                  <a:pt x="158441" y="22613"/>
                </a:lnTo>
                <a:lnTo>
                  <a:pt x="148369" y="13232"/>
                </a:lnTo>
                <a:lnTo>
                  <a:pt x="136497" y="6108"/>
                </a:lnTo>
                <a:lnTo>
                  <a:pt x="123164" y="1583"/>
                </a:lnTo>
                <a:lnTo>
                  <a:pt x="108711" y="0"/>
                </a:lnTo>
                <a:lnTo>
                  <a:pt x="65913" y="0"/>
                </a:lnTo>
                <a:lnTo>
                  <a:pt x="46788" y="2808"/>
                </a:lnTo>
                <a:lnTo>
                  <a:pt x="33913" y="8254"/>
                </a:lnTo>
                <a:lnTo>
                  <a:pt x="22613" y="16183"/>
                </a:lnTo>
                <a:lnTo>
                  <a:pt x="13232" y="26255"/>
                </a:lnTo>
                <a:lnTo>
                  <a:pt x="6108" y="38127"/>
                </a:lnTo>
                <a:lnTo>
                  <a:pt x="1583" y="51460"/>
                </a:lnTo>
                <a:lnTo>
                  <a:pt x="0" y="65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7921625" y="3049524"/>
            <a:ext cx="219075" cy="174625"/>
          </a:xfrm>
          <a:custGeom>
            <a:avLst/>
            <a:gdLst/>
            <a:ahLst/>
            <a:cxnLst/>
            <a:rect l="l" t="t" r="r" b="b"/>
            <a:pathLst>
              <a:path w="219075" h="174625">
                <a:moveTo>
                  <a:pt x="0" y="70738"/>
                </a:moveTo>
                <a:lnTo>
                  <a:pt x="1481" y="56277"/>
                </a:lnTo>
                <a:lnTo>
                  <a:pt x="5728" y="42819"/>
                </a:lnTo>
                <a:lnTo>
                  <a:pt x="12441" y="30665"/>
                </a:lnTo>
                <a:lnTo>
                  <a:pt x="21321" y="20118"/>
                </a:lnTo>
                <a:lnTo>
                  <a:pt x="32071" y="11478"/>
                </a:lnTo>
                <a:lnTo>
                  <a:pt x="44391" y="5049"/>
                </a:lnTo>
                <a:lnTo>
                  <a:pt x="57983" y="1131"/>
                </a:lnTo>
                <a:lnTo>
                  <a:pt x="70611" y="0"/>
                </a:lnTo>
                <a:lnTo>
                  <a:pt x="148463" y="0"/>
                </a:lnTo>
                <a:lnTo>
                  <a:pt x="162918" y="1487"/>
                </a:lnTo>
                <a:lnTo>
                  <a:pt x="176362" y="5749"/>
                </a:lnTo>
                <a:lnTo>
                  <a:pt x="188495" y="12482"/>
                </a:lnTo>
                <a:lnTo>
                  <a:pt x="199018" y="21386"/>
                </a:lnTo>
                <a:lnTo>
                  <a:pt x="207634" y="32160"/>
                </a:lnTo>
                <a:lnTo>
                  <a:pt x="214043" y="44500"/>
                </a:lnTo>
                <a:lnTo>
                  <a:pt x="217948" y="58105"/>
                </a:lnTo>
                <a:lnTo>
                  <a:pt x="219075" y="70738"/>
                </a:lnTo>
                <a:lnTo>
                  <a:pt x="219075" y="104012"/>
                </a:lnTo>
                <a:lnTo>
                  <a:pt x="217590" y="118481"/>
                </a:lnTo>
                <a:lnTo>
                  <a:pt x="213336" y="131935"/>
                </a:lnTo>
                <a:lnTo>
                  <a:pt x="206612" y="144075"/>
                </a:lnTo>
                <a:lnTo>
                  <a:pt x="197717" y="154603"/>
                </a:lnTo>
                <a:lnTo>
                  <a:pt x="186951" y="163218"/>
                </a:lnTo>
                <a:lnTo>
                  <a:pt x="174613" y="169621"/>
                </a:lnTo>
                <a:lnTo>
                  <a:pt x="161002" y="173514"/>
                </a:lnTo>
                <a:lnTo>
                  <a:pt x="148463" y="174625"/>
                </a:lnTo>
                <a:lnTo>
                  <a:pt x="70611" y="174625"/>
                </a:lnTo>
                <a:lnTo>
                  <a:pt x="56143" y="173140"/>
                </a:lnTo>
                <a:lnTo>
                  <a:pt x="42689" y="168886"/>
                </a:lnTo>
                <a:lnTo>
                  <a:pt x="30549" y="162162"/>
                </a:lnTo>
                <a:lnTo>
                  <a:pt x="20021" y="153267"/>
                </a:lnTo>
                <a:lnTo>
                  <a:pt x="11406" y="142501"/>
                </a:lnTo>
                <a:lnTo>
                  <a:pt x="5003" y="130163"/>
                </a:lnTo>
                <a:lnTo>
                  <a:pt x="1110" y="116552"/>
                </a:lnTo>
                <a:lnTo>
                  <a:pt x="0" y="104012"/>
                </a:lnTo>
                <a:lnTo>
                  <a:pt x="0" y="70738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966075" y="3114738"/>
            <a:ext cx="130175" cy="65087"/>
          </a:xfrm>
          <a:custGeom>
            <a:avLst/>
            <a:gdLst/>
            <a:ahLst/>
            <a:cxnLst/>
            <a:rect l="l" t="t" r="r" b="b"/>
            <a:pathLst>
              <a:path w="130175" h="65087">
                <a:moveTo>
                  <a:pt x="0" y="65087"/>
                </a:moveTo>
                <a:lnTo>
                  <a:pt x="130175" y="65087"/>
                </a:lnTo>
                <a:lnTo>
                  <a:pt x="1301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7966075" y="3114738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8162925" y="3333750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2225" y="0"/>
                </a:lnTo>
              </a:path>
            </a:pathLst>
          </a:custGeom>
          <a:ln w="4572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8162925" y="3311525"/>
            <a:ext cx="22225" cy="44450"/>
          </a:xfrm>
          <a:custGeom>
            <a:avLst/>
            <a:gdLst/>
            <a:ahLst/>
            <a:cxnLst/>
            <a:rect l="l" t="t" r="r" b="b"/>
            <a:pathLst>
              <a:path w="22225" h="44450">
                <a:moveTo>
                  <a:pt x="0" y="0"/>
                </a:moveTo>
                <a:lnTo>
                  <a:pt x="22225" y="0"/>
                </a:lnTo>
                <a:lnTo>
                  <a:pt x="22225" y="22225"/>
                </a:lnTo>
                <a:lnTo>
                  <a:pt x="22225" y="44450"/>
                </a:lnTo>
                <a:lnTo>
                  <a:pt x="0" y="44450"/>
                </a:lnTo>
                <a:lnTo>
                  <a:pt x="0" y="22225"/>
                </a:lnTo>
                <a:lnTo>
                  <a:pt x="0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7986776" y="3114611"/>
            <a:ext cx="109537" cy="65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8162925" y="33337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8185150" y="3333750"/>
            <a:ext cx="1650" cy="1650"/>
          </a:xfrm>
          <a:custGeom>
            <a:avLst/>
            <a:gdLst/>
            <a:ahLst/>
            <a:cxnLst/>
            <a:rect l="l" t="t" r="r" b="b"/>
            <a:pathLst>
              <a:path w="1650" h="1650">
                <a:moveTo>
                  <a:pt x="0" y="0"/>
                </a:moveTo>
                <a:lnTo>
                  <a:pt x="165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7943850" y="3224149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625" y="0"/>
                </a:lnTo>
              </a:path>
            </a:pathLst>
          </a:custGeom>
          <a:ln w="4572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7943850" y="3201924"/>
            <a:ext cx="174625" cy="44450"/>
          </a:xfrm>
          <a:custGeom>
            <a:avLst/>
            <a:gdLst/>
            <a:ahLst/>
            <a:cxnLst/>
            <a:rect l="l" t="t" r="r" b="b"/>
            <a:pathLst>
              <a:path w="174625" h="44450">
                <a:moveTo>
                  <a:pt x="0" y="44450"/>
                </a:moveTo>
                <a:lnTo>
                  <a:pt x="174625" y="44450"/>
                </a:lnTo>
                <a:lnTo>
                  <a:pt x="174625" y="0"/>
                </a:lnTo>
                <a:lnTo>
                  <a:pt x="0" y="0"/>
                </a:lnTo>
                <a:lnTo>
                  <a:pt x="0" y="4445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7921625" y="3246374"/>
            <a:ext cx="219075" cy="22351"/>
          </a:xfrm>
          <a:custGeom>
            <a:avLst/>
            <a:gdLst/>
            <a:ahLst/>
            <a:cxnLst/>
            <a:rect l="l" t="t" r="r" b="b"/>
            <a:pathLst>
              <a:path w="219075" h="22351">
                <a:moveTo>
                  <a:pt x="22225" y="0"/>
                </a:moveTo>
                <a:lnTo>
                  <a:pt x="0" y="22351"/>
                </a:lnTo>
                <a:lnTo>
                  <a:pt x="219075" y="22351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943850" y="3268726"/>
            <a:ext cx="42925" cy="1524"/>
          </a:xfrm>
          <a:custGeom>
            <a:avLst/>
            <a:gdLst/>
            <a:ahLst/>
            <a:cxnLst/>
            <a:rect l="l" t="t" r="r" b="b"/>
            <a:pathLst>
              <a:path w="42925" h="1524">
                <a:moveTo>
                  <a:pt x="0" y="0"/>
                </a:moveTo>
                <a:lnTo>
                  <a:pt x="429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7966075" y="3246374"/>
            <a:ext cx="130175" cy="1650"/>
          </a:xfrm>
          <a:custGeom>
            <a:avLst/>
            <a:gdLst/>
            <a:ahLst/>
            <a:cxnLst/>
            <a:rect l="l" t="t" r="r" b="b"/>
            <a:pathLst>
              <a:path w="130175" h="1650">
                <a:moveTo>
                  <a:pt x="0" y="0"/>
                </a:moveTo>
                <a:lnTo>
                  <a:pt x="13017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943850" y="3246374"/>
            <a:ext cx="109600" cy="1650"/>
          </a:xfrm>
          <a:custGeom>
            <a:avLst/>
            <a:gdLst/>
            <a:ahLst/>
            <a:cxnLst/>
            <a:rect l="l" t="t" r="r" b="b"/>
            <a:pathLst>
              <a:path w="109600" h="1650">
                <a:moveTo>
                  <a:pt x="0" y="0"/>
                </a:moveTo>
                <a:lnTo>
                  <a:pt x="10960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8009001" y="3268726"/>
            <a:ext cx="66675" cy="1524"/>
          </a:xfrm>
          <a:custGeom>
            <a:avLst/>
            <a:gdLst/>
            <a:ahLst/>
            <a:cxnLst/>
            <a:rect l="l" t="t" r="r" b="b"/>
            <a:pathLst>
              <a:path w="66675" h="1524">
                <a:moveTo>
                  <a:pt x="0" y="0"/>
                </a:moveTo>
                <a:lnTo>
                  <a:pt x="6667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075676" y="3246374"/>
            <a:ext cx="42799" cy="1650"/>
          </a:xfrm>
          <a:custGeom>
            <a:avLst/>
            <a:gdLst/>
            <a:ahLst/>
            <a:cxnLst/>
            <a:rect l="l" t="t" r="r" b="b"/>
            <a:pathLst>
              <a:path w="42799" h="1650">
                <a:moveTo>
                  <a:pt x="0" y="0"/>
                </a:moveTo>
                <a:lnTo>
                  <a:pt x="42799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096250" y="3268726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8053451" y="3092450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8031226" y="3092513"/>
            <a:ext cx="65087" cy="87312"/>
          </a:xfrm>
          <a:custGeom>
            <a:avLst/>
            <a:gdLst/>
            <a:ahLst/>
            <a:cxnLst/>
            <a:rect l="l" t="t" r="r" b="b"/>
            <a:pathLst>
              <a:path w="65087" h="87312">
                <a:moveTo>
                  <a:pt x="0" y="87312"/>
                </a:moveTo>
                <a:lnTo>
                  <a:pt x="65087" y="87312"/>
                </a:lnTo>
                <a:lnTo>
                  <a:pt x="650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8710676" y="3421126"/>
            <a:ext cx="65024" cy="109474"/>
          </a:xfrm>
          <a:custGeom>
            <a:avLst/>
            <a:gdLst/>
            <a:ahLst/>
            <a:cxnLst/>
            <a:rect l="l" t="t" r="r" b="b"/>
            <a:pathLst>
              <a:path w="65024" h="109474">
                <a:moveTo>
                  <a:pt x="0" y="0"/>
                </a:moveTo>
                <a:lnTo>
                  <a:pt x="65024" y="22225"/>
                </a:lnTo>
                <a:lnTo>
                  <a:pt x="65024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8534400" y="3289300"/>
            <a:ext cx="176275" cy="131825"/>
          </a:xfrm>
          <a:custGeom>
            <a:avLst/>
            <a:gdLst/>
            <a:ahLst/>
            <a:cxnLst/>
            <a:rect l="l" t="t" r="r" b="b"/>
            <a:pathLst>
              <a:path w="176275" h="131825">
                <a:moveTo>
                  <a:pt x="0" y="65912"/>
                </a:moveTo>
                <a:lnTo>
                  <a:pt x="187" y="70911"/>
                </a:lnTo>
                <a:lnTo>
                  <a:pt x="2808" y="84991"/>
                </a:lnTo>
                <a:lnTo>
                  <a:pt x="8254" y="97856"/>
                </a:lnTo>
                <a:lnTo>
                  <a:pt x="16183" y="109160"/>
                </a:lnTo>
                <a:lnTo>
                  <a:pt x="26255" y="118556"/>
                </a:lnTo>
                <a:lnTo>
                  <a:pt x="38127" y="125697"/>
                </a:lnTo>
                <a:lnTo>
                  <a:pt x="51460" y="130235"/>
                </a:lnTo>
                <a:lnTo>
                  <a:pt x="65913" y="131825"/>
                </a:lnTo>
                <a:lnTo>
                  <a:pt x="110363" y="131825"/>
                </a:lnTo>
                <a:lnTo>
                  <a:pt x="129441" y="129007"/>
                </a:lnTo>
                <a:lnTo>
                  <a:pt x="142306" y="123545"/>
                </a:lnTo>
                <a:lnTo>
                  <a:pt x="153610" y="115599"/>
                </a:lnTo>
                <a:lnTo>
                  <a:pt x="163006" y="105516"/>
                </a:lnTo>
                <a:lnTo>
                  <a:pt x="170147" y="93643"/>
                </a:lnTo>
                <a:lnTo>
                  <a:pt x="174685" y="80326"/>
                </a:lnTo>
                <a:lnTo>
                  <a:pt x="176275" y="65912"/>
                </a:lnTo>
                <a:lnTo>
                  <a:pt x="173457" y="46788"/>
                </a:lnTo>
                <a:lnTo>
                  <a:pt x="167995" y="33913"/>
                </a:lnTo>
                <a:lnTo>
                  <a:pt x="160049" y="22613"/>
                </a:lnTo>
                <a:lnTo>
                  <a:pt x="149966" y="13232"/>
                </a:lnTo>
                <a:lnTo>
                  <a:pt x="138093" y="6108"/>
                </a:lnTo>
                <a:lnTo>
                  <a:pt x="124776" y="1583"/>
                </a:lnTo>
                <a:lnTo>
                  <a:pt x="110363" y="0"/>
                </a:lnTo>
                <a:lnTo>
                  <a:pt x="65913" y="0"/>
                </a:lnTo>
                <a:lnTo>
                  <a:pt x="46788" y="2808"/>
                </a:lnTo>
                <a:lnTo>
                  <a:pt x="33913" y="8254"/>
                </a:lnTo>
                <a:lnTo>
                  <a:pt x="22613" y="16183"/>
                </a:lnTo>
                <a:lnTo>
                  <a:pt x="13232" y="26255"/>
                </a:lnTo>
                <a:lnTo>
                  <a:pt x="6108" y="38127"/>
                </a:lnTo>
                <a:lnTo>
                  <a:pt x="1583" y="51460"/>
                </a:lnTo>
                <a:lnTo>
                  <a:pt x="0" y="65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8513826" y="3268726"/>
            <a:ext cx="219075" cy="174625"/>
          </a:xfrm>
          <a:custGeom>
            <a:avLst/>
            <a:gdLst/>
            <a:ahLst/>
            <a:cxnLst/>
            <a:rect l="l" t="t" r="r" b="b"/>
            <a:pathLst>
              <a:path w="219075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335" y="0"/>
                </a:lnTo>
                <a:lnTo>
                  <a:pt x="162797" y="1481"/>
                </a:lnTo>
                <a:lnTo>
                  <a:pt x="176255" y="5728"/>
                </a:lnTo>
                <a:lnTo>
                  <a:pt x="188409" y="12441"/>
                </a:lnTo>
                <a:lnTo>
                  <a:pt x="198956" y="21321"/>
                </a:lnTo>
                <a:lnTo>
                  <a:pt x="207596" y="32071"/>
                </a:lnTo>
                <a:lnTo>
                  <a:pt x="214025" y="44391"/>
                </a:lnTo>
                <a:lnTo>
                  <a:pt x="217943" y="57983"/>
                </a:lnTo>
                <a:lnTo>
                  <a:pt x="219075" y="70612"/>
                </a:lnTo>
                <a:lnTo>
                  <a:pt x="219075" y="103886"/>
                </a:lnTo>
                <a:lnTo>
                  <a:pt x="217590" y="118334"/>
                </a:lnTo>
                <a:lnTo>
                  <a:pt x="213335" y="131782"/>
                </a:lnTo>
                <a:lnTo>
                  <a:pt x="206613" y="143928"/>
                </a:lnTo>
                <a:lnTo>
                  <a:pt x="197723" y="154472"/>
                </a:lnTo>
                <a:lnTo>
                  <a:pt x="186967" y="163112"/>
                </a:lnTo>
                <a:lnTo>
                  <a:pt x="174644" y="169547"/>
                </a:lnTo>
                <a:lnTo>
                  <a:pt x="161057" y="173477"/>
                </a:lnTo>
                <a:lnTo>
                  <a:pt x="148335" y="174625"/>
                </a:lnTo>
                <a:lnTo>
                  <a:pt x="70612" y="174625"/>
                </a:lnTo>
                <a:lnTo>
                  <a:pt x="56156" y="173137"/>
                </a:lnTo>
                <a:lnTo>
                  <a:pt x="42712" y="168875"/>
                </a:lnTo>
                <a:lnTo>
                  <a:pt x="30579" y="162142"/>
                </a:lnTo>
                <a:lnTo>
                  <a:pt x="20056" y="153238"/>
                </a:lnTo>
                <a:lnTo>
                  <a:pt x="11440" y="142464"/>
                </a:lnTo>
                <a:lnTo>
                  <a:pt x="5031" y="130124"/>
                </a:lnTo>
                <a:lnTo>
                  <a:pt x="1126" y="116519"/>
                </a:lnTo>
                <a:lnTo>
                  <a:pt x="0" y="103886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8556625" y="3311525"/>
            <a:ext cx="131762" cy="66675"/>
          </a:xfrm>
          <a:custGeom>
            <a:avLst/>
            <a:gdLst/>
            <a:ahLst/>
            <a:cxnLst/>
            <a:rect l="l" t="t" r="r" b="b"/>
            <a:pathLst>
              <a:path w="131762" h="66675">
                <a:moveTo>
                  <a:pt x="0" y="66675"/>
                </a:moveTo>
                <a:lnTo>
                  <a:pt x="131762" y="66675"/>
                </a:lnTo>
                <a:lnTo>
                  <a:pt x="131762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8556625" y="3311587"/>
            <a:ext cx="153987" cy="87313"/>
          </a:xfrm>
          <a:custGeom>
            <a:avLst/>
            <a:gdLst/>
            <a:ahLst/>
            <a:cxnLst/>
            <a:rect l="l" t="t" r="r" b="b"/>
            <a:pathLst>
              <a:path w="153987" h="87313">
                <a:moveTo>
                  <a:pt x="0" y="87313"/>
                </a:moveTo>
                <a:lnTo>
                  <a:pt x="153987" y="87313"/>
                </a:lnTo>
                <a:lnTo>
                  <a:pt x="153987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8753475" y="3508375"/>
            <a:ext cx="44450" cy="66675"/>
          </a:xfrm>
          <a:custGeom>
            <a:avLst/>
            <a:gdLst/>
            <a:ahLst/>
            <a:cxnLst/>
            <a:rect l="l" t="t" r="r" b="b"/>
            <a:pathLst>
              <a:path w="44450" h="66675">
                <a:moveTo>
                  <a:pt x="22225" y="0"/>
                </a:moveTo>
                <a:lnTo>
                  <a:pt x="0" y="0"/>
                </a:lnTo>
                <a:lnTo>
                  <a:pt x="0" y="44450"/>
                </a:lnTo>
                <a:lnTo>
                  <a:pt x="22225" y="66675"/>
                </a:lnTo>
                <a:lnTo>
                  <a:pt x="44450" y="44450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8753475" y="3508375"/>
            <a:ext cx="44450" cy="66675"/>
          </a:xfrm>
          <a:custGeom>
            <a:avLst/>
            <a:gdLst/>
            <a:ahLst/>
            <a:cxnLst/>
            <a:rect l="l" t="t" r="r" b="b"/>
            <a:pathLst>
              <a:path w="44450" h="66675">
                <a:moveTo>
                  <a:pt x="22225" y="0"/>
                </a:moveTo>
                <a:lnTo>
                  <a:pt x="44450" y="22225"/>
                </a:lnTo>
                <a:lnTo>
                  <a:pt x="44450" y="44450"/>
                </a:lnTo>
                <a:lnTo>
                  <a:pt x="22225" y="66675"/>
                </a:lnTo>
                <a:lnTo>
                  <a:pt x="0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8578850" y="3333750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8753475" y="353060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8775700" y="353060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8775700" y="353060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8540750" y="3432238"/>
            <a:ext cx="185737" cy="0"/>
          </a:xfrm>
          <a:custGeom>
            <a:avLst/>
            <a:gdLst/>
            <a:ahLst/>
            <a:cxnLst/>
            <a:rect l="l" t="t" r="r" b="b"/>
            <a:pathLst>
              <a:path w="185737">
                <a:moveTo>
                  <a:pt x="0" y="0"/>
                </a:moveTo>
                <a:lnTo>
                  <a:pt x="185737" y="0"/>
                </a:lnTo>
              </a:path>
            </a:pathLst>
          </a:custGeom>
          <a:ln w="55244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8534400" y="3443351"/>
            <a:ext cx="198500" cy="44450"/>
          </a:xfrm>
          <a:custGeom>
            <a:avLst/>
            <a:gdLst/>
            <a:ahLst/>
            <a:cxnLst/>
            <a:rect l="l" t="t" r="r" b="b"/>
            <a:pathLst>
              <a:path w="198500" h="44450">
                <a:moveTo>
                  <a:pt x="22225" y="0"/>
                </a:moveTo>
                <a:lnTo>
                  <a:pt x="0" y="44450"/>
                </a:lnTo>
                <a:lnTo>
                  <a:pt x="198500" y="44450"/>
                </a:lnTo>
                <a:lnTo>
                  <a:pt x="176275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8556625" y="3465576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8556625" y="3443351"/>
            <a:ext cx="154050" cy="1524"/>
          </a:xfrm>
          <a:custGeom>
            <a:avLst/>
            <a:gdLst/>
            <a:ahLst/>
            <a:cxnLst/>
            <a:rect l="l" t="t" r="r" b="b"/>
            <a:pathLst>
              <a:path w="154050" h="1524">
                <a:moveTo>
                  <a:pt x="0" y="0"/>
                </a:moveTo>
                <a:lnTo>
                  <a:pt x="1540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8556625" y="3465576"/>
            <a:ext cx="87375" cy="1524"/>
          </a:xfrm>
          <a:custGeom>
            <a:avLst/>
            <a:gdLst/>
            <a:ahLst/>
            <a:cxnLst/>
            <a:rect l="l" t="t" r="r" b="b"/>
            <a:pathLst>
              <a:path w="87375" h="1524">
                <a:moveTo>
                  <a:pt x="0" y="0"/>
                </a:moveTo>
                <a:lnTo>
                  <a:pt x="87375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8601075" y="3465576"/>
            <a:ext cx="87375" cy="1524"/>
          </a:xfrm>
          <a:custGeom>
            <a:avLst/>
            <a:gdLst/>
            <a:ahLst/>
            <a:cxnLst/>
            <a:rect l="l" t="t" r="r" b="b"/>
            <a:pathLst>
              <a:path w="87375" h="1524">
                <a:moveTo>
                  <a:pt x="0" y="0"/>
                </a:moveTo>
                <a:lnTo>
                  <a:pt x="87375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8666226" y="3465576"/>
            <a:ext cx="44450" cy="1524"/>
          </a:xfrm>
          <a:custGeom>
            <a:avLst/>
            <a:gdLst/>
            <a:ahLst/>
            <a:cxnLst/>
            <a:rect l="l" t="t" r="r" b="b"/>
            <a:pathLst>
              <a:path w="44450" h="1524">
                <a:moveTo>
                  <a:pt x="0" y="0"/>
                </a:moveTo>
                <a:lnTo>
                  <a:pt x="444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8688451" y="3465576"/>
            <a:ext cx="44450" cy="1524"/>
          </a:xfrm>
          <a:custGeom>
            <a:avLst/>
            <a:gdLst/>
            <a:ahLst/>
            <a:cxnLst/>
            <a:rect l="l" t="t" r="r" b="b"/>
            <a:pathLst>
              <a:path w="44450" h="1524">
                <a:moveTo>
                  <a:pt x="0" y="0"/>
                </a:moveTo>
                <a:lnTo>
                  <a:pt x="444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8644731" y="3289300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4413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8623300" y="3289300"/>
            <a:ext cx="65088" cy="88900"/>
          </a:xfrm>
          <a:custGeom>
            <a:avLst/>
            <a:gdLst/>
            <a:ahLst/>
            <a:cxnLst/>
            <a:rect l="l" t="t" r="r" b="b"/>
            <a:pathLst>
              <a:path w="65088" h="88900">
                <a:moveTo>
                  <a:pt x="0" y="88900"/>
                </a:moveTo>
                <a:lnTo>
                  <a:pt x="65088" y="88900"/>
                </a:lnTo>
                <a:lnTo>
                  <a:pt x="65088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8644001" y="3990975"/>
            <a:ext cx="66675" cy="87249"/>
          </a:xfrm>
          <a:custGeom>
            <a:avLst/>
            <a:gdLst/>
            <a:ahLst/>
            <a:cxnLst/>
            <a:rect l="l" t="t" r="r" b="b"/>
            <a:pathLst>
              <a:path w="66675" h="87249">
                <a:moveTo>
                  <a:pt x="0" y="0"/>
                </a:moveTo>
                <a:lnTo>
                  <a:pt x="66675" y="0"/>
                </a:lnTo>
                <a:lnTo>
                  <a:pt x="66675" y="872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8491601" y="3837051"/>
            <a:ext cx="174625" cy="131699"/>
          </a:xfrm>
          <a:custGeom>
            <a:avLst/>
            <a:gdLst/>
            <a:ahLst/>
            <a:cxnLst/>
            <a:rect l="l" t="t" r="r" b="b"/>
            <a:pathLst>
              <a:path w="174625" h="131699">
                <a:moveTo>
                  <a:pt x="0" y="65786"/>
                </a:moveTo>
                <a:lnTo>
                  <a:pt x="179" y="70702"/>
                </a:lnTo>
                <a:lnTo>
                  <a:pt x="2784" y="84832"/>
                </a:lnTo>
                <a:lnTo>
                  <a:pt x="8217" y="97727"/>
                </a:lnTo>
                <a:lnTo>
                  <a:pt x="16136" y="109044"/>
                </a:lnTo>
                <a:lnTo>
                  <a:pt x="26197" y="118442"/>
                </a:lnTo>
                <a:lnTo>
                  <a:pt x="38054" y="125579"/>
                </a:lnTo>
                <a:lnTo>
                  <a:pt x="51365" y="130112"/>
                </a:lnTo>
                <a:lnTo>
                  <a:pt x="65785" y="131699"/>
                </a:lnTo>
                <a:lnTo>
                  <a:pt x="108712" y="131699"/>
                </a:lnTo>
                <a:lnTo>
                  <a:pt x="127790" y="128890"/>
                </a:lnTo>
                <a:lnTo>
                  <a:pt x="140655" y="123444"/>
                </a:lnTo>
                <a:lnTo>
                  <a:pt x="151959" y="115515"/>
                </a:lnTo>
                <a:lnTo>
                  <a:pt x="161355" y="105443"/>
                </a:lnTo>
                <a:lnTo>
                  <a:pt x="168496" y="93571"/>
                </a:lnTo>
                <a:lnTo>
                  <a:pt x="173034" y="80238"/>
                </a:lnTo>
                <a:lnTo>
                  <a:pt x="174625" y="65786"/>
                </a:lnTo>
                <a:lnTo>
                  <a:pt x="171829" y="46797"/>
                </a:lnTo>
                <a:lnTo>
                  <a:pt x="166376" y="33931"/>
                </a:lnTo>
                <a:lnTo>
                  <a:pt x="158433" y="22633"/>
                </a:lnTo>
                <a:lnTo>
                  <a:pt x="148347" y="13247"/>
                </a:lnTo>
                <a:lnTo>
                  <a:pt x="136466" y="6117"/>
                </a:lnTo>
                <a:lnTo>
                  <a:pt x="123138" y="1586"/>
                </a:lnTo>
                <a:lnTo>
                  <a:pt x="108712" y="0"/>
                </a:lnTo>
                <a:lnTo>
                  <a:pt x="65785" y="0"/>
                </a:lnTo>
                <a:lnTo>
                  <a:pt x="46875" y="2760"/>
                </a:lnTo>
                <a:lnTo>
                  <a:pt x="33989" y="8185"/>
                </a:lnTo>
                <a:lnTo>
                  <a:pt x="22673" y="16101"/>
                </a:lnTo>
                <a:lnTo>
                  <a:pt x="13271" y="26165"/>
                </a:lnTo>
                <a:lnTo>
                  <a:pt x="6128" y="38030"/>
                </a:lnTo>
                <a:lnTo>
                  <a:pt x="1589" y="51352"/>
                </a:lnTo>
                <a:lnTo>
                  <a:pt x="0" y="65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8469376" y="3816350"/>
            <a:ext cx="219075" cy="174625"/>
          </a:xfrm>
          <a:custGeom>
            <a:avLst/>
            <a:gdLst/>
            <a:ahLst/>
            <a:cxnLst/>
            <a:rect l="l" t="t" r="r" b="b"/>
            <a:pathLst>
              <a:path w="219075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335" y="0"/>
                </a:lnTo>
                <a:lnTo>
                  <a:pt x="162797" y="1481"/>
                </a:lnTo>
                <a:lnTo>
                  <a:pt x="176255" y="5728"/>
                </a:lnTo>
                <a:lnTo>
                  <a:pt x="188409" y="12441"/>
                </a:lnTo>
                <a:lnTo>
                  <a:pt x="198956" y="21321"/>
                </a:lnTo>
                <a:lnTo>
                  <a:pt x="207596" y="32071"/>
                </a:lnTo>
                <a:lnTo>
                  <a:pt x="214025" y="44391"/>
                </a:lnTo>
                <a:lnTo>
                  <a:pt x="217943" y="57983"/>
                </a:lnTo>
                <a:lnTo>
                  <a:pt x="219075" y="70612"/>
                </a:lnTo>
                <a:lnTo>
                  <a:pt x="219075" y="104012"/>
                </a:lnTo>
                <a:lnTo>
                  <a:pt x="217587" y="118468"/>
                </a:lnTo>
                <a:lnTo>
                  <a:pt x="213325" y="131912"/>
                </a:lnTo>
                <a:lnTo>
                  <a:pt x="206592" y="144045"/>
                </a:lnTo>
                <a:lnTo>
                  <a:pt x="197688" y="154568"/>
                </a:lnTo>
                <a:lnTo>
                  <a:pt x="186914" y="163184"/>
                </a:lnTo>
                <a:lnTo>
                  <a:pt x="174574" y="169593"/>
                </a:lnTo>
                <a:lnTo>
                  <a:pt x="160969" y="173498"/>
                </a:lnTo>
                <a:lnTo>
                  <a:pt x="148335" y="174625"/>
                </a:lnTo>
                <a:lnTo>
                  <a:pt x="70612" y="174625"/>
                </a:lnTo>
                <a:lnTo>
                  <a:pt x="56143" y="173140"/>
                </a:lnTo>
                <a:lnTo>
                  <a:pt x="42689" y="168886"/>
                </a:lnTo>
                <a:lnTo>
                  <a:pt x="30549" y="162162"/>
                </a:lnTo>
                <a:lnTo>
                  <a:pt x="20021" y="153267"/>
                </a:lnTo>
                <a:lnTo>
                  <a:pt x="11406" y="142501"/>
                </a:lnTo>
                <a:lnTo>
                  <a:pt x="5003" y="130163"/>
                </a:lnTo>
                <a:lnTo>
                  <a:pt x="1110" y="116552"/>
                </a:lnTo>
                <a:lnTo>
                  <a:pt x="0" y="104012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8513826" y="3881437"/>
            <a:ext cx="130175" cy="65087"/>
          </a:xfrm>
          <a:custGeom>
            <a:avLst/>
            <a:gdLst/>
            <a:ahLst/>
            <a:cxnLst/>
            <a:rect l="l" t="t" r="r" b="b"/>
            <a:pathLst>
              <a:path w="130175" h="65087">
                <a:moveTo>
                  <a:pt x="0" y="65087"/>
                </a:moveTo>
                <a:lnTo>
                  <a:pt x="130175" y="65087"/>
                </a:lnTo>
                <a:lnTo>
                  <a:pt x="1301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8513826" y="3881437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8688451" y="4078224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225" y="0"/>
                </a:moveTo>
                <a:lnTo>
                  <a:pt x="0" y="0"/>
                </a:lnTo>
                <a:lnTo>
                  <a:pt x="0" y="22225"/>
                </a:lnTo>
                <a:lnTo>
                  <a:pt x="22225" y="44450"/>
                </a:lnTo>
                <a:lnTo>
                  <a:pt x="44450" y="22225"/>
                </a:lnTo>
                <a:lnTo>
                  <a:pt x="44450" y="0"/>
                </a:lnTo>
                <a:lnTo>
                  <a:pt x="22225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8688451" y="4078224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225" y="0"/>
                </a:moveTo>
                <a:lnTo>
                  <a:pt x="44450" y="0"/>
                </a:lnTo>
                <a:lnTo>
                  <a:pt x="44450" y="22225"/>
                </a:lnTo>
                <a:lnTo>
                  <a:pt x="22225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8513826" y="3881374"/>
            <a:ext cx="130175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8710676" y="4078224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8710676" y="4078224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8732901" y="4078224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8475726" y="3979862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4150" y="0"/>
                </a:lnTo>
              </a:path>
            </a:pathLst>
          </a:custGeom>
          <a:ln w="55244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8469376" y="3990975"/>
            <a:ext cx="219075" cy="44450"/>
          </a:xfrm>
          <a:custGeom>
            <a:avLst/>
            <a:gdLst/>
            <a:ahLst/>
            <a:cxnLst/>
            <a:rect l="l" t="t" r="r" b="b"/>
            <a:pathLst>
              <a:path w="219075" h="44450">
                <a:moveTo>
                  <a:pt x="22225" y="0"/>
                </a:moveTo>
                <a:lnTo>
                  <a:pt x="0" y="44450"/>
                </a:lnTo>
                <a:lnTo>
                  <a:pt x="219075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8491601" y="4035425"/>
            <a:ext cx="42799" cy="1524"/>
          </a:xfrm>
          <a:custGeom>
            <a:avLst/>
            <a:gdLst/>
            <a:ahLst/>
            <a:cxnLst/>
            <a:rect l="l" t="t" r="r" b="b"/>
            <a:pathLst>
              <a:path w="42799" h="1524">
                <a:moveTo>
                  <a:pt x="0" y="0"/>
                </a:moveTo>
                <a:lnTo>
                  <a:pt x="427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8513826" y="4013200"/>
            <a:ext cx="130175" cy="1524"/>
          </a:xfrm>
          <a:custGeom>
            <a:avLst/>
            <a:gdLst/>
            <a:ahLst/>
            <a:cxnLst/>
            <a:rect l="l" t="t" r="r" b="b"/>
            <a:pathLst>
              <a:path w="130175" h="1524">
                <a:moveTo>
                  <a:pt x="0" y="0"/>
                </a:moveTo>
                <a:lnTo>
                  <a:pt x="13017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8491601" y="4013200"/>
            <a:ext cx="109474" cy="1524"/>
          </a:xfrm>
          <a:custGeom>
            <a:avLst/>
            <a:gdLst/>
            <a:ahLst/>
            <a:cxnLst/>
            <a:rect l="l" t="t" r="r" b="b"/>
            <a:pathLst>
              <a:path w="109474" h="1524">
                <a:moveTo>
                  <a:pt x="0" y="0"/>
                </a:moveTo>
                <a:lnTo>
                  <a:pt x="1094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8534400" y="4013200"/>
            <a:ext cx="131825" cy="0"/>
          </a:xfrm>
          <a:custGeom>
            <a:avLst/>
            <a:gdLst/>
            <a:ahLst/>
            <a:cxnLst/>
            <a:rect l="l" t="t" r="r" b="b"/>
            <a:pathLst>
              <a:path w="131825">
                <a:moveTo>
                  <a:pt x="0" y="0"/>
                </a:moveTo>
                <a:lnTo>
                  <a:pt x="88900" y="0"/>
                </a:lnTo>
                <a:lnTo>
                  <a:pt x="13182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8644001" y="4013200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8556625" y="3881501"/>
            <a:ext cx="66675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675" y="0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8556625" y="3859276"/>
            <a:ext cx="87313" cy="66675"/>
          </a:xfrm>
          <a:custGeom>
            <a:avLst/>
            <a:gdLst/>
            <a:ahLst/>
            <a:cxnLst/>
            <a:rect l="l" t="t" r="r" b="b"/>
            <a:pathLst>
              <a:path w="87313" h="66675">
                <a:moveTo>
                  <a:pt x="0" y="66675"/>
                </a:moveTo>
                <a:lnTo>
                  <a:pt x="87313" y="66675"/>
                </a:lnTo>
                <a:lnTo>
                  <a:pt x="87313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6497701" y="2325687"/>
            <a:ext cx="131762" cy="131762"/>
          </a:xfrm>
          <a:custGeom>
            <a:avLst/>
            <a:gdLst/>
            <a:ahLst/>
            <a:cxnLst/>
            <a:rect l="l" t="t" r="r" b="b"/>
            <a:pathLst>
              <a:path w="131762" h="131762">
                <a:moveTo>
                  <a:pt x="0" y="131762"/>
                </a:moveTo>
                <a:lnTo>
                  <a:pt x="131762" y="131762"/>
                </a:lnTo>
                <a:lnTo>
                  <a:pt x="131762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497701" y="2325687"/>
            <a:ext cx="153987" cy="153987"/>
          </a:xfrm>
          <a:custGeom>
            <a:avLst/>
            <a:gdLst/>
            <a:ahLst/>
            <a:cxnLst/>
            <a:rect l="l" t="t" r="r" b="b"/>
            <a:pathLst>
              <a:path w="153987" h="153987">
                <a:moveTo>
                  <a:pt x="0" y="153987"/>
                </a:moveTo>
                <a:lnTo>
                  <a:pt x="153987" y="153987"/>
                </a:lnTo>
                <a:lnTo>
                  <a:pt x="153987" y="0"/>
                </a:lnTo>
                <a:lnTo>
                  <a:pt x="0" y="0"/>
                </a:lnTo>
                <a:lnTo>
                  <a:pt x="0" y="153987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6826250" y="2370137"/>
            <a:ext cx="131762" cy="109537"/>
          </a:xfrm>
          <a:custGeom>
            <a:avLst/>
            <a:gdLst/>
            <a:ahLst/>
            <a:cxnLst/>
            <a:rect l="l" t="t" r="r" b="b"/>
            <a:pathLst>
              <a:path w="131762" h="109537">
                <a:moveTo>
                  <a:pt x="0" y="109537"/>
                </a:moveTo>
                <a:lnTo>
                  <a:pt x="131762" y="109537"/>
                </a:lnTo>
                <a:lnTo>
                  <a:pt x="131762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6826250" y="2370137"/>
            <a:ext cx="153987" cy="131762"/>
          </a:xfrm>
          <a:custGeom>
            <a:avLst/>
            <a:gdLst/>
            <a:ahLst/>
            <a:cxnLst/>
            <a:rect l="l" t="t" r="r" b="b"/>
            <a:pathLst>
              <a:path w="153987" h="131762">
                <a:moveTo>
                  <a:pt x="0" y="131762"/>
                </a:moveTo>
                <a:lnTo>
                  <a:pt x="153987" y="131762"/>
                </a:lnTo>
                <a:lnTo>
                  <a:pt x="153987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7154926" y="2392362"/>
            <a:ext cx="131762" cy="109537"/>
          </a:xfrm>
          <a:custGeom>
            <a:avLst/>
            <a:gdLst/>
            <a:ahLst/>
            <a:cxnLst/>
            <a:rect l="l" t="t" r="r" b="b"/>
            <a:pathLst>
              <a:path w="131762" h="109537">
                <a:moveTo>
                  <a:pt x="0" y="109537"/>
                </a:moveTo>
                <a:lnTo>
                  <a:pt x="131762" y="109537"/>
                </a:lnTo>
                <a:lnTo>
                  <a:pt x="131762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7154926" y="2392362"/>
            <a:ext cx="153987" cy="131762"/>
          </a:xfrm>
          <a:custGeom>
            <a:avLst/>
            <a:gdLst/>
            <a:ahLst/>
            <a:cxnLst/>
            <a:rect l="l" t="t" r="r" b="b"/>
            <a:pathLst>
              <a:path w="153987" h="131762">
                <a:moveTo>
                  <a:pt x="0" y="131762"/>
                </a:moveTo>
                <a:lnTo>
                  <a:pt x="153987" y="131762"/>
                </a:lnTo>
                <a:lnTo>
                  <a:pt x="153987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7615301" y="4035361"/>
            <a:ext cx="131762" cy="109537"/>
          </a:xfrm>
          <a:custGeom>
            <a:avLst/>
            <a:gdLst/>
            <a:ahLst/>
            <a:cxnLst/>
            <a:rect l="l" t="t" r="r" b="b"/>
            <a:pathLst>
              <a:path w="131762" h="109537">
                <a:moveTo>
                  <a:pt x="0" y="109537"/>
                </a:moveTo>
                <a:lnTo>
                  <a:pt x="131762" y="109537"/>
                </a:lnTo>
                <a:lnTo>
                  <a:pt x="131762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7615301" y="4035425"/>
            <a:ext cx="153987" cy="130175"/>
          </a:xfrm>
          <a:custGeom>
            <a:avLst/>
            <a:gdLst/>
            <a:ahLst/>
            <a:cxnLst/>
            <a:rect l="l" t="t" r="r" b="b"/>
            <a:pathLst>
              <a:path w="153987" h="130175">
                <a:moveTo>
                  <a:pt x="0" y="130175"/>
                </a:moveTo>
                <a:lnTo>
                  <a:pt x="153987" y="130175"/>
                </a:lnTo>
                <a:lnTo>
                  <a:pt x="153987" y="0"/>
                </a:lnTo>
                <a:lnTo>
                  <a:pt x="0" y="0"/>
                </a:lnTo>
                <a:lnTo>
                  <a:pt x="0" y="130175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7877175" y="4035425"/>
            <a:ext cx="131762" cy="130175"/>
          </a:xfrm>
          <a:custGeom>
            <a:avLst/>
            <a:gdLst/>
            <a:ahLst/>
            <a:cxnLst/>
            <a:rect l="l" t="t" r="r" b="b"/>
            <a:pathLst>
              <a:path w="131762" h="130175">
                <a:moveTo>
                  <a:pt x="0" y="130175"/>
                </a:moveTo>
                <a:lnTo>
                  <a:pt x="131762" y="130175"/>
                </a:lnTo>
                <a:lnTo>
                  <a:pt x="131762" y="0"/>
                </a:lnTo>
                <a:lnTo>
                  <a:pt x="0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7877175" y="4035425"/>
            <a:ext cx="153987" cy="152400"/>
          </a:xfrm>
          <a:custGeom>
            <a:avLst/>
            <a:gdLst/>
            <a:ahLst/>
            <a:cxnLst/>
            <a:rect l="l" t="t" r="r" b="b"/>
            <a:pathLst>
              <a:path w="153987" h="152400">
                <a:moveTo>
                  <a:pt x="0" y="152400"/>
                </a:moveTo>
                <a:lnTo>
                  <a:pt x="153987" y="152400"/>
                </a:lnTo>
                <a:lnTo>
                  <a:pt x="153987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8228076" y="5218111"/>
            <a:ext cx="131762" cy="109538"/>
          </a:xfrm>
          <a:custGeom>
            <a:avLst/>
            <a:gdLst/>
            <a:ahLst/>
            <a:cxnLst/>
            <a:rect l="l" t="t" r="r" b="b"/>
            <a:pathLst>
              <a:path w="131762" h="109538">
                <a:moveTo>
                  <a:pt x="0" y="109538"/>
                </a:moveTo>
                <a:lnTo>
                  <a:pt x="131762" y="109538"/>
                </a:lnTo>
                <a:lnTo>
                  <a:pt x="131762" y="0"/>
                </a:lnTo>
                <a:lnTo>
                  <a:pt x="0" y="0"/>
                </a:lnTo>
                <a:lnTo>
                  <a:pt x="0" y="109538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8228076" y="5218176"/>
            <a:ext cx="153987" cy="130175"/>
          </a:xfrm>
          <a:custGeom>
            <a:avLst/>
            <a:gdLst/>
            <a:ahLst/>
            <a:cxnLst/>
            <a:rect l="l" t="t" r="r" b="b"/>
            <a:pathLst>
              <a:path w="153987" h="130175">
                <a:moveTo>
                  <a:pt x="0" y="130175"/>
                </a:moveTo>
                <a:lnTo>
                  <a:pt x="153987" y="130175"/>
                </a:lnTo>
                <a:lnTo>
                  <a:pt x="153987" y="0"/>
                </a:lnTo>
                <a:lnTo>
                  <a:pt x="0" y="0"/>
                </a:lnTo>
                <a:lnTo>
                  <a:pt x="0" y="130175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7789926" y="5173662"/>
            <a:ext cx="131762" cy="131762"/>
          </a:xfrm>
          <a:custGeom>
            <a:avLst/>
            <a:gdLst/>
            <a:ahLst/>
            <a:cxnLst/>
            <a:rect l="l" t="t" r="r" b="b"/>
            <a:pathLst>
              <a:path w="131762" h="131762">
                <a:moveTo>
                  <a:pt x="0" y="131762"/>
                </a:moveTo>
                <a:lnTo>
                  <a:pt x="131762" y="131762"/>
                </a:lnTo>
                <a:lnTo>
                  <a:pt x="131762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7789926" y="5173662"/>
            <a:ext cx="153987" cy="153987"/>
          </a:xfrm>
          <a:custGeom>
            <a:avLst/>
            <a:gdLst/>
            <a:ahLst/>
            <a:cxnLst/>
            <a:rect l="l" t="t" r="r" b="b"/>
            <a:pathLst>
              <a:path w="153987" h="153987">
                <a:moveTo>
                  <a:pt x="0" y="153987"/>
                </a:moveTo>
                <a:lnTo>
                  <a:pt x="153987" y="153987"/>
                </a:lnTo>
                <a:lnTo>
                  <a:pt x="153987" y="0"/>
                </a:lnTo>
                <a:lnTo>
                  <a:pt x="0" y="0"/>
                </a:lnTo>
                <a:lnTo>
                  <a:pt x="0" y="153987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8009001" y="5129211"/>
            <a:ext cx="131762" cy="109538"/>
          </a:xfrm>
          <a:custGeom>
            <a:avLst/>
            <a:gdLst/>
            <a:ahLst/>
            <a:cxnLst/>
            <a:rect l="l" t="t" r="r" b="b"/>
            <a:pathLst>
              <a:path w="131762" h="109538">
                <a:moveTo>
                  <a:pt x="0" y="109538"/>
                </a:moveTo>
                <a:lnTo>
                  <a:pt x="131762" y="109538"/>
                </a:lnTo>
                <a:lnTo>
                  <a:pt x="131762" y="0"/>
                </a:lnTo>
                <a:lnTo>
                  <a:pt x="0" y="0"/>
                </a:lnTo>
                <a:lnTo>
                  <a:pt x="0" y="109538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8009001" y="5129212"/>
            <a:ext cx="153987" cy="131762"/>
          </a:xfrm>
          <a:custGeom>
            <a:avLst/>
            <a:gdLst/>
            <a:ahLst/>
            <a:cxnLst/>
            <a:rect l="l" t="t" r="r" b="b"/>
            <a:pathLst>
              <a:path w="153987" h="131762">
                <a:moveTo>
                  <a:pt x="0" y="131762"/>
                </a:moveTo>
                <a:lnTo>
                  <a:pt x="153987" y="131762"/>
                </a:lnTo>
                <a:lnTo>
                  <a:pt x="153987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8534400" y="5173662"/>
            <a:ext cx="131762" cy="131762"/>
          </a:xfrm>
          <a:custGeom>
            <a:avLst/>
            <a:gdLst/>
            <a:ahLst/>
            <a:cxnLst/>
            <a:rect l="l" t="t" r="r" b="b"/>
            <a:pathLst>
              <a:path w="131762" h="131762">
                <a:moveTo>
                  <a:pt x="0" y="131762"/>
                </a:moveTo>
                <a:lnTo>
                  <a:pt x="131762" y="131762"/>
                </a:lnTo>
                <a:lnTo>
                  <a:pt x="131762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8534400" y="5173662"/>
            <a:ext cx="153987" cy="153987"/>
          </a:xfrm>
          <a:custGeom>
            <a:avLst/>
            <a:gdLst/>
            <a:ahLst/>
            <a:cxnLst/>
            <a:rect l="l" t="t" r="r" b="b"/>
            <a:pathLst>
              <a:path w="153987" h="153987">
                <a:moveTo>
                  <a:pt x="0" y="153987"/>
                </a:moveTo>
                <a:lnTo>
                  <a:pt x="153987" y="153987"/>
                </a:lnTo>
                <a:lnTo>
                  <a:pt x="153987" y="0"/>
                </a:lnTo>
                <a:lnTo>
                  <a:pt x="0" y="0"/>
                </a:lnTo>
                <a:lnTo>
                  <a:pt x="0" y="153987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3278251" y="5392801"/>
            <a:ext cx="65024" cy="109474"/>
          </a:xfrm>
          <a:custGeom>
            <a:avLst/>
            <a:gdLst/>
            <a:ahLst/>
            <a:cxnLst/>
            <a:rect l="l" t="t" r="r" b="b"/>
            <a:pathLst>
              <a:path w="65024" h="109474">
                <a:moveTo>
                  <a:pt x="0" y="0"/>
                </a:moveTo>
                <a:lnTo>
                  <a:pt x="65024" y="22225"/>
                </a:lnTo>
                <a:lnTo>
                  <a:pt x="65024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3124200" y="5260975"/>
            <a:ext cx="176275" cy="131825"/>
          </a:xfrm>
          <a:custGeom>
            <a:avLst/>
            <a:gdLst/>
            <a:ahLst/>
            <a:cxnLst/>
            <a:rect l="l" t="t" r="r" b="b"/>
            <a:pathLst>
              <a:path w="176275" h="131825">
                <a:moveTo>
                  <a:pt x="0" y="65912"/>
                </a:moveTo>
                <a:lnTo>
                  <a:pt x="187" y="70911"/>
                </a:lnTo>
                <a:lnTo>
                  <a:pt x="2808" y="84991"/>
                </a:lnTo>
                <a:lnTo>
                  <a:pt x="8254" y="97856"/>
                </a:lnTo>
                <a:lnTo>
                  <a:pt x="16183" y="109160"/>
                </a:lnTo>
                <a:lnTo>
                  <a:pt x="26255" y="118556"/>
                </a:lnTo>
                <a:lnTo>
                  <a:pt x="38127" y="125697"/>
                </a:lnTo>
                <a:lnTo>
                  <a:pt x="51460" y="130235"/>
                </a:lnTo>
                <a:lnTo>
                  <a:pt x="65912" y="131825"/>
                </a:lnTo>
                <a:lnTo>
                  <a:pt x="110362" y="131825"/>
                </a:lnTo>
                <a:lnTo>
                  <a:pt x="129441" y="129007"/>
                </a:lnTo>
                <a:lnTo>
                  <a:pt x="142306" y="123545"/>
                </a:lnTo>
                <a:lnTo>
                  <a:pt x="153610" y="115599"/>
                </a:lnTo>
                <a:lnTo>
                  <a:pt x="163006" y="105516"/>
                </a:lnTo>
                <a:lnTo>
                  <a:pt x="170147" y="93643"/>
                </a:lnTo>
                <a:lnTo>
                  <a:pt x="174685" y="80326"/>
                </a:lnTo>
                <a:lnTo>
                  <a:pt x="176275" y="65912"/>
                </a:lnTo>
                <a:lnTo>
                  <a:pt x="173457" y="46788"/>
                </a:lnTo>
                <a:lnTo>
                  <a:pt x="167995" y="33913"/>
                </a:lnTo>
                <a:lnTo>
                  <a:pt x="160049" y="22613"/>
                </a:lnTo>
                <a:lnTo>
                  <a:pt x="149966" y="13232"/>
                </a:lnTo>
                <a:lnTo>
                  <a:pt x="138093" y="6108"/>
                </a:lnTo>
                <a:lnTo>
                  <a:pt x="124776" y="1583"/>
                </a:lnTo>
                <a:lnTo>
                  <a:pt x="110362" y="0"/>
                </a:lnTo>
                <a:lnTo>
                  <a:pt x="65912" y="0"/>
                </a:lnTo>
                <a:lnTo>
                  <a:pt x="46788" y="2808"/>
                </a:lnTo>
                <a:lnTo>
                  <a:pt x="33913" y="8254"/>
                </a:lnTo>
                <a:lnTo>
                  <a:pt x="22613" y="16183"/>
                </a:lnTo>
                <a:lnTo>
                  <a:pt x="13232" y="26255"/>
                </a:lnTo>
                <a:lnTo>
                  <a:pt x="6108" y="38127"/>
                </a:lnTo>
                <a:lnTo>
                  <a:pt x="1583" y="51460"/>
                </a:lnTo>
                <a:lnTo>
                  <a:pt x="0" y="65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3103626" y="5238750"/>
            <a:ext cx="219075" cy="176275"/>
          </a:xfrm>
          <a:custGeom>
            <a:avLst/>
            <a:gdLst/>
            <a:ahLst/>
            <a:cxnLst/>
            <a:rect l="l" t="t" r="r" b="b"/>
            <a:pathLst>
              <a:path w="219075" h="17627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48336" y="0"/>
                </a:lnTo>
                <a:lnTo>
                  <a:pt x="162797" y="1481"/>
                </a:lnTo>
                <a:lnTo>
                  <a:pt x="176255" y="5728"/>
                </a:lnTo>
                <a:lnTo>
                  <a:pt x="188409" y="12441"/>
                </a:lnTo>
                <a:lnTo>
                  <a:pt x="198956" y="21321"/>
                </a:lnTo>
                <a:lnTo>
                  <a:pt x="207596" y="32071"/>
                </a:lnTo>
                <a:lnTo>
                  <a:pt x="214025" y="44391"/>
                </a:lnTo>
                <a:lnTo>
                  <a:pt x="217943" y="57983"/>
                </a:lnTo>
                <a:lnTo>
                  <a:pt x="219075" y="70612"/>
                </a:lnTo>
                <a:lnTo>
                  <a:pt x="219075" y="105537"/>
                </a:lnTo>
                <a:lnTo>
                  <a:pt x="217590" y="119985"/>
                </a:lnTo>
                <a:lnTo>
                  <a:pt x="213335" y="133433"/>
                </a:lnTo>
                <a:lnTo>
                  <a:pt x="206613" y="145579"/>
                </a:lnTo>
                <a:lnTo>
                  <a:pt x="197723" y="156123"/>
                </a:lnTo>
                <a:lnTo>
                  <a:pt x="186967" y="164763"/>
                </a:lnTo>
                <a:lnTo>
                  <a:pt x="174644" y="171198"/>
                </a:lnTo>
                <a:lnTo>
                  <a:pt x="161057" y="175128"/>
                </a:lnTo>
                <a:lnTo>
                  <a:pt x="148336" y="176275"/>
                </a:lnTo>
                <a:lnTo>
                  <a:pt x="70612" y="176275"/>
                </a:lnTo>
                <a:lnTo>
                  <a:pt x="56156" y="174788"/>
                </a:lnTo>
                <a:lnTo>
                  <a:pt x="42712" y="170526"/>
                </a:lnTo>
                <a:lnTo>
                  <a:pt x="30579" y="163793"/>
                </a:lnTo>
                <a:lnTo>
                  <a:pt x="20056" y="154889"/>
                </a:lnTo>
                <a:lnTo>
                  <a:pt x="11440" y="144115"/>
                </a:lnTo>
                <a:lnTo>
                  <a:pt x="5031" y="131775"/>
                </a:lnTo>
                <a:lnTo>
                  <a:pt x="1126" y="118170"/>
                </a:lnTo>
                <a:lnTo>
                  <a:pt x="0" y="105537"/>
                </a:lnTo>
                <a:lnTo>
                  <a:pt x="0" y="70612"/>
                </a:lnTo>
                <a:close/>
              </a:path>
            </a:pathLst>
          </a:custGeom>
          <a:ln w="53974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3146425" y="5283263"/>
            <a:ext cx="131762" cy="65087"/>
          </a:xfrm>
          <a:custGeom>
            <a:avLst/>
            <a:gdLst/>
            <a:ahLst/>
            <a:cxnLst/>
            <a:rect l="l" t="t" r="r" b="b"/>
            <a:pathLst>
              <a:path w="131762" h="65087">
                <a:moveTo>
                  <a:pt x="0" y="65087"/>
                </a:moveTo>
                <a:lnTo>
                  <a:pt x="131762" y="65087"/>
                </a:lnTo>
                <a:lnTo>
                  <a:pt x="13176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3146425" y="5283263"/>
            <a:ext cx="153987" cy="87312"/>
          </a:xfrm>
          <a:custGeom>
            <a:avLst/>
            <a:gdLst/>
            <a:ahLst/>
            <a:cxnLst/>
            <a:rect l="l" t="t" r="r" b="b"/>
            <a:pathLst>
              <a:path w="153987" h="87312">
                <a:moveTo>
                  <a:pt x="0" y="87312"/>
                </a:moveTo>
                <a:lnTo>
                  <a:pt x="153987" y="87312"/>
                </a:lnTo>
                <a:lnTo>
                  <a:pt x="1539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3322701" y="5502275"/>
            <a:ext cx="42799" cy="44450"/>
          </a:xfrm>
          <a:custGeom>
            <a:avLst/>
            <a:gdLst/>
            <a:ahLst/>
            <a:cxnLst/>
            <a:rect l="l" t="t" r="r" b="b"/>
            <a:pathLst>
              <a:path w="42799" h="44450">
                <a:moveTo>
                  <a:pt x="20574" y="0"/>
                </a:moveTo>
                <a:lnTo>
                  <a:pt x="0" y="0"/>
                </a:lnTo>
                <a:lnTo>
                  <a:pt x="0" y="22225"/>
                </a:lnTo>
                <a:lnTo>
                  <a:pt x="20574" y="44450"/>
                </a:lnTo>
                <a:lnTo>
                  <a:pt x="42799" y="44450"/>
                </a:lnTo>
                <a:lnTo>
                  <a:pt x="42799" y="0"/>
                </a:lnTo>
                <a:lnTo>
                  <a:pt x="20574" y="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3322701" y="5502275"/>
            <a:ext cx="42799" cy="44450"/>
          </a:xfrm>
          <a:custGeom>
            <a:avLst/>
            <a:gdLst/>
            <a:ahLst/>
            <a:cxnLst/>
            <a:rect l="l" t="t" r="r" b="b"/>
            <a:pathLst>
              <a:path w="42799" h="44450">
                <a:moveTo>
                  <a:pt x="20574" y="0"/>
                </a:moveTo>
                <a:lnTo>
                  <a:pt x="42799" y="0"/>
                </a:lnTo>
                <a:lnTo>
                  <a:pt x="42799" y="22225"/>
                </a:lnTo>
                <a:lnTo>
                  <a:pt x="42799" y="44450"/>
                </a:lnTo>
                <a:lnTo>
                  <a:pt x="20574" y="44450"/>
                </a:lnTo>
                <a:lnTo>
                  <a:pt x="0" y="22225"/>
                </a:lnTo>
                <a:lnTo>
                  <a:pt x="0" y="0"/>
                </a:lnTo>
                <a:lnTo>
                  <a:pt x="20574" y="0"/>
                </a:lnTo>
                <a:close/>
              </a:path>
            </a:pathLst>
          </a:custGeom>
          <a:ln w="31750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3146425" y="5305488"/>
            <a:ext cx="131762" cy="42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3343275" y="5502275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3343275" y="5502275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3365500" y="5502275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3108325" y="5403913"/>
            <a:ext cx="185737" cy="0"/>
          </a:xfrm>
          <a:custGeom>
            <a:avLst/>
            <a:gdLst/>
            <a:ahLst/>
            <a:cxnLst/>
            <a:rect l="l" t="t" r="r" b="b"/>
            <a:pathLst>
              <a:path w="185737">
                <a:moveTo>
                  <a:pt x="0" y="0"/>
                </a:moveTo>
                <a:lnTo>
                  <a:pt x="185737" y="0"/>
                </a:lnTo>
              </a:path>
            </a:pathLst>
          </a:custGeom>
          <a:ln w="55244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3103626" y="5415026"/>
            <a:ext cx="219075" cy="42799"/>
          </a:xfrm>
          <a:custGeom>
            <a:avLst/>
            <a:gdLst/>
            <a:ahLst/>
            <a:cxnLst/>
            <a:rect l="l" t="t" r="r" b="b"/>
            <a:pathLst>
              <a:path w="219075" h="42799">
                <a:moveTo>
                  <a:pt x="20574" y="0"/>
                </a:moveTo>
                <a:lnTo>
                  <a:pt x="0" y="42799"/>
                </a:lnTo>
                <a:lnTo>
                  <a:pt x="219075" y="42799"/>
                </a:lnTo>
                <a:lnTo>
                  <a:pt x="196850" y="0"/>
                </a:lnTo>
                <a:lnTo>
                  <a:pt x="20574" y="0"/>
                </a:lnTo>
                <a:close/>
              </a:path>
            </a:pathLst>
          </a:custGeom>
          <a:ln w="31749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3124200" y="5437251"/>
            <a:ext cx="44450" cy="1524"/>
          </a:xfrm>
          <a:custGeom>
            <a:avLst/>
            <a:gdLst/>
            <a:ahLst/>
            <a:cxnLst/>
            <a:rect l="l" t="t" r="r" b="b"/>
            <a:pathLst>
              <a:path w="44450" h="1524">
                <a:moveTo>
                  <a:pt x="0" y="0"/>
                </a:moveTo>
                <a:lnTo>
                  <a:pt x="444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3146425" y="5415026"/>
            <a:ext cx="131825" cy="1524"/>
          </a:xfrm>
          <a:custGeom>
            <a:avLst/>
            <a:gdLst/>
            <a:ahLst/>
            <a:cxnLst/>
            <a:rect l="l" t="t" r="r" b="b"/>
            <a:pathLst>
              <a:path w="131825" h="1524">
                <a:moveTo>
                  <a:pt x="0" y="0"/>
                </a:moveTo>
                <a:lnTo>
                  <a:pt x="1318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3124200" y="5437251"/>
            <a:ext cx="109600" cy="1524"/>
          </a:xfrm>
          <a:custGeom>
            <a:avLst/>
            <a:gdLst/>
            <a:ahLst/>
            <a:cxnLst/>
            <a:rect l="l" t="t" r="r" b="b"/>
            <a:pathLst>
              <a:path w="109600" h="1524">
                <a:moveTo>
                  <a:pt x="0" y="0"/>
                </a:moveTo>
                <a:lnTo>
                  <a:pt x="1096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3168650" y="5437251"/>
            <a:ext cx="131825" cy="0"/>
          </a:xfrm>
          <a:custGeom>
            <a:avLst/>
            <a:gdLst/>
            <a:ahLst/>
            <a:cxnLst/>
            <a:rect l="l" t="t" r="r" b="b"/>
            <a:pathLst>
              <a:path w="131825">
                <a:moveTo>
                  <a:pt x="0" y="0"/>
                </a:moveTo>
                <a:lnTo>
                  <a:pt x="87375" y="0"/>
                </a:lnTo>
                <a:lnTo>
                  <a:pt x="13182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3278251" y="54372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3234531" y="5260975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4413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3213100" y="5261038"/>
            <a:ext cx="65087" cy="87312"/>
          </a:xfrm>
          <a:custGeom>
            <a:avLst/>
            <a:gdLst/>
            <a:ahLst/>
            <a:cxnLst/>
            <a:rect l="l" t="t" r="r" b="b"/>
            <a:pathLst>
              <a:path w="65087" h="87312">
                <a:moveTo>
                  <a:pt x="0" y="87312"/>
                </a:moveTo>
                <a:lnTo>
                  <a:pt x="65087" y="87312"/>
                </a:lnTo>
                <a:lnTo>
                  <a:pt x="650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884551" y="4035425"/>
            <a:ext cx="130175" cy="130175"/>
          </a:xfrm>
          <a:custGeom>
            <a:avLst/>
            <a:gdLst/>
            <a:ahLst/>
            <a:cxnLst/>
            <a:rect l="l" t="t" r="r" b="b"/>
            <a:pathLst>
              <a:path w="130175" h="130175">
                <a:moveTo>
                  <a:pt x="0" y="130175"/>
                </a:moveTo>
                <a:lnTo>
                  <a:pt x="130175" y="130175"/>
                </a:lnTo>
                <a:lnTo>
                  <a:pt x="130175" y="0"/>
                </a:lnTo>
                <a:lnTo>
                  <a:pt x="0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884551" y="403542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400"/>
                </a:moveTo>
                <a:lnTo>
                  <a:pt x="152400" y="152400"/>
                </a:lnTo>
                <a:lnTo>
                  <a:pt x="1524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314575" y="4056061"/>
            <a:ext cx="131762" cy="109538"/>
          </a:xfrm>
          <a:custGeom>
            <a:avLst/>
            <a:gdLst/>
            <a:ahLst/>
            <a:cxnLst/>
            <a:rect l="l" t="t" r="r" b="b"/>
            <a:pathLst>
              <a:path w="131762" h="109538">
                <a:moveTo>
                  <a:pt x="0" y="109538"/>
                </a:moveTo>
                <a:lnTo>
                  <a:pt x="131762" y="109538"/>
                </a:lnTo>
                <a:lnTo>
                  <a:pt x="131762" y="0"/>
                </a:lnTo>
                <a:lnTo>
                  <a:pt x="0" y="0"/>
                </a:lnTo>
                <a:lnTo>
                  <a:pt x="0" y="109538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314575" y="4056062"/>
            <a:ext cx="152400" cy="131762"/>
          </a:xfrm>
          <a:custGeom>
            <a:avLst/>
            <a:gdLst/>
            <a:ahLst/>
            <a:cxnLst/>
            <a:rect l="l" t="t" r="r" b="b"/>
            <a:pathLst>
              <a:path w="152400" h="131762">
                <a:moveTo>
                  <a:pt x="0" y="131762"/>
                </a:moveTo>
                <a:lnTo>
                  <a:pt x="152400" y="131762"/>
                </a:lnTo>
                <a:lnTo>
                  <a:pt x="152400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3124200" y="5589587"/>
            <a:ext cx="131762" cy="131762"/>
          </a:xfrm>
          <a:custGeom>
            <a:avLst/>
            <a:gdLst/>
            <a:ahLst/>
            <a:cxnLst/>
            <a:rect l="l" t="t" r="r" b="b"/>
            <a:pathLst>
              <a:path w="131762" h="131762">
                <a:moveTo>
                  <a:pt x="0" y="131762"/>
                </a:moveTo>
                <a:lnTo>
                  <a:pt x="131762" y="131762"/>
                </a:lnTo>
                <a:lnTo>
                  <a:pt x="131762" y="0"/>
                </a:lnTo>
                <a:lnTo>
                  <a:pt x="0" y="0"/>
                </a:lnTo>
                <a:lnTo>
                  <a:pt x="0" y="13176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3124200" y="5589587"/>
            <a:ext cx="153987" cy="153987"/>
          </a:xfrm>
          <a:custGeom>
            <a:avLst/>
            <a:gdLst/>
            <a:ahLst/>
            <a:cxnLst/>
            <a:rect l="l" t="t" r="r" b="b"/>
            <a:pathLst>
              <a:path w="153987" h="153987">
                <a:moveTo>
                  <a:pt x="0" y="153987"/>
                </a:moveTo>
                <a:lnTo>
                  <a:pt x="153987" y="153987"/>
                </a:lnTo>
                <a:lnTo>
                  <a:pt x="153987" y="0"/>
                </a:lnTo>
                <a:lnTo>
                  <a:pt x="0" y="0"/>
                </a:lnTo>
                <a:lnTo>
                  <a:pt x="0" y="153987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1482725" y="5195887"/>
            <a:ext cx="2167001" cy="963612"/>
          </a:xfrm>
          <a:custGeom>
            <a:avLst/>
            <a:gdLst/>
            <a:ahLst/>
            <a:cxnLst/>
            <a:rect l="l" t="t" r="r" b="b"/>
            <a:pathLst>
              <a:path w="2167001" h="963612">
                <a:moveTo>
                  <a:pt x="0" y="963612"/>
                </a:moveTo>
                <a:lnTo>
                  <a:pt x="2167001" y="963612"/>
                </a:lnTo>
                <a:lnTo>
                  <a:pt x="2167001" y="0"/>
                </a:lnTo>
                <a:lnTo>
                  <a:pt x="0" y="0"/>
                </a:lnTo>
                <a:lnTo>
                  <a:pt x="0" y="9636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044950" y="3159125"/>
            <a:ext cx="87375" cy="87249"/>
          </a:xfrm>
          <a:custGeom>
            <a:avLst/>
            <a:gdLst/>
            <a:ahLst/>
            <a:cxnLst/>
            <a:rect l="l" t="t" r="r" b="b"/>
            <a:pathLst>
              <a:path w="87375" h="87249">
                <a:moveTo>
                  <a:pt x="0" y="0"/>
                </a:moveTo>
                <a:lnTo>
                  <a:pt x="65150" y="20574"/>
                </a:lnTo>
                <a:lnTo>
                  <a:pt x="87375" y="872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3891026" y="3005074"/>
            <a:ext cx="176149" cy="131825"/>
          </a:xfrm>
          <a:custGeom>
            <a:avLst/>
            <a:gdLst/>
            <a:ahLst/>
            <a:cxnLst/>
            <a:rect l="l" t="t" r="r" b="b"/>
            <a:pathLst>
              <a:path w="176149" h="131825">
                <a:moveTo>
                  <a:pt x="0" y="65912"/>
                </a:moveTo>
                <a:lnTo>
                  <a:pt x="179" y="70829"/>
                </a:lnTo>
                <a:lnTo>
                  <a:pt x="2784" y="84959"/>
                </a:lnTo>
                <a:lnTo>
                  <a:pt x="8217" y="97854"/>
                </a:lnTo>
                <a:lnTo>
                  <a:pt x="16136" y="109171"/>
                </a:lnTo>
                <a:lnTo>
                  <a:pt x="26197" y="118569"/>
                </a:lnTo>
                <a:lnTo>
                  <a:pt x="38054" y="125706"/>
                </a:lnTo>
                <a:lnTo>
                  <a:pt x="51365" y="130239"/>
                </a:lnTo>
                <a:lnTo>
                  <a:pt x="65786" y="131825"/>
                </a:lnTo>
                <a:lnTo>
                  <a:pt x="110236" y="131825"/>
                </a:lnTo>
                <a:lnTo>
                  <a:pt x="129360" y="129017"/>
                </a:lnTo>
                <a:lnTo>
                  <a:pt x="142235" y="123571"/>
                </a:lnTo>
                <a:lnTo>
                  <a:pt x="153535" y="115642"/>
                </a:lnTo>
                <a:lnTo>
                  <a:pt x="162916" y="105570"/>
                </a:lnTo>
                <a:lnTo>
                  <a:pt x="170040" y="93698"/>
                </a:lnTo>
                <a:lnTo>
                  <a:pt x="174565" y="80365"/>
                </a:lnTo>
                <a:lnTo>
                  <a:pt x="176149" y="65912"/>
                </a:lnTo>
                <a:lnTo>
                  <a:pt x="173340" y="46834"/>
                </a:lnTo>
                <a:lnTo>
                  <a:pt x="167894" y="33969"/>
                </a:lnTo>
                <a:lnTo>
                  <a:pt x="159965" y="22665"/>
                </a:lnTo>
                <a:lnTo>
                  <a:pt x="149893" y="13269"/>
                </a:lnTo>
                <a:lnTo>
                  <a:pt x="138021" y="6128"/>
                </a:lnTo>
                <a:lnTo>
                  <a:pt x="124688" y="1590"/>
                </a:lnTo>
                <a:lnTo>
                  <a:pt x="110236" y="0"/>
                </a:lnTo>
                <a:lnTo>
                  <a:pt x="65786" y="0"/>
                </a:lnTo>
                <a:lnTo>
                  <a:pt x="46797" y="2795"/>
                </a:lnTo>
                <a:lnTo>
                  <a:pt x="33931" y="8248"/>
                </a:lnTo>
                <a:lnTo>
                  <a:pt x="22633" y="16191"/>
                </a:lnTo>
                <a:lnTo>
                  <a:pt x="13247" y="26277"/>
                </a:lnTo>
                <a:lnTo>
                  <a:pt x="6117" y="38158"/>
                </a:lnTo>
                <a:lnTo>
                  <a:pt x="1586" y="51486"/>
                </a:lnTo>
                <a:lnTo>
                  <a:pt x="0" y="6591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3868801" y="2982849"/>
            <a:ext cx="219075" cy="176275"/>
          </a:xfrm>
          <a:custGeom>
            <a:avLst/>
            <a:gdLst/>
            <a:ahLst/>
            <a:cxnLst/>
            <a:rect l="l" t="t" r="r" b="b"/>
            <a:pathLst>
              <a:path w="219075" h="176275">
                <a:moveTo>
                  <a:pt x="0" y="70738"/>
                </a:moveTo>
                <a:lnTo>
                  <a:pt x="1481" y="56277"/>
                </a:lnTo>
                <a:lnTo>
                  <a:pt x="5728" y="42819"/>
                </a:lnTo>
                <a:lnTo>
                  <a:pt x="12441" y="30665"/>
                </a:lnTo>
                <a:lnTo>
                  <a:pt x="21321" y="20118"/>
                </a:lnTo>
                <a:lnTo>
                  <a:pt x="32071" y="11478"/>
                </a:lnTo>
                <a:lnTo>
                  <a:pt x="44391" y="5049"/>
                </a:lnTo>
                <a:lnTo>
                  <a:pt x="57983" y="1131"/>
                </a:lnTo>
                <a:lnTo>
                  <a:pt x="70612" y="0"/>
                </a:lnTo>
                <a:lnTo>
                  <a:pt x="148336" y="0"/>
                </a:lnTo>
                <a:lnTo>
                  <a:pt x="162784" y="1484"/>
                </a:lnTo>
                <a:lnTo>
                  <a:pt x="176232" y="5739"/>
                </a:lnTo>
                <a:lnTo>
                  <a:pt x="188378" y="12461"/>
                </a:lnTo>
                <a:lnTo>
                  <a:pt x="198922" y="21351"/>
                </a:lnTo>
                <a:lnTo>
                  <a:pt x="207562" y="32107"/>
                </a:lnTo>
                <a:lnTo>
                  <a:pt x="213997" y="44430"/>
                </a:lnTo>
                <a:lnTo>
                  <a:pt x="217927" y="58017"/>
                </a:lnTo>
                <a:lnTo>
                  <a:pt x="219075" y="70738"/>
                </a:lnTo>
                <a:lnTo>
                  <a:pt x="219075" y="105663"/>
                </a:lnTo>
                <a:lnTo>
                  <a:pt x="217587" y="120119"/>
                </a:lnTo>
                <a:lnTo>
                  <a:pt x="213325" y="133563"/>
                </a:lnTo>
                <a:lnTo>
                  <a:pt x="206592" y="145696"/>
                </a:lnTo>
                <a:lnTo>
                  <a:pt x="197688" y="156219"/>
                </a:lnTo>
                <a:lnTo>
                  <a:pt x="186914" y="164835"/>
                </a:lnTo>
                <a:lnTo>
                  <a:pt x="174574" y="171244"/>
                </a:lnTo>
                <a:lnTo>
                  <a:pt x="160969" y="175149"/>
                </a:lnTo>
                <a:lnTo>
                  <a:pt x="148336" y="176275"/>
                </a:lnTo>
                <a:lnTo>
                  <a:pt x="70612" y="176275"/>
                </a:lnTo>
                <a:lnTo>
                  <a:pt x="56143" y="174791"/>
                </a:lnTo>
                <a:lnTo>
                  <a:pt x="42689" y="170537"/>
                </a:lnTo>
                <a:lnTo>
                  <a:pt x="30549" y="163813"/>
                </a:lnTo>
                <a:lnTo>
                  <a:pt x="20021" y="154918"/>
                </a:lnTo>
                <a:lnTo>
                  <a:pt x="11406" y="144152"/>
                </a:lnTo>
                <a:lnTo>
                  <a:pt x="5003" y="131814"/>
                </a:lnTo>
                <a:lnTo>
                  <a:pt x="1110" y="118203"/>
                </a:lnTo>
                <a:lnTo>
                  <a:pt x="0" y="105663"/>
                </a:lnTo>
                <a:lnTo>
                  <a:pt x="0" y="70738"/>
                </a:lnTo>
                <a:close/>
              </a:path>
            </a:pathLst>
          </a:custGeom>
          <a:ln w="5397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3913251" y="3049587"/>
            <a:ext cx="131762" cy="65087"/>
          </a:xfrm>
          <a:custGeom>
            <a:avLst/>
            <a:gdLst/>
            <a:ahLst/>
            <a:cxnLst/>
            <a:rect l="l" t="t" r="r" b="b"/>
            <a:pathLst>
              <a:path w="131762" h="65087">
                <a:moveTo>
                  <a:pt x="0" y="65087"/>
                </a:moveTo>
                <a:lnTo>
                  <a:pt x="131762" y="65087"/>
                </a:lnTo>
                <a:lnTo>
                  <a:pt x="13176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3913251" y="3049587"/>
            <a:ext cx="153987" cy="87312"/>
          </a:xfrm>
          <a:custGeom>
            <a:avLst/>
            <a:gdLst/>
            <a:ahLst/>
            <a:cxnLst/>
            <a:rect l="l" t="t" r="r" b="b"/>
            <a:pathLst>
              <a:path w="153987" h="87312">
                <a:moveTo>
                  <a:pt x="0" y="87312"/>
                </a:moveTo>
                <a:lnTo>
                  <a:pt x="153987" y="87312"/>
                </a:lnTo>
                <a:lnTo>
                  <a:pt x="1539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4110101" y="3267837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2225" y="0"/>
                </a:lnTo>
              </a:path>
            </a:pathLst>
          </a:custGeom>
          <a:ln w="4419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4110101" y="3246374"/>
            <a:ext cx="22225" cy="42925"/>
          </a:xfrm>
          <a:custGeom>
            <a:avLst/>
            <a:gdLst/>
            <a:ahLst/>
            <a:cxnLst/>
            <a:rect l="l" t="t" r="r" b="b"/>
            <a:pathLst>
              <a:path w="22225" h="42925">
                <a:moveTo>
                  <a:pt x="0" y="0"/>
                </a:moveTo>
                <a:lnTo>
                  <a:pt x="22225" y="0"/>
                </a:lnTo>
                <a:lnTo>
                  <a:pt x="22225" y="22351"/>
                </a:lnTo>
                <a:lnTo>
                  <a:pt x="22225" y="42925"/>
                </a:lnTo>
                <a:lnTo>
                  <a:pt x="0" y="42925"/>
                </a:lnTo>
                <a:lnTo>
                  <a:pt x="0" y="22351"/>
                </a:lnTo>
                <a:lnTo>
                  <a:pt x="0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3935476" y="3049587"/>
            <a:ext cx="109537" cy="42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4110101" y="3246374"/>
            <a:ext cx="1524" cy="22351"/>
          </a:xfrm>
          <a:custGeom>
            <a:avLst/>
            <a:gdLst/>
            <a:ahLst/>
            <a:cxnLst/>
            <a:rect l="l" t="t" r="r" b="b"/>
            <a:pathLst>
              <a:path w="1524" h="22351">
                <a:moveTo>
                  <a:pt x="0" y="0"/>
                </a:moveTo>
                <a:lnTo>
                  <a:pt x="1524" y="22351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4110101" y="3246374"/>
            <a:ext cx="1524" cy="22351"/>
          </a:xfrm>
          <a:custGeom>
            <a:avLst/>
            <a:gdLst/>
            <a:ahLst/>
            <a:cxnLst/>
            <a:rect l="l" t="t" r="r" b="b"/>
            <a:pathLst>
              <a:path w="1524" h="22351">
                <a:moveTo>
                  <a:pt x="0" y="0"/>
                </a:moveTo>
                <a:lnTo>
                  <a:pt x="1524" y="22351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4132326" y="3246374"/>
            <a:ext cx="1524" cy="22351"/>
          </a:xfrm>
          <a:custGeom>
            <a:avLst/>
            <a:gdLst/>
            <a:ahLst/>
            <a:cxnLst/>
            <a:rect l="l" t="t" r="r" b="b"/>
            <a:pathLst>
              <a:path w="1524" h="22351">
                <a:moveTo>
                  <a:pt x="0" y="0"/>
                </a:moveTo>
                <a:lnTo>
                  <a:pt x="1524" y="22351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3875151" y="3148012"/>
            <a:ext cx="207962" cy="0"/>
          </a:xfrm>
          <a:custGeom>
            <a:avLst/>
            <a:gdLst/>
            <a:ahLst/>
            <a:cxnLst/>
            <a:rect l="l" t="t" r="r" b="b"/>
            <a:pathLst>
              <a:path w="207962">
                <a:moveTo>
                  <a:pt x="0" y="0"/>
                </a:moveTo>
                <a:lnTo>
                  <a:pt x="207962" y="0"/>
                </a:lnTo>
              </a:path>
            </a:pathLst>
          </a:custGeom>
          <a:ln w="5524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3868801" y="3179699"/>
            <a:ext cx="219075" cy="22225"/>
          </a:xfrm>
          <a:custGeom>
            <a:avLst/>
            <a:gdLst/>
            <a:ahLst/>
            <a:cxnLst/>
            <a:rect l="l" t="t" r="r" b="b"/>
            <a:pathLst>
              <a:path w="219075" h="22225">
                <a:moveTo>
                  <a:pt x="22225" y="0"/>
                </a:moveTo>
                <a:lnTo>
                  <a:pt x="0" y="22225"/>
                </a:lnTo>
                <a:lnTo>
                  <a:pt x="219075" y="22225"/>
                </a:lnTo>
                <a:lnTo>
                  <a:pt x="198374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3891026" y="3201924"/>
            <a:ext cx="44450" cy="1650"/>
          </a:xfrm>
          <a:custGeom>
            <a:avLst/>
            <a:gdLst/>
            <a:ahLst/>
            <a:cxnLst/>
            <a:rect l="l" t="t" r="r" b="b"/>
            <a:pathLst>
              <a:path w="44450" h="1650">
                <a:moveTo>
                  <a:pt x="0" y="0"/>
                </a:moveTo>
                <a:lnTo>
                  <a:pt x="44450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3913251" y="3179699"/>
            <a:ext cx="131699" cy="1650"/>
          </a:xfrm>
          <a:custGeom>
            <a:avLst/>
            <a:gdLst/>
            <a:ahLst/>
            <a:cxnLst/>
            <a:rect l="l" t="t" r="r" b="b"/>
            <a:pathLst>
              <a:path w="131699" h="1650">
                <a:moveTo>
                  <a:pt x="0" y="0"/>
                </a:moveTo>
                <a:lnTo>
                  <a:pt x="131699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3891026" y="3179699"/>
            <a:ext cx="109474" cy="1650"/>
          </a:xfrm>
          <a:custGeom>
            <a:avLst/>
            <a:gdLst/>
            <a:ahLst/>
            <a:cxnLst/>
            <a:rect l="l" t="t" r="r" b="b"/>
            <a:pathLst>
              <a:path w="109474" h="1650">
                <a:moveTo>
                  <a:pt x="0" y="0"/>
                </a:moveTo>
                <a:lnTo>
                  <a:pt x="109474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3957701" y="3201924"/>
            <a:ext cx="65024" cy="1650"/>
          </a:xfrm>
          <a:custGeom>
            <a:avLst/>
            <a:gdLst/>
            <a:ahLst/>
            <a:cxnLst/>
            <a:rect l="l" t="t" r="r" b="b"/>
            <a:pathLst>
              <a:path w="65024" h="1650">
                <a:moveTo>
                  <a:pt x="0" y="0"/>
                </a:moveTo>
                <a:lnTo>
                  <a:pt x="65024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4022725" y="3179699"/>
            <a:ext cx="44450" cy="1650"/>
          </a:xfrm>
          <a:custGeom>
            <a:avLst/>
            <a:gdLst/>
            <a:ahLst/>
            <a:cxnLst/>
            <a:rect l="l" t="t" r="r" b="b"/>
            <a:pathLst>
              <a:path w="44450" h="1650">
                <a:moveTo>
                  <a:pt x="0" y="0"/>
                </a:moveTo>
                <a:lnTo>
                  <a:pt x="44450" y="1650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4044950" y="3201924"/>
            <a:ext cx="22225" cy="1650"/>
          </a:xfrm>
          <a:custGeom>
            <a:avLst/>
            <a:gdLst/>
            <a:ahLst/>
            <a:cxnLst/>
            <a:rect l="l" t="t" r="r" b="b"/>
            <a:pathLst>
              <a:path w="22225" h="1650">
                <a:moveTo>
                  <a:pt x="0" y="0"/>
                </a:moveTo>
                <a:lnTo>
                  <a:pt x="222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3978275" y="3048793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450" y="0"/>
                </a:lnTo>
              </a:path>
            </a:pathLst>
          </a:custGeom>
          <a:ln w="4413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3978275" y="3027362"/>
            <a:ext cx="66675" cy="65087"/>
          </a:xfrm>
          <a:custGeom>
            <a:avLst/>
            <a:gdLst/>
            <a:ahLst/>
            <a:cxnLst/>
            <a:rect l="l" t="t" r="r" b="b"/>
            <a:pathLst>
              <a:path w="66675" h="65087">
                <a:moveTo>
                  <a:pt x="0" y="65087"/>
                </a:moveTo>
                <a:lnTo>
                  <a:pt x="66675" y="65087"/>
                </a:lnTo>
                <a:lnTo>
                  <a:pt x="666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2466975" y="2305050"/>
            <a:ext cx="66675" cy="109600"/>
          </a:xfrm>
          <a:custGeom>
            <a:avLst/>
            <a:gdLst/>
            <a:ahLst/>
            <a:cxnLst/>
            <a:rect l="l" t="t" r="r" b="b"/>
            <a:pathLst>
              <a:path w="66675" h="109600">
                <a:moveTo>
                  <a:pt x="0" y="0"/>
                </a:moveTo>
                <a:lnTo>
                  <a:pt x="66675" y="20574"/>
                </a:lnTo>
                <a:lnTo>
                  <a:pt x="66675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2292350" y="2173351"/>
            <a:ext cx="196850" cy="109474"/>
          </a:xfrm>
          <a:custGeom>
            <a:avLst/>
            <a:gdLst/>
            <a:ahLst/>
            <a:cxnLst/>
            <a:rect l="l" t="t" r="r" b="b"/>
            <a:pathLst>
              <a:path w="196850" h="109474">
                <a:moveTo>
                  <a:pt x="0" y="54737"/>
                </a:moveTo>
                <a:lnTo>
                  <a:pt x="2265" y="70368"/>
                </a:lnTo>
                <a:lnTo>
                  <a:pt x="7925" y="83118"/>
                </a:lnTo>
                <a:lnTo>
                  <a:pt x="16500" y="93901"/>
                </a:lnTo>
                <a:lnTo>
                  <a:pt x="27493" y="102221"/>
                </a:lnTo>
                <a:lnTo>
                  <a:pt x="40404" y="107577"/>
                </a:lnTo>
                <a:lnTo>
                  <a:pt x="54737" y="109474"/>
                </a:lnTo>
                <a:lnTo>
                  <a:pt x="143525" y="109456"/>
                </a:lnTo>
                <a:lnTo>
                  <a:pt x="157744" y="107208"/>
                </a:lnTo>
                <a:lnTo>
                  <a:pt x="170494" y="101548"/>
                </a:lnTo>
                <a:lnTo>
                  <a:pt x="181277" y="92973"/>
                </a:lnTo>
                <a:lnTo>
                  <a:pt x="189597" y="81980"/>
                </a:lnTo>
                <a:lnTo>
                  <a:pt x="194953" y="69069"/>
                </a:lnTo>
                <a:lnTo>
                  <a:pt x="196850" y="54737"/>
                </a:lnTo>
                <a:lnTo>
                  <a:pt x="196832" y="53324"/>
                </a:lnTo>
                <a:lnTo>
                  <a:pt x="194584" y="39105"/>
                </a:lnTo>
                <a:lnTo>
                  <a:pt x="188924" y="26355"/>
                </a:lnTo>
                <a:lnTo>
                  <a:pt x="180349" y="15572"/>
                </a:lnTo>
                <a:lnTo>
                  <a:pt x="169356" y="7252"/>
                </a:lnTo>
                <a:lnTo>
                  <a:pt x="156445" y="1896"/>
                </a:lnTo>
                <a:lnTo>
                  <a:pt x="142112" y="0"/>
                </a:lnTo>
                <a:lnTo>
                  <a:pt x="53324" y="17"/>
                </a:lnTo>
                <a:lnTo>
                  <a:pt x="39105" y="2265"/>
                </a:lnTo>
                <a:lnTo>
                  <a:pt x="26355" y="7925"/>
                </a:lnTo>
                <a:lnTo>
                  <a:pt x="15572" y="16500"/>
                </a:lnTo>
                <a:lnTo>
                  <a:pt x="7252" y="27493"/>
                </a:lnTo>
                <a:lnTo>
                  <a:pt x="1896" y="40404"/>
                </a:lnTo>
                <a:lnTo>
                  <a:pt x="0" y="547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2270125" y="2151126"/>
            <a:ext cx="241300" cy="153924"/>
          </a:xfrm>
          <a:custGeom>
            <a:avLst/>
            <a:gdLst/>
            <a:ahLst/>
            <a:cxnLst/>
            <a:rect l="l" t="t" r="r" b="b"/>
            <a:pathLst>
              <a:path w="241300" h="153924">
                <a:moveTo>
                  <a:pt x="0" y="59436"/>
                </a:moveTo>
                <a:lnTo>
                  <a:pt x="1752" y="45045"/>
                </a:lnTo>
                <a:lnTo>
                  <a:pt x="6728" y="31940"/>
                </a:lnTo>
                <a:lnTo>
                  <a:pt x="14505" y="20535"/>
                </a:lnTo>
                <a:lnTo>
                  <a:pt x="24662" y="11248"/>
                </a:lnTo>
                <a:lnTo>
                  <a:pt x="36777" y="4495"/>
                </a:lnTo>
                <a:lnTo>
                  <a:pt x="50429" y="692"/>
                </a:lnTo>
                <a:lnTo>
                  <a:pt x="59562" y="0"/>
                </a:lnTo>
                <a:lnTo>
                  <a:pt x="181737" y="0"/>
                </a:lnTo>
                <a:lnTo>
                  <a:pt x="196135" y="1744"/>
                </a:lnTo>
                <a:lnTo>
                  <a:pt x="209260" y="6700"/>
                </a:lnTo>
                <a:lnTo>
                  <a:pt x="220692" y="14450"/>
                </a:lnTo>
                <a:lnTo>
                  <a:pt x="230007" y="24579"/>
                </a:lnTo>
                <a:lnTo>
                  <a:pt x="236785" y="36670"/>
                </a:lnTo>
                <a:lnTo>
                  <a:pt x="240603" y="50305"/>
                </a:lnTo>
                <a:lnTo>
                  <a:pt x="241300" y="59436"/>
                </a:lnTo>
                <a:lnTo>
                  <a:pt x="241300" y="94361"/>
                </a:lnTo>
                <a:lnTo>
                  <a:pt x="239551" y="108744"/>
                </a:lnTo>
                <a:lnTo>
                  <a:pt x="234585" y="121858"/>
                </a:lnTo>
                <a:lnTo>
                  <a:pt x="226823" y="133282"/>
                </a:lnTo>
                <a:lnTo>
                  <a:pt x="216685" y="142597"/>
                </a:lnTo>
                <a:lnTo>
                  <a:pt x="204591" y="149380"/>
                </a:lnTo>
                <a:lnTo>
                  <a:pt x="190961" y="153213"/>
                </a:lnTo>
                <a:lnTo>
                  <a:pt x="181737" y="153924"/>
                </a:lnTo>
                <a:lnTo>
                  <a:pt x="59562" y="153924"/>
                </a:lnTo>
                <a:lnTo>
                  <a:pt x="45179" y="152175"/>
                </a:lnTo>
                <a:lnTo>
                  <a:pt x="32065" y="147209"/>
                </a:lnTo>
                <a:lnTo>
                  <a:pt x="20641" y="139447"/>
                </a:lnTo>
                <a:lnTo>
                  <a:pt x="11326" y="129309"/>
                </a:lnTo>
                <a:lnTo>
                  <a:pt x="4543" y="117215"/>
                </a:lnTo>
                <a:lnTo>
                  <a:pt x="710" y="103585"/>
                </a:lnTo>
                <a:lnTo>
                  <a:pt x="0" y="94361"/>
                </a:lnTo>
                <a:lnTo>
                  <a:pt x="0" y="59436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2336800" y="2195512"/>
            <a:ext cx="130175" cy="65087"/>
          </a:xfrm>
          <a:custGeom>
            <a:avLst/>
            <a:gdLst/>
            <a:ahLst/>
            <a:cxnLst/>
            <a:rect l="l" t="t" r="r" b="b"/>
            <a:pathLst>
              <a:path w="130175" h="65087">
                <a:moveTo>
                  <a:pt x="0" y="65087"/>
                </a:moveTo>
                <a:lnTo>
                  <a:pt x="130175" y="65087"/>
                </a:lnTo>
                <a:lnTo>
                  <a:pt x="130175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2336800" y="2195512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2511425" y="2392426"/>
            <a:ext cx="44450" cy="65024"/>
          </a:xfrm>
          <a:custGeom>
            <a:avLst/>
            <a:gdLst/>
            <a:ahLst/>
            <a:cxnLst/>
            <a:rect l="l" t="t" r="r" b="b"/>
            <a:pathLst>
              <a:path w="44450" h="65024">
                <a:moveTo>
                  <a:pt x="22225" y="0"/>
                </a:moveTo>
                <a:lnTo>
                  <a:pt x="0" y="0"/>
                </a:lnTo>
                <a:lnTo>
                  <a:pt x="0" y="42799"/>
                </a:lnTo>
                <a:lnTo>
                  <a:pt x="22225" y="65024"/>
                </a:lnTo>
                <a:lnTo>
                  <a:pt x="44450" y="42799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2511425" y="2392426"/>
            <a:ext cx="44450" cy="65024"/>
          </a:xfrm>
          <a:custGeom>
            <a:avLst/>
            <a:gdLst/>
            <a:ahLst/>
            <a:cxnLst/>
            <a:rect l="l" t="t" r="r" b="b"/>
            <a:pathLst>
              <a:path w="44450" h="65024">
                <a:moveTo>
                  <a:pt x="22225" y="0"/>
                </a:moveTo>
                <a:lnTo>
                  <a:pt x="44450" y="22225"/>
                </a:lnTo>
                <a:lnTo>
                  <a:pt x="44450" y="42799"/>
                </a:lnTo>
                <a:lnTo>
                  <a:pt x="22225" y="65024"/>
                </a:lnTo>
                <a:lnTo>
                  <a:pt x="0" y="42799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2336800" y="2195512"/>
            <a:ext cx="109537" cy="65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2511425" y="2414651"/>
            <a:ext cx="1650" cy="1524"/>
          </a:xfrm>
          <a:custGeom>
            <a:avLst/>
            <a:gdLst/>
            <a:ahLst/>
            <a:cxnLst/>
            <a:rect l="l" t="t" r="r" b="b"/>
            <a:pathLst>
              <a:path w="1650" h="1524">
                <a:moveTo>
                  <a:pt x="0" y="0"/>
                </a:moveTo>
                <a:lnTo>
                  <a:pt x="16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2314575" y="230431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4132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2314575" y="2282888"/>
            <a:ext cx="152400" cy="42862"/>
          </a:xfrm>
          <a:custGeom>
            <a:avLst/>
            <a:gdLst/>
            <a:ahLst/>
            <a:cxnLst/>
            <a:rect l="l" t="t" r="r" b="b"/>
            <a:pathLst>
              <a:path w="152400" h="42862">
                <a:moveTo>
                  <a:pt x="0" y="42862"/>
                </a:moveTo>
                <a:lnTo>
                  <a:pt x="152400" y="42862"/>
                </a:lnTo>
                <a:lnTo>
                  <a:pt x="152400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2292350" y="2325751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2314575" y="2347976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2336800" y="2325751"/>
            <a:ext cx="130175" cy="1524"/>
          </a:xfrm>
          <a:custGeom>
            <a:avLst/>
            <a:gdLst/>
            <a:ahLst/>
            <a:cxnLst/>
            <a:rect l="l" t="t" r="r" b="b"/>
            <a:pathLst>
              <a:path w="130175" h="1524">
                <a:moveTo>
                  <a:pt x="0" y="0"/>
                </a:moveTo>
                <a:lnTo>
                  <a:pt x="13017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2314575" y="2347976"/>
            <a:ext cx="109600" cy="1524"/>
          </a:xfrm>
          <a:custGeom>
            <a:avLst/>
            <a:gdLst/>
            <a:ahLst/>
            <a:cxnLst/>
            <a:rect l="l" t="t" r="r" b="b"/>
            <a:pathLst>
              <a:path w="109600" h="1524">
                <a:moveTo>
                  <a:pt x="0" y="0"/>
                </a:moveTo>
                <a:lnTo>
                  <a:pt x="1096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2357501" y="2347976"/>
            <a:ext cx="88900" cy="1524"/>
          </a:xfrm>
          <a:custGeom>
            <a:avLst/>
            <a:gdLst/>
            <a:ahLst/>
            <a:cxnLst/>
            <a:rect l="l" t="t" r="r" b="b"/>
            <a:pathLst>
              <a:path w="88900" h="1524">
                <a:moveTo>
                  <a:pt x="0" y="0"/>
                </a:moveTo>
                <a:lnTo>
                  <a:pt x="88900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2424176" y="2347976"/>
            <a:ext cx="65024" cy="0"/>
          </a:xfrm>
          <a:custGeom>
            <a:avLst/>
            <a:gdLst/>
            <a:ahLst/>
            <a:cxnLst/>
            <a:rect l="l" t="t" r="r" b="b"/>
            <a:pathLst>
              <a:path w="65024">
                <a:moveTo>
                  <a:pt x="0" y="0"/>
                </a:moveTo>
                <a:lnTo>
                  <a:pt x="42799" y="0"/>
                </a:lnTo>
                <a:lnTo>
                  <a:pt x="65024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2401951" y="2173287"/>
            <a:ext cx="0" cy="65087"/>
          </a:xfrm>
          <a:custGeom>
            <a:avLst/>
            <a:gdLst/>
            <a:ahLst/>
            <a:cxnLst/>
            <a:rect l="l" t="t" r="r" b="b"/>
            <a:pathLst>
              <a:path h="65087">
                <a:moveTo>
                  <a:pt x="0" y="0"/>
                </a:moveTo>
                <a:lnTo>
                  <a:pt x="0" y="65087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2379726" y="2173287"/>
            <a:ext cx="66675" cy="87312"/>
          </a:xfrm>
          <a:custGeom>
            <a:avLst/>
            <a:gdLst/>
            <a:ahLst/>
            <a:cxnLst/>
            <a:rect l="l" t="t" r="r" b="b"/>
            <a:pathLst>
              <a:path w="66675" h="87312">
                <a:moveTo>
                  <a:pt x="0" y="87312"/>
                </a:moveTo>
                <a:lnTo>
                  <a:pt x="66675" y="87312"/>
                </a:lnTo>
                <a:lnTo>
                  <a:pt x="66675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2752725" y="2305050"/>
            <a:ext cx="65150" cy="109600"/>
          </a:xfrm>
          <a:custGeom>
            <a:avLst/>
            <a:gdLst/>
            <a:ahLst/>
            <a:cxnLst/>
            <a:rect l="l" t="t" r="r" b="b"/>
            <a:pathLst>
              <a:path w="65150" h="109600">
                <a:moveTo>
                  <a:pt x="0" y="0"/>
                </a:moveTo>
                <a:lnTo>
                  <a:pt x="65150" y="20574"/>
                </a:lnTo>
                <a:lnTo>
                  <a:pt x="65150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2576576" y="2173351"/>
            <a:ext cx="198374" cy="109474"/>
          </a:xfrm>
          <a:custGeom>
            <a:avLst/>
            <a:gdLst/>
            <a:ahLst/>
            <a:cxnLst/>
            <a:rect l="l" t="t" r="r" b="b"/>
            <a:pathLst>
              <a:path w="198374" h="109474">
                <a:moveTo>
                  <a:pt x="0" y="54737"/>
                </a:moveTo>
                <a:lnTo>
                  <a:pt x="2265" y="70368"/>
                </a:lnTo>
                <a:lnTo>
                  <a:pt x="7925" y="83118"/>
                </a:lnTo>
                <a:lnTo>
                  <a:pt x="16500" y="93901"/>
                </a:lnTo>
                <a:lnTo>
                  <a:pt x="27493" y="102221"/>
                </a:lnTo>
                <a:lnTo>
                  <a:pt x="40404" y="107577"/>
                </a:lnTo>
                <a:lnTo>
                  <a:pt x="54737" y="109474"/>
                </a:lnTo>
                <a:lnTo>
                  <a:pt x="145049" y="109456"/>
                </a:lnTo>
                <a:lnTo>
                  <a:pt x="159268" y="107208"/>
                </a:lnTo>
                <a:lnTo>
                  <a:pt x="172018" y="101548"/>
                </a:lnTo>
                <a:lnTo>
                  <a:pt x="182801" y="92973"/>
                </a:lnTo>
                <a:lnTo>
                  <a:pt x="191121" y="81980"/>
                </a:lnTo>
                <a:lnTo>
                  <a:pt x="196477" y="69069"/>
                </a:lnTo>
                <a:lnTo>
                  <a:pt x="198374" y="54737"/>
                </a:lnTo>
                <a:lnTo>
                  <a:pt x="198356" y="53324"/>
                </a:lnTo>
                <a:lnTo>
                  <a:pt x="196108" y="39105"/>
                </a:lnTo>
                <a:lnTo>
                  <a:pt x="190448" y="26355"/>
                </a:lnTo>
                <a:lnTo>
                  <a:pt x="181873" y="15572"/>
                </a:lnTo>
                <a:lnTo>
                  <a:pt x="170880" y="7252"/>
                </a:lnTo>
                <a:lnTo>
                  <a:pt x="157969" y="1896"/>
                </a:lnTo>
                <a:lnTo>
                  <a:pt x="143637" y="0"/>
                </a:lnTo>
                <a:lnTo>
                  <a:pt x="53324" y="17"/>
                </a:lnTo>
                <a:lnTo>
                  <a:pt x="39105" y="2265"/>
                </a:lnTo>
                <a:lnTo>
                  <a:pt x="26355" y="7925"/>
                </a:lnTo>
                <a:lnTo>
                  <a:pt x="15572" y="16500"/>
                </a:lnTo>
                <a:lnTo>
                  <a:pt x="7252" y="27493"/>
                </a:lnTo>
                <a:lnTo>
                  <a:pt x="1896" y="40404"/>
                </a:lnTo>
                <a:lnTo>
                  <a:pt x="0" y="547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2555875" y="2151126"/>
            <a:ext cx="239775" cy="153924"/>
          </a:xfrm>
          <a:custGeom>
            <a:avLst/>
            <a:gdLst/>
            <a:ahLst/>
            <a:cxnLst/>
            <a:rect l="l" t="t" r="r" b="b"/>
            <a:pathLst>
              <a:path w="239775" h="153924">
                <a:moveTo>
                  <a:pt x="0" y="59436"/>
                </a:moveTo>
                <a:lnTo>
                  <a:pt x="1752" y="45045"/>
                </a:lnTo>
                <a:lnTo>
                  <a:pt x="6728" y="31940"/>
                </a:lnTo>
                <a:lnTo>
                  <a:pt x="14505" y="20535"/>
                </a:lnTo>
                <a:lnTo>
                  <a:pt x="24662" y="11248"/>
                </a:lnTo>
                <a:lnTo>
                  <a:pt x="36777" y="4495"/>
                </a:lnTo>
                <a:lnTo>
                  <a:pt x="50429" y="692"/>
                </a:lnTo>
                <a:lnTo>
                  <a:pt x="59562" y="0"/>
                </a:lnTo>
                <a:lnTo>
                  <a:pt x="180212" y="0"/>
                </a:lnTo>
                <a:lnTo>
                  <a:pt x="194611" y="1744"/>
                </a:lnTo>
                <a:lnTo>
                  <a:pt x="207736" y="6700"/>
                </a:lnTo>
                <a:lnTo>
                  <a:pt x="219168" y="14450"/>
                </a:lnTo>
                <a:lnTo>
                  <a:pt x="228483" y="24579"/>
                </a:lnTo>
                <a:lnTo>
                  <a:pt x="235261" y="36670"/>
                </a:lnTo>
                <a:lnTo>
                  <a:pt x="239079" y="50305"/>
                </a:lnTo>
                <a:lnTo>
                  <a:pt x="239775" y="59436"/>
                </a:lnTo>
                <a:lnTo>
                  <a:pt x="239775" y="94361"/>
                </a:lnTo>
                <a:lnTo>
                  <a:pt x="238027" y="108744"/>
                </a:lnTo>
                <a:lnTo>
                  <a:pt x="233061" y="121858"/>
                </a:lnTo>
                <a:lnTo>
                  <a:pt x="225299" y="133282"/>
                </a:lnTo>
                <a:lnTo>
                  <a:pt x="215161" y="142597"/>
                </a:lnTo>
                <a:lnTo>
                  <a:pt x="203067" y="149380"/>
                </a:lnTo>
                <a:lnTo>
                  <a:pt x="189437" y="153213"/>
                </a:lnTo>
                <a:lnTo>
                  <a:pt x="180212" y="153924"/>
                </a:lnTo>
                <a:lnTo>
                  <a:pt x="59562" y="153924"/>
                </a:lnTo>
                <a:lnTo>
                  <a:pt x="45179" y="152175"/>
                </a:lnTo>
                <a:lnTo>
                  <a:pt x="32065" y="147209"/>
                </a:lnTo>
                <a:lnTo>
                  <a:pt x="20641" y="139447"/>
                </a:lnTo>
                <a:lnTo>
                  <a:pt x="11326" y="129309"/>
                </a:lnTo>
                <a:lnTo>
                  <a:pt x="4543" y="117215"/>
                </a:lnTo>
                <a:lnTo>
                  <a:pt x="710" y="103585"/>
                </a:lnTo>
                <a:lnTo>
                  <a:pt x="0" y="94361"/>
                </a:lnTo>
                <a:lnTo>
                  <a:pt x="0" y="59436"/>
                </a:lnTo>
                <a:close/>
              </a:path>
            </a:pathLst>
          </a:custGeom>
          <a:ln w="5397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2621026" y="2195512"/>
            <a:ext cx="131762" cy="65087"/>
          </a:xfrm>
          <a:custGeom>
            <a:avLst/>
            <a:gdLst/>
            <a:ahLst/>
            <a:cxnLst/>
            <a:rect l="l" t="t" r="r" b="b"/>
            <a:pathLst>
              <a:path w="131762" h="65087">
                <a:moveTo>
                  <a:pt x="0" y="65087"/>
                </a:moveTo>
                <a:lnTo>
                  <a:pt x="131762" y="65087"/>
                </a:lnTo>
                <a:lnTo>
                  <a:pt x="13176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2621026" y="2195512"/>
            <a:ext cx="153987" cy="87312"/>
          </a:xfrm>
          <a:custGeom>
            <a:avLst/>
            <a:gdLst/>
            <a:ahLst/>
            <a:cxnLst/>
            <a:rect l="l" t="t" r="r" b="b"/>
            <a:pathLst>
              <a:path w="153987" h="87312">
                <a:moveTo>
                  <a:pt x="0" y="87312"/>
                </a:moveTo>
                <a:lnTo>
                  <a:pt x="153987" y="87312"/>
                </a:lnTo>
                <a:lnTo>
                  <a:pt x="1539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2795651" y="2392426"/>
            <a:ext cx="44450" cy="65024"/>
          </a:xfrm>
          <a:custGeom>
            <a:avLst/>
            <a:gdLst/>
            <a:ahLst/>
            <a:cxnLst/>
            <a:rect l="l" t="t" r="r" b="b"/>
            <a:pathLst>
              <a:path w="44450" h="65024">
                <a:moveTo>
                  <a:pt x="22225" y="0"/>
                </a:moveTo>
                <a:lnTo>
                  <a:pt x="0" y="0"/>
                </a:lnTo>
                <a:lnTo>
                  <a:pt x="0" y="42799"/>
                </a:lnTo>
                <a:lnTo>
                  <a:pt x="22225" y="65024"/>
                </a:lnTo>
                <a:lnTo>
                  <a:pt x="44450" y="42799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2795651" y="2392426"/>
            <a:ext cx="44450" cy="65024"/>
          </a:xfrm>
          <a:custGeom>
            <a:avLst/>
            <a:gdLst/>
            <a:ahLst/>
            <a:cxnLst/>
            <a:rect l="l" t="t" r="r" b="b"/>
            <a:pathLst>
              <a:path w="44450" h="65024">
                <a:moveTo>
                  <a:pt x="22225" y="0"/>
                </a:moveTo>
                <a:lnTo>
                  <a:pt x="44450" y="22225"/>
                </a:lnTo>
                <a:lnTo>
                  <a:pt x="44450" y="42799"/>
                </a:lnTo>
                <a:lnTo>
                  <a:pt x="22225" y="65024"/>
                </a:lnTo>
                <a:lnTo>
                  <a:pt x="0" y="42799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2621026" y="2195512"/>
            <a:ext cx="109537" cy="65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2795651" y="2414651"/>
            <a:ext cx="1524" cy="1524"/>
          </a:xfrm>
          <a:custGeom>
            <a:avLst/>
            <a:gdLst/>
            <a:ahLst/>
            <a:cxnLst/>
            <a:rect l="l" t="t" r="r" b="b"/>
            <a:pathLst>
              <a:path w="1524" h="1524">
                <a:moveTo>
                  <a:pt x="0" y="0"/>
                </a:moveTo>
                <a:lnTo>
                  <a:pt x="152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2598801" y="2304319"/>
            <a:ext cx="153987" cy="0"/>
          </a:xfrm>
          <a:custGeom>
            <a:avLst/>
            <a:gdLst/>
            <a:ahLst/>
            <a:cxnLst/>
            <a:rect l="l" t="t" r="r" b="b"/>
            <a:pathLst>
              <a:path w="153987">
                <a:moveTo>
                  <a:pt x="0" y="0"/>
                </a:moveTo>
                <a:lnTo>
                  <a:pt x="153987" y="0"/>
                </a:lnTo>
              </a:path>
            </a:pathLst>
          </a:custGeom>
          <a:ln w="44132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2598801" y="2282888"/>
            <a:ext cx="153987" cy="42862"/>
          </a:xfrm>
          <a:custGeom>
            <a:avLst/>
            <a:gdLst/>
            <a:ahLst/>
            <a:cxnLst/>
            <a:rect l="l" t="t" r="r" b="b"/>
            <a:pathLst>
              <a:path w="153987" h="42862">
                <a:moveTo>
                  <a:pt x="0" y="42862"/>
                </a:moveTo>
                <a:lnTo>
                  <a:pt x="153987" y="42862"/>
                </a:lnTo>
                <a:lnTo>
                  <a:pt x="153987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2576576" y="2325751"/>
            <a:ext cx="198374" cy="44450"/>
          </a:xfrm>
          <a:custGeom>
            <a:avLst/>
            <a:gdLst/>
            <a:ahLst/>
            <a:cxnLst/>
            <a:rect l="l" t="t" r="r" b="b"/>
            <a:pathLst>
              <a:path w="198374" h="44450">
                <a:moveTo>
                  <a:pt x="22225" y="0"/>
                </a:moveTo>
                <a:lnTo>
                  <a:pt x="0" y="44450"/>
                </a:lnTo>
                <a:lnTo>
                  <a:pt x="198374" y="44450"/>
                </a:lnTo>
                <a:lnTo>
                  <a:pt x="198374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2598801" y="2347976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2621026" y="2325751"/>
            <a:ext cx="131699" cy="1524"/>
          </a:xfrm>
          <a:custGeom>
            <a:avLst/>
            <a:gdLst/>
            <a:ahLst/>
            <a:cxnLst/>
            <a:rect l="l" t="t" r="r" b="b"/>
            <a:pathLst>
              <a:path w="131699" h="1524">
                <a:moveTo>
                  <a:pt x="0" y="0"/>
                </a:moveTo>
                <a:lnTo>
                  <a:pt x="1316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2598801" y="2347976"/>
            <a:ext cx="109474" cy="1524"/>
          </a:xfrm>
          <a:custGeom>
            <a:avLst/>
            <a:gdLst/>
            <a:ahLst/>
            <a:cxnLst/>
            <a:rect l="l" t="t" r="r" b="b"/>
            <a:pathLst>
              <a:path w="109474" h="1524">
                <a:moveTo>
                  <a:pt x="0" y="0"/>
                </a:moveTo>
                <a:lnTo>
                  <a:pt x="1094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2643251" y="2347976"/>
            <a:ext cx="87249" cy="1524"/>
          </a:xfrm>
          <a:custGeom>
            <a:avLst/>
            <a:gdLst/>
            <a:ahLst/>
            <a:cxnLst/>
            <a:rect l="l" t="t" r="r" b="b"/>
            <a:pathLst>
              <a:path w="87249" h="1524">
                <a:moveTo>
                  <a:pt x="0" y="0"/>
                </a:moveTo>
                <a:lnTo>
                  <a:pt x="8724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2708275" y="2347976"/>
            <a:ext cx="66675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44450" y="0"/>
                </a:lnTo>
                <a:lnTo>
                  <a:pt x="6667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2686907" y="2173287"/>
            <a:ext cx="0" cy="65087"/>
          </a:xfrm>
          <a:custGeom>
            <a:avLst/>
            <a:gdLst/>
            <a:ahLst/>
            <a:cxnLst/>
            <a:rect l="l" t="t" r="r" b="b"/>
            <a:pathLst>
              <a:path h="65087">
                <a:moveTo>
                  <a:pt x="0" y="0"/>
                </a:moveTo>
                <a:lnTo>
                  <a:pt x="0" y="65087"/>
                </a:lnTo>
              </a:path>
            </a:pathLst>
          </a:custGeom>
          <a:ln w="4413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2665476" y="2173287"/>
            <a:ext cx="65087" cy="87312"/>
          </a:xfrm>
          <a:custGeom>
            <a:avLst/>
            <a:gdLst/>
            <a:ahLst/>
            <a:cxnLst/>
            <a:rect l="l" t="t" r="r" b="b"/>
            <a:pathLst>
              <a:path w="65087" h="87312">
                <a:moveTo>
                  <a:pt x="0" y="87312"/>
                </a:moveTo>
                <a:lnTo>
                  <a:pt x="65087" y="87312"/>
                </a:lnTo>
                <a:lnTo>
                  <a:pt x="650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3036951" y="2305050"/>
            <a:ext cx="66675" cy="109600"/>
          </a:xfrm>
          <a:custGeom>
            <a:avLst/>
            <a:gdLst/>
            <a:ahLst/>
            <a:cxnLst/>
            <a:rect l="l" t="t" r="r" b="b"/>
            <a:pathLst>
              <a:path w="66675" h="109600">
                <a:moveTo>
                  <a:pt x="0" y="0"/>
                </a:moveTo>
                <a:lnTo>
                  <a:pt x="66675" y="20574"/>
                </a:lnTo>
                <a:lnTo>
                  <a:pt x="66675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2862326" y="2173351"/>
            <a:ext cx="196850" cy="109474"/>
          </a:xfrm>
          <a:custGeom>
            <a:avLst/>
            <a:gdLst/>
            <a:ahLst/>
            <a:cxnLst/>
            <a:rect l="l" t="t" r="r" b="b"/>
            <a:pathLst>
              <a:path w="196850" h="109474">
                <a:moveTo>
                  <a:pt x="0" y="54737"/>
                </a:moveTo>
                <a:lnTo>
                  <a:pt x="2265" y="70368"/>
                </a:lnTo>
                <a:lnTo>
                  <a:pt x="7925" y="83118"/>
                </a:lnTo>
                <a:lnTo>
                  <a:pt x="16500" y="93901"/>
                </a:lnTo>
                <a:lnTo>
                  <a:pt x="27493" y="102221"/>
                </a:lnTo>
                <a:lnTo>
                  <a:pt x="40404" y="107577"/>
                </a:lnTo>
                <a:lnTo>
                  <a:pt x="54737" y="109474"/>
                </a:lnTo>
                <a:lnTo>
                  <a:pt x="143501" y="109453"/>
                </a:lnTo>
                <a:lnTo>
                  <a:pt x="157706" y="107185"/>
                </a:lnTo>
                <a:lnTo>
                  <a:pt x="170457" y="101514"/>
                </a:lnTo>
                <a:lnTo>
                  <a:pt x="181249" y="92938"/>
                </a:lnTo>
                <a:lnTo>
                  <a:pt x="189581" y="81952"/>
                </a:lnTo>
                <a:lnTo>
                  <a:pt x="194948" y="69053"/>
                </a:lnTo>
                <a:lnTo>
                  <a:pt x="196850" y="54737"/>
                </a:lnTo>
                <a:lnTo>
                  <a:pt x="196829" y="53221"/>
                </a:lnTo>
                <a:lnTo>
                  <a:pt x="194550" y="39027"/>
                </a:lnTo>
                <a:lnTo>
                  <a:pt x="188856" y="26300"/>
                </a:lnTo>
                <a:lnTo>
                  <a:pt x="180249" y="15538"/>
                </a:lnTo>
                <a:lnTo>
                  <a:pt x="169233" y="7236"/>
                </a:lnTo>
                <a:lnTo>
                  <a:pt x="156311" y="1891"/>
                </a:lnTo>
                <a:lnTo>
                  <a:pt x="141986" y="0"/>
                </a:lnTo>
                <a:lnTo>
                  <a:pt x="53324" y="17"/>
                </a:lnTo>
                <a:lnTo>
                  <a:pt x="39105" y="2265"/>
                </a:lnTo>
                <a:lnTo>
                  <a:pt x="26355" y="7925"/>
                </a:lnTo>
                <a:lnTo>
                  <a:pt x="15572" y="16500"/>
                </a:lnTo>
                <a:lnTo>
                  <a:pt x="7252" y="27493"/>
                </a:lnTo>
                <a:lnTo>
                  <a:pt x="1896" y="40404"/>
                </a:lnTo>
                <a:lnTo>
                  <a:pt x="0" y="547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2840101" y="2151126"/>
            <a:ext cx="241300" cy="153924"/>
          </a:xfrm>
          <a:custGeom>
            <a:avLst/>
            <a:gdLst/>
            <a:ahLst/>
            <a:cxnLst/>
            <a:rect l="l" t="t" r="r" b="b"/>
            <a:pathLst>
              <a:path w="241300" h="153924">
                <a:moveTo>
                  <a:pt x="0" y="59436"/>
                </a:moveTo>
                <a:lnTo>
                  <a:pt x="1748" y="45031"/>
                </a:lnTo>
                <a:lnTo>
                  <a:pt x="6714" y="31913"/>
                </a:lnTo>
                <a:lnTo>
                  <a:pt x="14479" y="20501"/>
                </a:lnTo>
                <a:lnTo>
                  <a:pt x="24627" y="11213"/>
                </a:lnTo>
                <a:lnTo>
                  <a:pt x="36739" y="4466"/>
                </a:lnTo>
                <a:lnTo>
                  <a:pt x="50397" y="678"/>
                </a:lnTo>
                <a:lnTo>
                  <a:pt x="59436" y="0"/>
                </a:lnTo>
                <a:lnTo>
                  <a:pt x="181737" y="0"/>
                </a:lnTo>
                <a:lnTo>
                  <a:pt x="196135" y="1744"/>
                </a:lnTo>
                <a:lnTo>
                  <a:pt x="209260" y="6700"/>
                </a:lnTo>
                <a:lnTo>
                  <a:pt x="220692" y="14450"/>
                </a:lnTo>
                <a:lnTo>
                  <a:pt x="230007" y="24579"/>
                </a:lnTo>
                <a:lnTo>
                  <a:pt x="236785" y="36670"/>
                </a:lnTo>
                <a:lnTo>
                  <a:pt x="240603" y="50305"/>
                </a:lnTo>
                <a:lnTo>
                  <a:pt x="241300" y="59436"/>
                </a:lnTo>
                <a:lnTo>
                  <a:pt x="241300" y="94361"/>
                </a:lnTo>
                <a:lnTo>
                  <a:pt x="239551" y="108744"/>
                </a:lnTo>
                <a:lnTo>
                  <a:pt x="234585" y="121858"/>
                </a:lnTo>
                <a:lnTo>
                  <a:pt x="226823" y="133282"/>
                </a:lnTo>
                <a:lnTo>
                  <a:pt x="216685" y="142597"/>
                </a:lnTo>
                <a:lnTo>
                  <a:pt x="204591" y="149380"/>
                </a:lnTo>
                <a:lnTo>
                  <a:pt x="190961" y="153213"/>
                </a:lnTo>
                <a:lnTo>
                  <a:pt x="181737" y="153924"/>
                </a:lnTo>
                <a:lnTo>
                  <a:pt x="59436" y="153924"/>
                </a:lnTo>
                <a:lnTo>
                  <a:pt x="45045" y="152171"/>
                </a:lnTo>
                <a:lnTo>
                  <a:pt x="31940" y="147195"/>
                </a:lnTo>
                <a:lnTo>
                  <a:pt x="20535" y="139418"/>
                </a:lnTo>
                <a:lnTo>
                  <a:pt x="11248" y="129261"/>
                </a:lnTo>
                <a:lnTo>
                  <a:pt x="4495" y="117146"/>
                </a:lnTo>
                <a:lnTo>
                  <a:pt x="692" y="103494"/>
                </a:lnTo>
                <a:lnTo>
                  <a:pt x="0" y="94361"/>
                </a:lnTo>
                <a:lnTo>
                  <a:pt x="0" y="59436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2905125" y="2195512"/>
            <a:ext cx="131762" cy="65087"/>
          </a:xfrm>
          <a:custGeom>
            <a:avLst/>
            <a:gdLst/>
            <a:ahLst/>
            <a:cxnLst/>
            <a:rect l="l" t="t" r="r" b="b"/>
            <a:pathLst>
              <a:path w="131762" h="65087">
                <a:moveTo>
                  <a:pt x="0" y="65087"/>
                </a:moveTo>
                <a:lnTo>
                  <a:pt x="131762" y="65087"/>
                </a:lnTo>
                <a:lnTo>
                  <a:pt x="131762" y="0"/>
                </a:lnTo>
                <a:lnTo>
                  <a:pt x="0" y="0"/>
                </a:lnTo>
                <a:lnTo>
                  <a:pt x="0" y="650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2905125" y="2195512"/>
            <a:ext cx="153987" cy="87312"/>
          </a:xfrm>
          <a:custGeom>
            <a:avLst/>
            <a:gdLst/>
            <a:ahLst/>
            <a:cxnLst/>
            <a:rect l="l" t="t" r="r" b="b"/>
            <a:pathLst>
              <a:path w="153987" h="87312">
                <a:moveTo>
                  <a:pt x="0" y="87312"/>
                </a:moveTo>
                <a:lnTo>
                  <a:pt x="153987" y="87312"/>
                </a:lnTo>
                <a:lnTo>
                  <a:pt x="1539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3081401" y="2392426"/>
            <a:ext cx="42799" cy="65024"/>
          </a:xfrm>
          <a:custGeom>
            <a:avLst/>
            <a:gdLst/>
            <a:ahLst/>
            <a:cxnLst/>
            <a:rect l="l" t="t" r="r" b="b"/>
            <a:pathLst>
              <a:path w="42799" h="65024">
                <a:moveTo>
                  <a:pt x="22225" y="0"/>
                </a:moveTo>
                <a:lnTo>
                  <a:pt x="0" y="0"/>
                </a:lnTo>
                <a:lnTo>
                  <a:pt x="0" y="42799"/>
                </a:lnTo>
                <a:lnTo>
                  <a:pt x="22225" y="65024"/>
                </a:lnTo>
                <a:lnTo>
                  <a:pt x="42799" y="42799"/>
                </a:lnTo>
                <a:lnTo>
                  <a:pt x="42799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3081401" y="2392426"/>
            <a:ext cx="42799" cy="65024"/>
          </a:xfrm>
          <a:custGeom>
            <a:avLst/>
            <a:gdLst/>
            <a:ahLst/>
            <a:cxnLst/>
            <a:rect l="l" t="t" r="r" b="b"/>
            <a:pathLst>
              <a:path w="42799" h="65024">
                <a:moveTo>
                  <a:pt x="22225" y="0"/>
                </a:moveTo>
                <a:lnTo>
                  <a:pt x="42799" y="22225"/>
                </a:lnTo>
                <a:lnTo>
                  <a:pt x="42799" y="42799"/>
                </a:lnTo>
                <a:lnTo>
                  <a:pt x="22225" y="65024"/>
                </a:lnTo>
                <a:lnTo>
                  <a:pt x="0" y="42799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2905125" y="2195512"/>
            <a:ext cx="109537" cy="65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3081401" y="2414651"/>
            <a:ext cx="1524" cy="1524"/>
          </a:xfrm>
          <a:custGeom>
            <a:avLst/>
            <a:gdLst/>
            <a:ahLst/>
            <a:cxnLst/>
            <a:rect l="l" t="t" r="r" b="b"/>
            <a:pathLst>
              <a:path w="1524" h="1524">
                <a:moveTo>
                  <a:pt x="0" y="0"/>
                </a:moveTo>
                <a:lnTo>
                  <a:pt x="152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2884551" y="230431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4132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2884551" y="2282888"/>
            <a:ext cx="152400" cy="42862"/>
          </a:xfrm>
          <a:custGeom>
            <a:avLst/>
            <a:gdLst/>
            <a:ahLst/>
            <a:cxnLst/>
            <a:rect l="l" t="t" r="r" b="b"/>
            <a:pathLst>
              <a:path w="152400" h="42862">
                <a:moveTo>
                  <a:pt x="0" y="42862"/>
                </a:moveTo>
                <a:lnTo>
                  <a:pt x="152400" y="42862"/>
                </a:lnTo>
                <a:lnTo>
                  <a:pt x="152400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2862326" y="2325751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2884551" y="2347976"/>
            <a:ext cx="20574" cy="1524"/>
          </a:xfrm>
          <a:custGeom>
            <a:avLst/>
            <a:gdLst/>
            <a:ahLst/>
            <a:cxnLst/>
            <a:rect l="l" t="t" r="r" b="b"/>
            <a:pathLst>
              <a:path w="20574" h="1524">
                <a:moveTo>
                  <a:pt x="0" y="0"/>
                </a:moveTo>
                <a:lnTo>
                  <a:pt x="205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2905125" y="2325751"/>
            <a:ext cx="131825" cy="1524"/>
          </a:xfrm>
          <a:custGeom>
            <a:avLst/>
            <a:gdLst/>
            <a:ahLst/>
            <a:cxnLst/>
            <a:rect l="l" t="t" r="r" b="b"/>
            <a:pathLst>
              <a:path w="131825" h="1524">
                <a:moveTo>
                  <a:pt x="0" y="0"/>
                </a:moveTo>
                <a:lnTo>
                  <a:pt x="1318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2884551" y="2347976"/>
            <a:ext cx="109474" cy="1524"/>
          </a:xfrm>
          <a:custGeom>
            <a:avLst/>
            <a:gdLst/>
            <a:ahLst/>
            <a:cxnLst/>
            <a:rect l="l" t="t" r="r" b="b"/>
            <a:pathLst>
              <a:path w="109474" h="1524">
                <a:moveTo>
                  <a:pt x="0" y="0"/>
                </a:moveTo>
                <a:lnTo>
                  <a:pt x="1094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2927350" y="2347976"/>
            <a:ext cx="87375" cy="1524"/>
          </a:xfrm>
          <a:custGeom>
            <a:avLst/>
            <a:gdLst/>
            <a:ahLst/>
            <a:cxnLst/>
            <a:rect l="l" t="t" r="r" b="b"/>
            <a:pathLst>
              <a:path w="87375" h="1524">
                <a:moveTo>
                  <a:pt x="0" y="0"/>
                </a:moveTo>
                <a:lnTo>
                  <a:pt x="87375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2994025" y="2347976"/>
            <a:ext cx="65150" cy="0"/>
          </a:xfrm>
          <a:custGeom>
            <a:avLst/>
            <a:gdLst/>
            <a:ahLst/>
            <a:cxnLst/>
            <a:rect l="l" t="t" r="r" b="b"/>
            <a:pathLst>
              <a:path w="65150">
                <a:moveTo>
                  <a:pt x="0" y="0"/>
                </a:moveTo>
                <a:lnTo>
                  <a:pt x="42925" y="0"/>
                </a:lnTo>
                <a:lnTo>
                  <a:pt x="6515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971800" y="2173287"/>
            <a:ext cx="0" cy="65087"/>
          </a:xfrm>
          <a:custGeom>
            <a:avLst/>
            <a:gdLst/>
            <a:ahLst/>
            <a:cxnLst/>
            <a:rect l="l" t="t" r="r" b="b"/>
            <a:pathLst>
              <a:path h="65087">
                <a:moveTo>
                  <a:pt x="0" y="0"/>
                </a:moveTo>
                <a:lnTo>
                  <a:pt x="0" y="65087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949575" y="2173287"/>
            <a:ext cx="65087" cy="87312"/>
          </a:xfrm>
          <a:custGeom>
            <a:avLst/>
            <a:gdLst/>
            <a:ahLst/>
            <a:cxnLst/>
            <a:rect l="l" t="t" r="r" b="b"/>
            <a:pathLst>
              <a:path w="65087" h="87312">
                <a:moveTo>
                  <a:pt x="0" y="87312"/>
                </a:moveTo>
                <a:lnTo>
                  <a:pt x="65087" y="87312"/>
                </a:lnTo>
                <a:lnTo>
                  <a:pt x="650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2424176" y="3881501"/>
            <a:ext cx="65024" cy="87249"/>
          </a:xfrm>
          <a:custGeom>
            <a:avLst/>
            <a:gdLst/>
            <a:ahLst/>
            <a:cxnLst/>
            <a:rect l="l" t="t" r="r" b="b"/>
            <a:pathLst>
              <a:path w="65024" h="87249">
                <a:moveTo>
                  <a:pt x="0" y="0"/>
                </a:moveTo>
                <a:lnTo>
                  <a:pt x="65024" y="22225"/>
                </a:lnTo>
                <a:lnTo>
                  <a:pt x="65024" y="872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2247900" y="3727450"/>
            <a:ext cx="198500" cy="131825"/>
          </a:xfrm>
          <a:custGeom>
            <a:avLst/>
            <a:gdLst/>
            <a:ahLst/>
            <a:cxnLst/>
            <a:rect l="l" t="t" r="r" b="b"/>
            <a:pathLst>
              <a:path w="198500" h="131825">
                <a:moveTo>
                  <a:pt x="0" y="65912"/>
                </a:moveTo>
                <a:lnTo>
                  <a:pt x="187" y="70911"/>
                </a:lnTo>
                <a:lnTo>
                  <a:pt x="2808" y="84991"/>
                </a:lnTo>
                <a:lnTo>
                  <a:pt x="8254" y="97856"/>
                </a:lnTo>
                <a:lnTo>
                  <a:pt x="16183" y="109160"/>
                </a:lnTo>
                <a:lnTo>
                  <a:pt x="26255" y="118556"/>
                </a:lnTo>
                <a:lnTo>
                  <a:pt x="38127" y="125697"/>
                </a:lnTo>
                <a:lnTo>
                  <a:pt x="51460" y="130235"/>
                </a:lnTo>
                <a:lnTo>
                  <a:pt x="65912" y="131825"/>
                </a:lnTo>
                <a:lnTo>
                  <a:pt x="132587" y="131825"/>
                </a:lnTo>
                <a:lnTo>
                  <a:pt x="151666" y="129007"/>
                </a:lnTo>
                <a:lnTo>
                  <a:pt x="164531" y="123545"/>
                </a:lnTo>
                <a:lnTo>
                  <a:pt x="175835" y="115599"/>
                </a:lnTo>
                <a:lnTo>
                  <a:pt x="185231" y="105516"/>
                </a:lnTo>
                <a:lnTo>
                  <a:pt x="192372" y="93643"/>
                </a:lnTo>
                <a:lnTo>
                  <a:pt x="196910" y="80326"/>
                </a:lnTo>
                <a:lnTo>
                  <a:pt x="198500" y="65912"/>
                </a:lnTo>
                <a:lnTo>
                  <a:pt x="195682" y="46788"/>
                </a:lnTo>
                <a:lnTo>
                  <a:pt x="190220" y="33913"/>
                </a:lnTo>
                <a:lnTo>
                  <a:pt x="182274" y="22613"/>
                </a:lnTo>
                <a:lnTo>
                  <a:pt x="172191" y="13232"/>
                </a:lnTo>
                <a:lnTo>
                  <a:pt x="160318" y="6108"/>
                </a:lnTo>
                <a:lnTo>
                  <a:pt x="147001" y="1583"/>
                </a:lnTo>
                <a:lnTo>
                  <a:pt x="132587" y="0"/>
                </a:lnTo>
                <a:lnTo>
                  <a:pt x="65912" y="0"/>
                </a:lnTo>
                <a:lnTo>
                  <a:pt x="46788" y="2808"/>
                </a:lnTo>
                <a:lnTo>
                  <a:pt x="33913" y="8254"/>
                </a:lnTo>
                <a:lnTo>
                  <a:pt x="22613" y="16183"/>
                </a:lnTo>
                <a:lnTo>
                  <a:pt x="13232" y="26255"/>
                </a:lnTo>
                <a:lnTo>
                  <a:pt x="6108" y="38127"/>
                </a:lnTo>
                <a:lnTo>
                  <a:pt x="1583" y="51460"/>
                </a:lnTo>
                <a:lnTo>
                  <a:pt x="0" y="6591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2227326" y="3706876"/>
            <a:ext cx="239649" cy="174625"/>
          </a:xfrm>
          <a:custGeom>
            <a:avLst/>
            <a:gdLst/>
            <a:ahLst/>
            <a:cxnLst/>
            <a:rect l="l" t="t" r="r" b="b"/>
            <a:pathLst>
              <a:path w="239649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69037" y="0"/>
                </a:lnTo>
                <a:lnTo>
                  <a:pt x="183505" y="1484"/>
                </a:lnTo>
                <a:lnTo>
                  <a:pt x="196959" y="5738"/>
                </a:lnTo>
                <a:lnTo>
                  <a:pt x="209099" y="12462"/>
                </a:lnTo>
                <a:lnTo>
                  <a:pt x="219627" y="21357"/>
                </a:lnTo>
                <a:lnTo>
                  <a:pt x="228242" y="32123"/>
                </a:lnTo>
                <a:lnTo>
                  <a:pt x="234645" y="44461"/>
                </a:lnTo>
                <a:lnTo>
                  <a:pt x="238538" y="58072"/>
                </a:lnTo>
                <a:lnTo>
                  <a:pt x="239649" y="70612"/>
                </a:lnTo>
                <a:lnTo>
                  <a:pt x="239649" y="103886"/>
                </a:lnTo>
                <a:lnTo>
                  <a:pt x="238167" y="118347"/>
                </a:lnTo>
                <a:lnTo>
                  <a:pt x="233920" y="131805"/>
                </a:lnTo>
                <a:lnTo>
                  <a:pt x="227207" y="143959"/>
                </a:lnTo>
                <a:lnTo>
                  <a:pt x="218327" y="154506"/>
                </a:lnTo>
                <a:lnTo>
                  <a:pt x="207577" y="163146"/>
                </a:lnTo>
                <a:lnTo>
                  <a:pt x="195257" y="169575"/>
                </a:lnTo>
                <a:lnTo>
                  <a:pt x="181665" y="173493"/>
                </a:lnTo>
                <a:lnTo>
                  <a:pt x="169037" y="174625"/>
                </a:lnTo>
                <a:lnTo>
                  <a:pt x="70612" y="174625"/>
                </a:lnTo>
                <a:lnTo>
                  <a:pt x="56156" y="173137"/>
                </a:lnTo>
                <a:lnTo>
                  <a:pt x="42712" y="168875"/>
                </a:lnTo>
                <a:lnTo>
                  <a:pt x="30579" y="162142"/>
                </a:lnTo>
                <a:lnTo>
                  <a:pt x="20056" y="153238"/>
                </a:lnTo>
                <a:lnTo>
                  <a:pt x="11440" y="142464"/>
                </a:lnTo>
                <a:lnTo>
                  <a:pt x="5031" y="130124"/>
                </a:lnTo>
                <a:lnTo>
                  <a:pt x="1126" y="116519"/>
                </a:lnTo>
                <a:lnTo>
                  <a:pt x="0" y="103886"/>
                </a:lnTo>
                <a:lnTo>
                  <a:pt x="0" y="70612"/>
                </a:lnTo>
                <a:close/>
              </a:path>
            </a:pathLst>
          </a:custGeom>
          <a:ln w="5397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2292350" y="3771962"/>
            <a:ext cx="131762" cy="65088"/>
          </a:xfrm>
          <a:custGeom>
            <a:avLst/>
            <a:gdLst/>
            <a:ahLst/>
            <a:cxnLst/>
            <a:rect l="l" t="t" r="r" b="b"/>
            <a:pathLst>
              <a:path w="131762" h="65088">
                <a:moveTo>
                  <a:pt x="0" y="65088"/>
                </a:moveTo>
                <a:lnTo>
                  <a:pt x="131762" y="65088"/>
                </a:lnTo>
                <a:lnTo>
                  <a:pt x="131762" y="0"/>
                </a:lnTo>
                <a:lnTo>
                  <a:pt x="0" y="0"/>
                </a:lnTo>
                <a:lnTo>
                  <a:pt x="0" y="65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2292350" y="3771962"/>
            <a:ext cx="153987" cy="87313"/>
          </a:xfrm>
          <a:custGeom>
            <a:avLst/>
            <a:gdLst/>
            <a:ahLst/>
            <a:cxnLst/>
            <a:rect l="l" t="t" r="r" b="b"/>
            <a:pathLst>
              <a:path w="153987" h="87313">
                <a:moveTo>
                  <a:pt x="0" y="87313"/>
                </a:moveTo>
                <a:lnTo>
                  <a:pt x="153987" y="87313"/>
                </a:lnTo>
                <a:lnTo>
                  <a:pt x="153987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49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2466975" y="3968750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225" y="0"/>
                </a:moveTo>
                <a:lnTo>
                  <a:pt x="0" y="0"/>
                </a:lnTo>
                <a:lnTo>
                  <a:pt x="0" y="22225"/>
                </a:lnTo>
                <a:lnTo>
                  <a:pt x="22225" y="44450"/>
                </a:lnTo>
                <a:lnTo>
                  <a:pt x="44450" y="22225"/>
                </a:lnTo>
                <a:lnTo>
                  <a:pt x="44450" y="0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2466975" y="3968750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225" y="0"/>
                </a:moveTo>
                <a:lnTo>
                  <a:pt x="44450" y="0"/>
                </a:lnTo>
                <a:lnTo>
                  <a:pt x="44450" y="22225"/>
                </a:lnTo>
                <a:lnTo>
                  <a:pt x="22225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2292350" y="3771900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2466975" y="396875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2489200" y="396875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2489200" y="396875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2254250" y="3870388"/>
            <a:ext cx="185737" cy="0"/>
          </a:xfrm>
          <a:custGeom>
            <a:avLst/>
            <a:gdLst/>
            <a:ahLst/>
            <a:cxnLst/>
            <a:rect l="l" t="t" r="r" b="b"/>
            <a:pathLst>
              <a:path w="185737">
                <a:moveTo>
                  <a:pt x="0" y="0"/>
                </a:moveTo>
                <a:lnTo>
                  <a:pt x="185737" y="0"/>
                </a:lnTo>
              </a:path>
            </a:pathLst>
          </a:custGeom>
          <a:ln w="5524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2247900" y="3903726"/>
            <a:ext cx="198500" cy="22225"/>
          </a:xfrm>
          <a:custGeom>
            <a:avLst/>
            <a:gdLst/>
            <a:ahLst/>
            <a:cxnLst/>
            <a:rect l="l" t="t" r="r" b="b"/>
            <a:pathLst>
              <a:path w="198500" h="22225">
                <a:moveTo>
                  <a:pt x="22225" y="0"/>
                </a:moveTo>
                <a:lnTo>
                  <a:pt x="0" y="22225"/>
                </a:lnTo>
                <a:lnTo>
                  <a:pt x="198500" y="22225"/>
                </a:lnTo>
                <a:lnTo>
                  <a:pt x="19850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2270125" y="39259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2292350" y="3903726"/>
            <a:ext cx="131825" cy="1524"/>
          </a:xfrm>
          <a:custGeom>
            <a:avLst/>
            <a:gdLst/>
            <a:ahLst/>
            <a:cxnLst/>
            <a:rect l="l" t="t" r="r" b="b"/>
            <a:pathLst>
              <a:path w="131825" h="1524">
                <a:moveTo>
                  <a:pt x="0" y="0"/>
                </a:moveTo>
                <a:lnTo>
                  <a:pt x="1318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2270125" y="3903726"/>
            <a:ext cx="109600" cy="1524"/>
          </a:xfrm>
          <a:custGeom>
            <a:avLst/>
            <a:gdLst/>
            <a:ahLst/>
            <a:cxnLst/>
            <a:rect l="l" t="t" r="r" b="b"/>
            <a:pathLst>
              <a:path w="109600" h="1524">
                <a:moveTo>
                  <a:pt x="0" y="0"/>
                </a:moveTo>
                <a:lnTo>
                  <a:pt x="1096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2314575" y="3925951"/>
            <a:ext cx="87375" cy="1524"/>
          </a:xfrm>
          <a:custGeom>
            <a:avLst/>
            <a:gdLst/>
            <a:ahLst/>
            <a:cxnLst/>
            <a:rect l="l" t="t" r="r" b="b"/>
            <a:pathLst>
              <a:path w="87375" h="1524">
                <a:moveTo>
                  <a:pt x="0" y="0"/>
                </a:moveTo>
                <a:lnTo>
                  <a:pt x="87375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2379726" y="3903726"/>
            <a:ext cx="44450" cy="1524"/>
          </a:xfrm>
          <a:custGeom>
            <a:avLst/>
            <a:gdLst/>
            <a:ahLst/>
            <a:cxnLst/>
            <a:rect l="l" t="t" r="r" b="b"/>
            <a:pathLst>
              <a:path w="44450" h="1524">
                <a:moveTo>
                  <a:pt x="0" y="0"/>
                </a:moveTo>
                <a:lnTo>
                  <a:pt x="444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2424176" y="39259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2336800" y="3771900"/>
            <a:ext cx="42862" cy="0"/>
          </a:xfrm>
          <a:custGeom>
            <a:avLst/>
            <a:gdLst/>
            <a:ahLst/>
            <a:cxnLst/>
            <a:rect l="l" t="t" r="r" b="b"/>
            <a:pathLst>
              <a:path w="42862">
                <a:moveTo>
                  <a:pt x="0" y="0"/>
                </a:moveTo>
                <a:lnTo>
                  <a:pt x="42862" y="0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2336800" y="3749675"/>
            <a:ext cx="65087" cy="66675"/>
          </a:xfrm>
          <a:custGeom>
            <a:avLst/>
            <a:gdLst/>
            <a:ahLst/>
            <a:cxnLst/>
            <a:rect l="l" t="t" r="r" b="b"/>
            <a:pathLst>
              <a:path w="65087" h="66675">
                <a:moveTo>
                  <a:pt x="0" y="66675"/>
                </a:moveTo>
                <a:lnTo>
                  <a:pt x="65087" y="66675"/>
                </a:lnTo>
                <a:lnTo>
                  <a:pt x="65087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2708275" y="3881501"/>
            <a:ext cx="66675" cy="87249"/>
          </a:xfrm>
          <a:custGeom>
            <a:avLst/>
            <a:gdLst/>
            <a:ahLst/>
            <a:cxnLst/>
            <a:rect l="l" t="t" r="r" b="b"/>
            <a:pathLst>
              <a:path w="66675" h="87249">
                <a:moveTo>
                  <a:pt x="0" y="0"/>
                </a:moveTo>
                <a:lnTo>
                  <a:pt x="66675" y="22225"/>
                </a:lnTo>
                <a:lnTo>
                  <a:pt x="66675" y="872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2533650" y="3727450"/>
            <a:ext cx="196850" cy="131825"/>
          </a:xfrm>
          <a:custGeom>
            <a:avLst/>
            <a:gdLst/>
            <a:ahLst/>
            <a:cxnLst/>
            <a:rect l="l" t="t" r="r" b="b"/>
            <a:pathLst>
              <a:path w="196850" h="131825">
                <a:moveTo>
                  <a:pt x="0" y="65912"/>
                </a:moveTo>
                <a:lnTo>
                  <a:pt x="187" y="70911"/>
                </a:lnTo>
                <a:lnTo>
                  <a:pt x="2808" y="84991"/>
                </a:lnTo>
                <a:lnTo>
                  <a:pt x="8254" y="97856"/>
                </a:lnTo>
                <a:lnTo>
                  <a:pt x="16183" y="109160"/>
                </a:lnTo>
                <a:lnTo>
                  <a:pt x="26255" y="118556"/>
                </a:lnTo>
                <a:lnTo>
                  <a:pt x="38127" y="125697"/>
                </a:lnTo>
                <a:lnTo>
                  <a:pt x="51460" y="130235"/>
                </a:lnTo>
                <a:lnTo>
                  <a:pt x="65912" y="131825"/>
                </a:lnTo>
                <a:lnTo>
                  <a:pt x="130937" y="131825"/>
                </a:lnTo>
                <a:lnTo>
                  <a:pt x="150061" y="129007"/>
                </a:lnTo>
                <a:lnTo>
                  <a:pt x="162936" y="123545"/>
                </a:lnTo>
                <a:lnTo>
                  <a:pt x="174236" y="115599"/>
                </a:lnTo>
                <a:lnTo>
                  <a:pt x="183617" y="105516"/>
                </a:lnTo>
                <a:lnTo>
                  <a:pt x="190741" y="93643"/>
                </a:lnTo>
                <a:lnTo>
                  <a:pt x="195266" y="80326"/>
                </a:lnTo>
                <a:lnTo>
                  <a:pt x="196850" y="65912"/>
                </a:lnTo>
                <a:lnTo>
                  <a:pt x="194041" y="46788"/>
                </a:lnTo>
                <a:lnTo>
                  <a:pt x="188595" y="33913"/>
                </a:lnTo>
                <a:lnTo>
                  <a:pt x="180666" y="22613"/>
                </a:lnTo>
                <a:lnTo>
                  <a:pt x="170594" y="13232"/>
                </a:lnTo>
                <a:lnTo>
                  <a:pt x="158722" y="6108"/>
                </a:lnTo>
                <a:lnTo>
                  <a:pt x="145389" y="1583"/>
                </a:lnTo>
                <a:lnTo>
                  <a:pt x="130937" y="0"/>
                </a:lnTo>
                <a:lnTo>
                  <a:pt x="65912" y="0"/>
                </a:lnTo>
                <a:lnTo>
                  <a:pt x="46788" y="2808"/>
                </a:lnTo>
                <a:lnTo>
                  <a:pt x="33913" y="8254"/>
                </a:lnTo>
                <a:lnTo>
                  <a:pt x="22613" y="16183"/>
                </a:lnTo>
                <a:lnTo>
                  <a:pt x="13232" y="26255"/>
                </a:lnTo>
                <a:lnTo>
                  <a:pt x="6108" y="38127"/>
                </a:lnTo>
                <a:lnTo>
                  <a:pt x="1583" y="51460"/>
                </a:lnTo>
                <a:lnTo>
                  <a:pt x="0" y="6591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2511425" y="3706876"/>
            <a:ext cx="241300" cy="174625"/>
          </a:xfrm>
          <a:custGeom>
            <a:avLst/>
            <a:gdLst/>
            <a:ahLst/>
            <a:cxnLst/>
            <a:rect l="l" t="t" r="r" b="b"/>
            <a:pathLst>
              <a:path w="241300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70687" y="0"/>
                </a:lnTo>
                <a:lnTo>
                  <a:pt x="185156" y="1484"/>
                </a:lnTo>
                <a:lnTo>
                  <a:pt x="198610" y="5738"/>
                </a:lnTo>
                <a:lnTo>
                  <a:pt x="210750" y="12462"/>
                </a:lnTo>
                <a:lnTo>
                  <a:pt x="221278" y="21357"/>
                </a:lnTo>
                <a:lnTo>
                  <a:pt x="229893" y="32123"/>
                </a:lnTo>
                <a:lnTo>
                  <a:pt x="236296" y="44461"/>
                </a:lnTo>
                <a:lnTo>
                  <a:pt x="240189" y="58072"/>
                </a:lnTo>
                <a:lnTo>
                  <a:pt x="241300" y="70612"/>
                </a:lnTo>
                <a:lnTo>
                  <a:pt x="241300" y="103886"/>
                </a:lnTo>
                <a:lnTo>
                  <a:pt x="239818" y="118347"/>
                </a:lnTo>
                <a:lnTo>
                  <a:pt x="235571" y="131805"/>
                </a:lnTo>
                <a:lnTo>
                  <a:pt x="228858" y="143959"/>
                </a:lnTo>
                <a:lnTo>
                  <a:pt x="219978" y="154506"/>
                </a:lnTo>
                <a:lnTo>
                  <a:pt x="209228" y="163146"/>
                </a:lnTo>
                <a:lnTo>
                  <a:pt x="196908" y="169575"/>
                </a:lnTo>
                <a:lnTo>
                  <a:pt x="183316" y="173493"/>
                </a:lnTo>
                <a:lnTo>
                  <a:pt x="170687" y="174625"/>
                </a:lnTo>
                <a:lnTo>
                  <a:pt x="70612" y="174625"/>
                </a:lnTo>
                <a:lnTo>
                  <a:pt x="56156" y="173137"/>
                </a:lnTo>
                <a:lnTo>
                  <a:pt x="42712" y="168875"/>
                </a:lnTo>
                <a:lnTo>
                  <a:pt x="30579" y="162142"/>
                </a:lnTo>
                <a:lnTo>
                  <a:pt x="20056" y="153238"/>
                </a:lnTo>
                <a:lnTo>
                  <a:pt x="11440" y="142464"/>
                </a:lnTo>
                <a:lnTo>
                  <a:pt x="5031" y="130124"/>
                </a:lnTo>
                <a:lnTo>
                  <a:pt x="1126" y="116519"/>
                </a:lnTo>
                <a:lnTo>
                  <a:pt x="0" y="103886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2576576" y="3771962"/>
            <a:ext cx="131762" cy="65088"/>
          </a:xfrm>
          <a:custGeom>
            <a:avLst/>
            <a:gdLst/>
            <a:ahLst/>
            <a:cxnLst/>
            <a:rect l="l" t="t" r="r" b="b"/>
            <a:pathLst>
              <a:path w="131762" h="65088">
                <a:moveTo>
                  <a:pt x="0" y="65088"/>
                </a:moveTo>
                <a:lnTo>
                  <a:pt x="131762" y="65088"/>
                </a:lnTo>
                <a:lnTo>
                  <a:pt x="131762" y="0"/>
                </a:lnTo>
                <a:lnTo>
                  <a:pt x="0" y="0"/>
                </a:lnTo>
                <a:lnTo>
                  <a:pt x="0" y="65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2576576" y="3771962"/>
            <a:ext cx="153987" cy="87313"/>
          </a:xfrm>
          <a:custGeom>
            <a:avLst/>
            <a:gdLst/>
            <a:ahLst/>
            <a:cxnLst/>
            <a:rect l="l" t="t" r="r" b="b"/>
            <a:pathLst>
              <a:path w="153987" h="87313">
                <a:moveTo>
                  <a:pt x="0" y="87313"/>
                </a:moveTo>
                <a:lnTo>
                  <a:pt x="153987" y="87313"/>
                </a:lnTo>
                <a:lnTo>
                  <a:pt x="153987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49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2752725" y="3968750"/>
            <a:ext cx="42925" cy="44450"/>
          </a:xfrm>
          <a:custGeom>
            <a:avLst/>
            <a:gdLst/>
            <a:ahLst/>
            <a:cxnLst/>
            <a:rect l="l" t="t" r="r" b="b"/>
            <a:pathLst>
              <a:path w="42925" h="44450">
                <a:moveTo>
                  <a:pt x="22225" y="0"/>
                </a:moveTo>
                <a:lnTo>
                  <a:pt x="0" y="0"/>
                </a:lnTo>
                <a:lnTo>
                  <a:pt x="0" y="22225"/>
                </a:lnTo>
                <a:lnTo>
                  <a:pt x="22225" y="44450"/>
                </a:lnTo>
                <a:lnTo>
                  <a:pt x="42925" y="22225"/>
                </a:lnTo>
                <a:lnTo>
                  <a:pt x="42925" y="0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2752725" y="3968750"/>
            <a:ext cx="42925" cy="44450"/>
          </a:xfrm>
          <a:custGeom>
            <a:avLst/>
            <a:gdLst/>
            <a:ahLst/>
            <a:cxnLst/>
            <a:rect l="l" t="t" r="r" b="b"/>
            <a:pathLst>
              <a:path w="42925" h="44450">
                <a:moveTo>
                  <a:pt x="22225" y="0"/>
                </a:moveTo>
                <a:lnTo>
                  <a:pt x="42925" y="0"/>
                </a:lnTo>
                <a:lnTo>
                  <a:pt x="42925" y="22225"/>
                </a:lnTo>
                <a:lnTo>
                  <a:pt x="22225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2576576" y="3771900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2752725" y="396875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2774950" y="396875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2774950" y="3968750"/>
            <a:ext cx="1650" cy="22225"/>
          </a:xfrm>
          <a:custGeom>
            <a:avLst/>
            <a:gdLst/>
            <a:ahLst/>
            <a:cxnLst/>
            <a:rect l="l" t="t" r="r" b="b"/>
            <a:pathLst>
              <a:path w="1650" h="22225">
                <a:moveTo>
                  <a:pt x="0" y="0"/>
                </a:moveTo>
                <a:lnTo>
                  <a:pt x="1650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2540000" y="3870388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4150" y="0"/>
                </a:lnTo>
              </a:path>
            </a:pathLst>
          </a:custGeom>
          <a:ln w="5524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2533650" y="3903726"/>
            <a:ext cx="196850" cy="22225"/>
          </a:xfrm>
          <a:custGeom>
            <a:avLst/>
            <a:gdLst/>
            <a:ahLst/>
            <a:cxnLst/>
            <a:rect l="l" t="t" r="r" b="b"/>
            <a:pathLst>
              <a:path w="196850" h="22225">
                <a:moveTo>
                  <a:pt x="22225" y="0"/>
                </a:moveTo>
                <a:lnTo>
                  <a:pt x="0" y="22225"/>
                </a:lnTo>
                <a:lnTo>
                  <a:pt x="196850" y="22225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2555875" y="3925951"/>
            <a:ext cx="20700" cy="1524"/>
          </a:xfrm>
          <a:custGeom>
            <a:avLst/>
            <a:gdLst/>
            <a:ahLst/>
            <a:cxnLst/>
            <a:rect l="l" t="t" r="r" b="b"/>
            <a:pathLst>
              <a:path w="20700" h="1524">
                <a:moveTo>
                  <a:pt x="0" y="0"/>
                </a:moveTo>
                <a:lnTo>
                  <a:pt x="207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2576576" y="3903726"/>
            <a:ext cx="131699" cy="1524"/>
          </a:xfrm>
          <a:custGeom>
            <a:avLst/>
            <a:gdLst/>
            <a:ahLst/>
            <a:cxnLst/>
            <a:rect l="l" t="t" r="r" b="b"/>
            <a:pathLst>
              <a:path w="131699" h="1524">
                <a:moveTo>
                  <a:pt x="0" y="0"/>
                </a:moveTo>
                <a:lnTo>
                  <a:pt x="1316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2555875" y="3903726"/>
            <a:ext cx="109600" cy="1524"/>
          </a:xfrm>
          <a:custGeom>
            <a:avLst/>
            <a:gdLst/>
            <a:ahLst/>
            <a:cxnLst/>
            <a:rect l="l" t="t" r="r" b="b"/>
            <a:pathLst>
              <a:path w="109600" h="1524">
                <a:moveTo>
                  <a:pt x="0" y="0"/>
                </a:moveTo>
                <a:lnTo>
                  <a:pt x="1096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2598801" y="3925951"/>
            <a:ext cx="87249" cy="1524"/>
          </a:xfrm>
          <a:custGeom>
            <a:avLst/>
            <a:gdLst/>
            <a:ahLst/>
            <a:cxnLst/>
            <a:rect l="l" t="t" r="r" b="b"/>
            <a:pathLst>
              <a:path w="87249" h="1524">
                <a:moveTo>
                  <a:pt x="0" y="0"/>
                </a:moveTo>
                <a:lnTo>
                  <a:pt x="8724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2665476" y="3903726"/>
            <a:ext cx="42799" cy="1524"/>
          </a:xfrm>
          <a:custGeom>
            <a:avLst/>
            <a:gdLst/>
            <a:ahLst/>
            <a:cxnLst/>
            <a:rect l="l" t="t" r="r" b="b"/>
            <a:pathLst>
              <a:path w="42799" h="1524">
                <a:moveTo>
                  <a:pt x="0" y="0"/>
                </a:moveTo>
                <a:lnTo>
                  <a:pt x="427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2708275" y="39259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2621026" y="3771900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450" y="0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2621026" y="3749675"/>
            <a:ext cx="65087" cy="66675"/>
          </a:xfrm>
          <a:custGeom>
            <a:avLst/>
            <a:gdLst/>
            <a:ahLst/>
            <a:cxnLst/>
            <a:rect l="l" t="t" r="r" b="b"/>
            <a:pathLst>
              <a:path w="65087" h="66675">
                <a:moveTo>
                  <a:pt x="0" y="66675"/>
                </a:moveTo>
                <a:lnTo>
                  <a:pt x="65087" y="66675"/>
                </a:lnTo>
                <a:lnTo>
                  <a:pt x="65087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2994025" y="3881501"/>
            <a:ext cx="65150" cy="87249"/>
          </a:xfrm>
          <a:custGeom>
            <a:avLst/>
            <a:gdLst/>
            <a:ahLst/>
            <a:cxnLst/>
            <a:rect l="l" t="t" r="r" b="b"/>
            <a:pathLst>
              <a:path w="65150" h="87249">
                <a:moveTo>
                  <a:pt x="0" y="0"/>
                </a:moveTo>
                <a:lnTo>
                  <a:pt x="65150" y="22225"/>
                </a:lnTo>
                <a:lnTo>
                  <a:pt x="65150" y="8724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2817876" y="3727450"/>
            <a:ext cx="196850" cy="131825"/>
          </a:xfrm>
          <a:custGeom>
            <a:avLst/>
            <a:gdLst/>
            <a:ahLst/>
            <a:cxnLst/>
            <a:rect l="l" t="t" r="r" b="b"/>
            <a:pathLst>
              <a:path w="196850" h="131825">
                <a:moveTo>
                  <a:pt x="0" y="65912"/>
                </a:moveTo>
                <a:lnTo>
                  <a:pt x="179" y="70813"/>
                </a:lnTo>
                <a:lnTo>
                  <a:pt x="2784" y="84913"/>
                </a:lnTo>
                <a:lnTo>
                  <a:pt x="8217" y="97798"/>
                </a:lnTo>
                <a:lnTo>
                  <a:pt x="16136" y="109120"/>
                </a:lnTo>
                <a:lnTo>
                  <a:pt x="26197" y="118532"/>
                </a:lnTo>
                <a:lnTo>
                  <a:pt x="38054" y="125685"/>
                </a:lnTo>
                <a:lnTo>
                  <a:pt x="51365" y="130232"/>
                </a:lnTo>
                <a:lnTo>
                  <a:pt x="65786" y="131825"/>
                </a:lnTo>
                <a:lnTo>
                  <a:pt x="130937" y="131825"/>
                </a:lnTo>
                <a:lnTo>
                  <a:pt x="150015" y="129007"/>
                </a:lnTo>
                <a:lnTo>
                  <a:pt x="162880" y="123545"/>
                </a:lnTo>
                <a:lnTo>
                  <a:pt x="174184" y="115599"/>
                </a:lnTo>
                <a:lnTo>
                  <a:pt x="183580" y="105516"/>
                </a:lnTo>
                <a:lnTo>
                  <a:pt x="190721" y="93643"/>
                </a:lnTo>
                <a:lnTo>
                  <a:pt x="195259" y="80326"/>
                </a:lnTo>
                <a:lnTo>
                  <a:pt x="196850" y="65912"/>
                </a:lnTo>
                <a:lnTo>
                  <a:pt x="194031" y="46788"/>
                </a:lnTo>
                <a:lnTo>
                  <a:pt x="188569" y="33913"/>
                </a:lnTo>
                <a:lnTo>
                  <a:pt x="180623" y="22613"/>
                </a:lnTo>
                <a:lnTo>
                  <a:pt x="170540" y="13232"/>
                </a:lnTo>
                <a:lnTo>
                  <a:pt x="158667" y="6108"/>
                </a:lnTo>
                <a:lnTo>
                  <a:pt x="145350" y="1583"/>
                </a:lnTo>
                <a:lnTo>
                  <a:pt x="130937" y="0"/>
                </a:lnTo>
                <a:lnTo>
                  <a:pt x="65786" y="0"/>
                </a:lnTo>
                <a:lnTo>
                  <a:pt x="46797" y="2784"/>
                </a:lnTo>
                <a:lnTo>
                  <a:pt x="33931" y="8221"/>
                </a:lnTo>
                <a:lnTo>
                  <a:pt x="22633" y="16148"/>
                </a:lnTo>
                <a:lnTo>
                  <a:pt x="13247" y="26223"/>
                </a:lnTo>
                <a:lnTo>
                  <a:pt x="6117" y="38103"/>
                </a:lnTo>
                <a:lnTo>
                  <a:pt x="1586" y="51447"/>
                </a:lnTo>
                <a:lnTo>
                  <a:pt x="0" y="65912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2795651" y="3706876"/>
            <a:ext cx="241300" cy="174625"/>
          </a:xfrm>
          <a:custGeom>
            <a:avLst/>
            <a:gdLst/>
            <a:ahLst/>
            <a:cxnLst/>
            <a:rect l="l" t="t" r="r" b="b"/>
            <a:pathLst>
              <a:path w="241300" h="174625">
                <a:moveTo>
                  <a:pt x="0" y="70612"/>
                </a:moveTo>
                <a:lnTo>
                  <a:pt x="1484" y="56143"/>
                </a:lnTo>
                <a:lnTo>
                  <a:pt x="5738" y="42689"/>
                </a:lnTo>
                <a:lnTo>
                  <a:pt x="12462" y="30549"/>
                </a:lnTo>
                <a:lnTo>
                  <a:pt x="21357" y="20021"/>
                </a:lnTo>
                <a:lnTo>
                  <a:pt x="32123" y="11406"/>
                </a:lnTo>
                <a:lnTo>
                  <a:pt x="44461" y="5003"/>
                </a:lnTo>
                <a:lnTo>
                  <a:pt x="58072" y="1110"/>
                </a:lnTo>
                <a:lnTo>
                  <a:pt x="70612" y="0"/>
                </a:lnTo>
                <a:lnTo>
                  <a:pt x="170561" y="0"/>
                </a:lnTo>
                <a:lnTo>
                  <a:pt x="185022" y="1481"/>
                </a:lnTo>
                <a:lnTo>
                  <a:pt x="198480" y="5728"/>
                </a:lnTo>
                <a:lnTo>
                  <a:pt x="210634" y="12441"/>
                </a:lnTo>
                <a:lnTo>
                  <a:pt x="221181" y="21321"/>
                </a:lnTo>
                <a:lnTo>
                  <a:pt x="229821" y="32071"/>
                </a:lnTo>
                <a:lnTo>
                  <a:pt x="236250" y="44391"/>
                </a:lnTo>
                <a:lnTo>
                  <a:pt x="240168" y="57983"/>
                </a:lnTo>
                <a:lnTo>
                  <a:pt x="241300" y="70612"/>
                </a:lnTo>
                <a:lnTo>
                  <a:pt x="241300" y="103886"/>
                </a:lnTo>
                <a:lnTo>
                  <a:pt x="239815" y="118334"/>
                </a:lnTo>
                <a:lnTo>
                  <a:pt x="235560" y="131782"/>
                </a:lnTo>
                <a:lnTo>
                  <a:pt x="228838" y="143928"/>
                </a:lnTo>
                <a:lnTo>
                  <a:pt x="219948" y="154472"/>
                </a:lnTo>
                <a:lnTo>
                  <a:pt x="209192" y="163112"/>
                </a:lnTo>
                <a:lnTo>
                  <a:pt x="196869" y="169547"/>
                </a:lnTo>
                <a:lnTo>
                  <a:pt x="183282" y="173477"/>
                </a:lnTo>
                <a:lnTo>
                  <a:pt x="170561" y="174625"/>
                </a:lnTo>
                <a:lnTo>
                  <a:pt x="70612" y="174625"/>
                </a:lnTo>
                <a:lnTo>
                  <a:pt x="56156" y="173137"/>
                </a:lnTo>
                <a:lnTo>
                  <a:pt x="42712" y="168875"/>
                </a:lnTo>
                <a:lnTo>
                  <a:pt x="30579" y="162142"/>
                </a:lnTo>
                <a:lnTo>
                  <a:pt x="20056" y="153238"/>
                </a:lnTo>
                <a:lnTo>
                  <a:pt x="11440" y="142464"/>
                </a:lnTo>
                <a:lnTo>
                  <a:pt x="5031" y="130124"/>
                </a:lnTo>
                <a:lnTo>
                  <a:pt x="1126" y="116519"/>
                </a:lnTo>
                <a:lnTo>
                  <a:pt x="0" y="103886"/>
                </a:lnTo>
                <a:lnTo>
                  <a:pt x="0" y="70612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2862326" y="3771962"/>
            <a:ext cx="131762" cy="65088"/>
          </a:xfrm>
          <a:custGeom>
            <a:avLst/>
            <a:gdLst/>
            <a:ahLst/>
            <a:cxnLst/>
            <a:rect l="l" t="t" r="r" b="b"/>
            <a:pathLst>
              <a:path w="131762" h="65088">
                <a:moveTo>
                  <a:pt x="0" y="65088"/>
                </a:moveTo>
                <a:lnTo>
                  <a:pt x="131762" y="65088"/>
                </a:lnTo>
                <a:lnTo>
                  <a:pt x="131762" y="0"/>
                </a:lnTo>
                <a:lnTo>
                  <a:pt x="0" y="0"/>
                </a:lnTo>
                <a:lnTo>
                  <a:pt x="0" y="65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2862326" y="3771962"/>
            <a:ext cx="152400" cy="87313"/>
          </a:xfrm>
          <a:custGeom>
            <a:avLst/>
            <a:gdLst/>
            <a:ahLst/>
            <a:cxnLst/>
            <a:rect l="l" t="t" r="r" b="b"/>
            <a:pathLst>
              <a:path w="152400" h="87313">
                <a:moveTo>
                  <a:pt x="0" y="87313"/>
                </a:moveTo>
                <a:lnTo>
                  <a:pt x="152400" y="87313"/>
                </a:lnTo>
                <a:lnTo>
                  <a:pt x="152400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49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3036951" y="3968750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225" y="0"/>
                </a:moveTo>
                <a:lnTo>
                  <a:pt x="0" y="0"/>
                </a:lnTo>
                <a:lnTo>
                  <a:pt x="0" y="22225"/>
                </a:lnTo>
                <a:lnTo>
                  <a:pt x="22225" y="44450"/>
                </a:lnTo>
                <a:lnTo>
                  <a:pt x="44450" y="22225"/>
                </a:lnTo>
                <a:lnTo>
                  <a:pt x="44450" y="0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3036951" y="3968750"/>
            <a:ext cx="44450" cy="44450"/>
          </a:xfrm>
          <a:custGeom>
            <a:avLst/>
            <a:gdLst/>
            <a:ahLst/>
            <a:cxnLst/>
            <a:rect l="l" t="t" r="r" b="b"/>
            <a:pathLst>
              <a:path w="44450" h="44450">
                <a:moveTo>
                  <a:pt x="22225" y="0"/>
                </a:moveTo>
                <a:lnTo>
                  <a:pt x="44450" y="0"/>
                </a:lnTo>
                <a:lnTo>
                  <a:pt x="44450" y="22225"/>
                </a:lnTo>
                <a:lnTo>
                  <a:pt x="22225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2862326" y="3771900"/>
            <a:ext cx="109537" cy="4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3036951" y="3968750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3059176" y="3968750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3059176" y="3968750"/>
            <a:ext cx="1524" cy="22225"/>
          </a:xfrm>
          <a:custGeom>
            <a:avLst/>
            <a:gdLst/>
            <a:ahLst/>
            <a:cxnLst/>
            <a:rect l="l" t="t" r="r" b="b"/>
            <a:pathLst>
              <a:path w="1524" h="22225">
                <a:moveTo>
                  <a:pt x="0" y="0"/>
                </a:moveTo>
                <a:lnTo>
                  <a:pt x="1524" y="222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2824226" y="3870388"/>
            <a:ext cx="185737" cy="0"/>
          </a:xfrm>
          <a:custGeom>
            <a:avLst/>
            <a:gdLst/>
            <a:ahLst/>
            <a:cxnLst/>
            <a:rect l="l" t="t" r="r" b="b"/>
            <a:pathLst>
              <a:path w="185737">
                <a:moveTo>
                  <a:pt x="0" y="0"/>
                </a:moveTo>
                <a:lnTo>
                  <a:pt x="185737" y="0"/>
                </a:lnTo>
              </a:path>
            </a:pathLst>
          </a:custGeom>
          <a:ln w="55244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2817876" y="3903726"/>
            <a:ext cx="196850" cy="22225"/>
          </a:xfrm>
          <a:custGeom>
            <a:avLst/>
            <a:gdLst/>
            <a:ahLst/>
            <a:cxnLst/>
            <a:rect l="l" t="t" r="r" b="b"/>
            <a:pathLst>
              <a:path w="196850" h="22225">
                <a:moveTo>
                  <a:pt x="22225" y="0"/>
                </a:moveTo>
                <a:lnTo>
                  <a:pt x="0" y="22225"/>
                </a:lnTo>
                <a:lnTo>
                  <a:pt x="196850" y="22225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2840101" y="39259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2862326" y="3903726"/>
            <a:ext cx="131699" cy="1524"/>
          </a:xfrm>
          <a:custGeom>
            <a:avLst/>
            <a:gdLst/>
            <a:ahLst/>
            <a:cxnLst/>
            <a:rect l="l" t="t" r="r" b="b"/>
            <a:pathLst>
              <a:path w="131699" h="1524">
                <a:moveTo>
                  <a:pt x="0" y="0"/>
                </a:moveTo>
                <a:lnTo>
                  <a:pt x="1316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2840101" y="3903726"/>
            <a:ext cx="109474" cy="1524"/>
          </a:xfrm>
          <a:custGeom>
            <a:avLst/>
            <a:gdLst/>
            <a:ahLst/>
            <a:cxnLst/>
            <a:rect l="l" t="t" r="r" b="b"/>
            <a:pathLst>
              <a:path w="109474" h="1524">
                <a:moveTo>
                  <a:pt x="0" y="0"/>
                </a:moveTo>
                <a:lnTo>
                  <a:pt x="1094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2884551" y="3925951"/>
            <a:ext cx="87249" cy="1524"/>
          </a:xfrm>
          <a:custGeom>
            <a:avLst/>
            <a:gdLst/>
            <a:ahLst/>
            <a:cxnLst/>
            <a:rect l="l" t="t" r="r" b="b"/>
            <a:pathLst>
              <a:path w="87249" h="1524">
                <a:moveTo>
                  <a:pt x="0" y="0"/>
                </a:moveTo>
                <a:lnTo>
                  <a:pt x="8724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2949575" y="3903726"/>
            <a:ext cx="44450" cy="1524"/>
          </a:xfrm>
          <a:custGeom>
            <a:avLst/>
            <a:gdLst/>
            <a:ahLst/>
            <a:cxnLst/>
            <a:rect l="l" t="t" r="r" b="b"/>
            <a:pathLst>
              <a:path w="44450" h="1524">
                <a:moveTo>
                  <a:pt x="0" y="0"/>
                </a:moveTo>
                <a:lnTo>
                  <a:pt x="444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2994025" y="3925951"/>
            <a:ext cx="20700" cy="1524"/>
          </a:xfrm>
          <a:custGeom>
            <a:avLst/>
            <a:gdLst/>
            <a:ahLst/>
            <a:cxnLst/>
            <a:rect l="l" t="t" r="r" b="b"/>
            <a:pathLst>
              <a:path w="20700" h="1524">
                <a:moveTo>
                  <a:pt x="0" y="0"/>
                </a:moveTo>
                <a:lnTo>
                  <a:pt x="207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2905125" y="3771900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450" y="0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2905125" y="3749675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0" y="66675"/>
                </a:moveTo>
                <a:lnTo>
                  <a:pt x="66675" y="66675"/>
                </a:lnTo>
                <a:lnTo>
                  <a:pt x="6667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7966075" y="4932299"/>
            <a:ext cx="65150" cy="109600"/>
          </a:xfrm>
          <a:custGeom>
            <a:avLst/>
            <a:gdLst/>
            <a:ahLst/>
            <a:cxnLst/>
            <a:rect l="l" t="t" r="r" b="b"/>
            <a:pathLst>
              <a:path w="65150" h="109600">
                <a:moveTo>
                  <a:pt x="0" y="0"/>
                </a:moveTo>
                <a:lnTo>
                  <a:pt x="65150" y="22225"/>
                </a:lnTo>
                <a:lnTo>
                  <a:pt x="65150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7789926" y="4802124"/>
            <a:ext cx="196850" cy="109600"/>
          </a:xfrm>
          <a:custGeom>
            <a:avLst/>
            <a:gdLst/>
            <a:ahLst/>
            <a:cxnLst/>
            <a:rect l="l" t="t" r="r" b="b"/>
            <a:pathLst>
              <a:path w="196850" h="109600">
                <a:moveTo>
                  <a:pt x="0" y="54863"/>
                </a:moveTo>
                <a:lnTo>
                  <a:pt x="2265" y="70495"/>
                </a:lnTo>
                <a:lnTo>
                  <a:pt x="7925" y="83245"/>
                </a:lnTo>
                <a:lnTo>
                  <a:pt x="16500" y="94028"/>
                </a:lnTo>
                <a:lnTo>
                  <a:pt x="27493" y="102348"/>
                </a:lnTo>
                <a:lnTo>
                  <a:pt x="40404" y="107704"/>
                </a:lnTo>
                <a:lnTo>
                  <a:pt x="54737" y="109600"/>
                </a:lnTo>
                <a:lnTo>
                  <a:pt x="143501" y="109580"/>
                </a:lnTo>
                <a:lnTo>
                  <a:pt x="157706" y="107312"/>
                </a:lnTo>
                <a:lnTo>
                  <a:pt x="170457" y="101641"/>
                </a:lnTo>
                <a:lnTo>
                  <a:pt x="181249" y="93065"/>
                </a:lnTo>
                <a:lnTo>
                  <a:pt x="189581" y="82079"/>
                </a:lnTo>
                <a:lnTo>
                  <a:pt x="194948" y="69180"/>
                </a:lnTo>
                <a:lnTo>
                  <a:pt x="196850" y="54863"/>
                </a:lnTo>
                <a:lnTo>
                  <a:pt x="196826" y="53245"/>
                </a:lnTo>
                <a:lnTo>
                  <a:pt x="194526" y="39064"/>
                </a:lnTo>
                <a:lnTo>
                  <a:pt x="188822" y="26338"/>
                </a:lnTo>
                <a:lnTo>
                  <a:pt x="180215" y="15567"/>
                </a:lnTo>
                <a:lnTo>
                  <a:pt x="169205" y="7252"/>
                </a:lnTo>
                <a:lnTo>
                  <a:pt x="156295" y="1896"/>
                </a:lnTo>
                <a:lnTo>
                  <a:pt x="141985" y="0"/>
                </a:lnTo>
                <a:lnTo>
                  <a:pt x="53221" y="20"/>
                </a:lnTo>
                <a:lnTo>
                  <a:pt x="39027" y="2299"/>
                </a:lnTo>
                <a:lnTo>
                  <a:pt x="26300" y="7993"/>
                </a:lnTo>
                <a:lnTo>
                  <a:pt x="15538" y="16600"/>
                </a:lnTo>
                <a:lnTo>
                  <a:pt x="7236" y="27616"/>
                </a:lnTo>
                <a:lnTo>
                  <a:pt x="1891" y="40538"/>
                </a:lnTo>
                <a:lnTo>
                  <a:pt x="0" y="54863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7769225" y="4779899"/>
            <a:ext cx="239775" cy="152400"/>
          </a:xfrm>
          <a:custGeom>
            <a:avLst/>
            <a:gdLst/>
            <a:ahLst/>
            <a:cxnLst/>
            <a:rect l="l" t="t" r="r" b="b"/>
            <a:pathLst>
              <a:path w="239775" h="152400">
                <a:moveTo>
                  <a:pt x="0" y="59562"/>
                </a:moveTo>
                <a:lnTo>
                  <a:pt x="1748" y="45179"/>
                </a:lnTo>
                <a:lnTo>
                  <a:pt x="6714" y="32065"/>
                </a:lnTo>
                <a:lnTo>
                  <a:pt x="14476" y="20641"/>
                </a:lnTo>
                <a:lnTo>
                  <a:pt x="24614" y="11326"/>
                </a:lnTo>
                <a:lnTo>
                  <a:pt x="36708" y="4543"/>
                </a:lnTo>
                <a:lnTo>
                  <a:pt x="50338" y="710"/>
                </a:lnTo>
                <a:lnTo>
                  <a:pt x="59563" y="0"/>
                </a:lnTo>
                <a:lnTo>
                  <a:pt x="180213" y="0"/>
                </a:lnTo>
                <a:lnTo>
                  <a:pt x="194596" y="1748"/>
                </a:lnTo>
                <a:lnTo>
                  <a:pt x="207710" y="6714"/>
                </a:lnTo>
                <a:lnTo>
                  <a:pt x="219134" y="14476"/>
                </a:lnTo>
                <a:lnTo>
                  <a:pt x="228449" y="24614"/>
                </a:lnTo>
                <a:lnTo>
                  <a:pt x="235232" y="36708"/>
                </a:lnTo>
                <a:lnTo>
                  <a:pt x="239065" y="50338"/>
                </a:lnTo>
                <a:lnTo>
                  <a:pt x="239775" y="59562"/>
                </a:lnTo>
                <a:lnTo>
                  <a:pt x="239775" y="92963"/>
                </a:lnTo>
                <a:lnTo>
                  <a:pt x="238023" y="107354"/>
                </a:lnTo>
                <a:lnTo>
                  <a:pt x="233047" y="120459"/>
                </a:lnTo>
                <a:lnTo>
                  <a:pt x="225270" y="131864"/>
                </a:lnTo>
                <a:lnTo>
                  <a:pt x="215113" y="141151"/>
                </a:lnTo>
                <a:lnTo>
                  <a:pt x="202998" y="147904"/>
                </a:lnTo>
                <a:lnTo>
                  <a:pt x="189346" y="151707"/>
                </a:lnTo>
                <a:lnTo>
                  <a:pt x="180213" y="152400"/>
                </a:lnTo>
                <a:lnTo>
                  <a:pt x="59563" y="152400"/>
                </a:lnTo>
                <a:lnTo>
                  <a:pt x="45164" y="150655"/>
                </a:lnTo>
                <a:lnTo>
                  <a:pt x="32039" y="145699"/>
                </a:lnTo>
                <a:lnTo>
                  <a:pt x="20607" y="137949"/>
                </a:lnTo>
                <a:lnTo>
                  <a:pt x="11292" y="127820"/>
                </a:lnTo>
                <a:lnTo>
                  <a:pt x="4514" y="115729"/>
                </a:lnTo>
                <a:lnTo>
                  <a:pt x="696" y="102094"/>
                </a:lnTo>
                <a:lnTo>
                  <a:pt x="0" y="92963"/>
                </a:lnTo>
                <a:lnTo>
                  <a:pt x="0" y="59562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7834376" y="4822825"/>
            <a:ext cx="131762" cy="66675"/>
          </a:xfrm>
          <a:custGeom>
            <a:avLst/>
            <a:gdLst/>
            <a:ahLst/>
            <a:cxnLst/>
            <a:rect l="l" t="t" r="r" b="b"/>
            <a:pathLst>
              <a:path w="131762" h="66675">
                <a:moveTo>
                  <a:pt x="0" y="66675"/>
                </a:moveTo>
                <a:lnTo>
                  <a:pt x="131762" y="66675"/>
                </a:lnTo>
                <a:lnTo>
                  <a:pt x="131762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7834376" y="4822825"/>
            <a:ext cx="152400" cy="88900"/>
          </a:xfrm>
          <a:custGeom>
            <a:avLst/>
            <a:gdLst/>
            <a:ahLst/>
            <a:cxnLst/>
            <a:rect l="l" t="t" r="r" b="b"/>
            <a:pathLst>
              <a:path w="152400" h="88900">
                <a:moveTo>
                  <a:pt x="0" y="88900"/>
                </a:moveTo>
                <a:lnTo>
                  <a:pt x="152400" y="88900"/>
                </a:lnTo>
                <a:lnTo>
                  <a:pt x="15240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8009001" y="5021199"/>
            <a:ext cx="44450" cy="65150"/>
          </a:xfrm>
          <a:custGeom>
            <a:avLst/>
            <a:gdLst/>
            <a:ahLst/>
            <a:cxnLst/>
            <a:rect l="l" t="t" r="r" b="b"/>
            <a:pathLst>
              <a:path w="44450" h="65150">
                <a:moveTo>
                  <a:pt x="22225" y="0"/>
                </a:moveTo>
                <a:lnTo>
                  <a:pt x="0" y="0"/>
                </a:lnTo>
                <a:lnTo>
                  <a:pt x="0" y="42925"/>
                </a:lnTo>
                <a:lnTo>
                  <a:pt x="22225" y="65150"/>
                </a:lnTo>
                <a:lnTo>
                  <a:pt x="44450" y="42925"/>
                </a:lnTo>
                <a:lnTo>
                  <a:pt x="44450" y="20700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8009001" y="5021199"/>
            <a:ext cx="44450" cy="65150"/>
          </a:xfrm>
          <a:custGeom>
            <a:avLst/>
            <a:gdLst/>
            <a:ahLst/>
            <a:cxnLst/>
            <a:rect l="l" t="t" r="r" b="b"/>
            <a:pathLst>
              <a:path w="44450" h="65150">
                <a:moveTo>
                  <a:pt x="22225" y="0"/>
                </a:moveTo>
                <a:lnTo>
                  <a:pt x="44450" y="20700"/>
                </a:lnTo>
                <a:lnTo>
                  <a:pt x="44450" y="42925"/>
                </a:lnTo>
                <a:lnTo>
                  <a:pt x="22225" y="65150"/>
                </a:lnTo>
                <a:lnTo>
                  <a:pt x="0" y="42925"/>
                </a:lnTo>
                <a:lnTo>
                  <a:pt x="0" y="20700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7834376" y="4822825"/>
            <a:ext cx="109537" cy="6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8009001" y="5041900"/>
            <a:ext cx="1524" cy="1524"/>
          </a:xfrm>
          <a:custGeom>
            <a:avLst/>
            <a:gdLst/>
            <a:ahLst/>
            <a:cxnLst/>
            <a:rect l="l" t="t" r="r" b="b"/>
            <a:pathLst>
              <a:path w="1524" h="1524">
                <a:moveTo>
                  <a:pt x="0" y="0"/>
                </a:moveTo>
                <a:lnTo>
                  <a:pt x="152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7812151" y="4933092"/>
            <a:ext cx="153987" cy="0"/>
          </a:xfrm>
          <a:custGeom>
            <a:avLst/>
            <a:gdLst/>
            <a:ahLst/>
            <a:cxnLst/>
            <a:rect l="l" t="t" r="r" b="b"/>
            <a:pathLst>
              <a:path w="153987">
                <a:moveTo>
                  <a:pt x="0" y="0"/>
                </a:moveTo>
                <a:lnTo>
                  <a:pt x="153987" y="0"/>
                </a:lnTo>
              </a:path>
            </a:pathLst>
          </a:custGeom>
          <a:ln w="44132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7812151" y="4911661"/>
            <a:ext cx="153987" cy="42862"/>
          </a:xfrm>
          <a:custGeom>
            <a:avLst/>
            <a:gdLst/>
            <a:ahLst/>
            <a:cxnLst/>
            <a:rect l="l" t="t" r="r" b="b"/>
            <a:pathLst>
              <a:path w="153987" h="42862">
                <a:moveTo>
                  <a:pt x="0" y="42862"/>
                </a:moveTo>
                <a:lnTo>
                  <a:pt x="153987" y="42862"/>
                </a:lnTo>
                <a:lnTo>
                  <a:pt x="153987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7789926" y="4954524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7812151" y="4976749"/>
            <a:ext cx="22225" cy="1650"/>
          </a:xfrm>
          <a:custGeom>
            <a:avLst/>
            <a:gdLst/>
            <a:ahLst/>
            <a:cxnLst/>
            <a:rect l="l" t="t" r="r" b="b"/>
            <a:pathLst>
              <a:path w="22225" h="1650">
                <a:moveTo>
                  <a:pt x="0" y="0"/>
                </a:moveTo>
                <a:lnTo>
                  <a:pt x="222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7834376" y="4954524"/>
            <a:ext cx="131699" cy="1650"/>
          </a:xfrm>
          <a:custGeom>
            <a:avLst/>
            <a:gdLst/>
            <a:ahLst/>
            <a:cxnLst/>
            <a:rect l="l" t="t" r="r" b="b"/>
            <a:pathLst>
              <a:path w="131699" h="1650">
                <a:moveTo>
                  <a:pt x="0" y="0"/>
                </a:moveTo>
                <a:lnTo>
                  <a:pt x="131699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7812151" y="4976749"/>
            <a:ext cx="109474" cy="1650"/>
          </a:xfrm>
          <a:custGeom>
            <a:avLst/>
            <a:gdLst/>
            <a:ahLst/>
            <a:cxnLst/>
            <a:rect l="l" t="t" r="r" b="b"/>
            <a:pathLst>
              <a:path w="109474" h="1650">
                <a:moveTo>
                  <a:pt x="0" y="0"/>
                </a:moveTo>
                <a:lnTo>
                  <a:pt x="109474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7856601" y="4976749"/>
            <a:ext cx="87249" cy="1650"/>
          </a:xfrm>
          <a:custGeom>
            <a:avLst/>
            <a:gdLst/>
            <a:ahLst/>
            <a:cxnLst/>
            <a:rect l="l" t="t" r="r" b="b"/>
            <a:pathLst>
              <a:path w="87249" h="1650">
                <a:moveTo>
                  <a:pt x="0" y="0"/>
                </a:moveTo>
                <a:lnTo>
                  <a:pt x="87249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7921625" y="4976749"/>
            <a:ext cx="65150" cy="0"/>
          </a:xfrm>
          <a:custGeom>
            <a:avLst/>
            <a:gdLst/>
            <a:ahLst/>
            <a:cxnLst/>
            <a:rect l="l" t="t" r="r" b="b"/>
            <a:pathLst>
              <a:path w="65150">
                <a:moveTo>
                  <a:pt x="0" y="0"/>
                </a:moveTo>
                <a:lnTo>
                  <a:pt x="44450" y="0"/>
                </a:lnTo>
                <a:lnTo>
                  <a:pt x="6515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7899400" y="4802186"/>
            <a:ext cx="0" cy="65088"/>
          </a:xfrm>
          <a:custGeom>
            <a:avLst/>
            <a:gdLst/>
            <a:ahLst/>
            <a:cxnLst/>
            <a:rect l="l" t="t" r="r" b="b"/>
            <a:pathLst>
              <a:path h="65088">
                <a:moveTo>
                  <a:pt x="0" y="0"/>
                </a:moveTo>
                <a:lnTo>
                  <a:pt x="0" y="65088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7877175" y="4802186"/>
            <a:ext cx="66675" cy="87313"/>
          </a:xfrm>
          <a:custGeom>
            <a:avLst/>
            <a:gdLst/>
            <a:ahLst/>
            <a:cxnLst/>
            <a:rect l="l" t="t" r="r" b="b"/>
            <a:pathLst>
              <a:path w="66675" h="87313">
                <a:moveTo>
                  <a:pt x="0" y="87313"/>
                </a:moveTo>
                <a:lnTo>
                  <a:pt x="66675" y="87313"/>
                </a:lnTo>
                <a:lnTo>
                  <a:pt x="66675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8250301" y="4932299"/>
            <a:ext cx="65024" cy="109600"/>
          </a:xfrm>
          <a:custGeom>
            <a:avLst/>
            <a:gdLst/>
            <a:ahLst/>
            <a:cxnLst/>
            <a:rect l="l" t="t" r="r" b="b"/>
            <a:pathLst>
              <a:path w="65024" h="109600">
                <a:moveTo>
                  <a:pt x="0" y="0"/>
                </a:moveTo>
                <a:lnTo>
                  <a:pt x="65024" y="22225"/>
                </a:lnTo>
                <a:lnTo>
                  <a:pt x="65024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8075676" y="4802124"/>
            <a:ext cx="196850" cy="109600"/>
          </a:xfrm>
          <a:custGeom>
            <a:avLst/>
            <a:gdLst/>
            <a:ahLst/>
            <a:cxnLst/>
            <a:rect l="l" t="t" r="r" b="b"/>
            <a:pathLst>
              <a:path w="196850" h="109600">
                <a:moveTo>
                  <a:pt x="0" y="54863"/>
                </a:moveTo>
                <a:lnTo>
                  <a:pt x="2265" y="70495"/>
                </a:lnTo>
                <a:lnTo>
                  <a:pt x="7925" y="83245"/>
                </a:lnTo>
                <a:lnTo>
                  <a:pt x="16500" y="94028"/>
                </a:lnTo>
                <a:lnTo>
                  <a:pt x="27493" y="102348"/>
                </a:lnTo>
                <a:lnTo>
                  <a:pt x="40404" y="107704"/>
                </a:lnTo>
                <a:lnTo>
                  <a:pt x="54737" y="109600"/>
                </a:lnTo>
                <a:lnTo>
                  <a:pt x="143501" y="109580"/>
                </a:lnTo>
                <a:lnTo>
                  <a:pt x="157706" y="107312"/>
                </a:lnTo>
                <a:lnTo>
                  <a:pt x="170457" y="101641"/>
                </a:lnTo>
                <a:lnTo>
                  <a:pt x="181249" y="93065"/>
                </a:lnTo>
                <a:lnTo>
                  <a:pt x="189581" y="82079"/>
                </a:lnTo>
                <a:lnTo>
                  <a:pt x="194948" y="69180"/>
                </a:lnTo>
                <a:lnTo>
                  <a:pt x="196850" y="54863"/>
                </a:lnTo>
                <a:lnTo>
                  <a:pt x="196826" y="53245"/>
                </a:lnTo>
                <a:lnTo>
                  <a:pt x="194526" y="39064"/>
                </a:lnTo>
                <a:lnTo>
                  <a:pt x="188822" y="26338"/>
                </a:lnTo>
                <a:lnTo>
                  <a:pt x="180215" y="15567"/>
                </a:lnTo>
                <a:lnTo>
                  <a:pt x="169205" y="7252"/>
                </a:lnTo>
                <a:lnTo>
                  <a:pt x="156295" y="1896"/>
                </a:lnTo>
                <a:lnTo>
                  <a:pt x="141985" y="0"/>
                </a:lnTo>
                <a:lnTo>
                  <a:pt x="53221" y="20"/>
                </a:lnTo>
                <a:lnTo>
                  <a:pt x="39027" y="2299"/>
                </a:lnTo>
                <a:lnTo>
                  <a:pt x="26300" y="7993"/>
                </a:lnTo>
                <a:lnTo>
                  <a:pt x="15538" y="16600"/>
                </a:lnTo>
                <a:lnTo>
                  <a:pt x="7236" y="27616"/>
                </a:lnTo>
                <a:lnTo>
                  <a:pt x="1891" y="40538"/>
                </a:lnTo>
                <a:lnTo>
                  <a:pt x="0" y="54863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8053451" y="4779899"/>
            <a:ext cx="241300" cy="152400"/>
          </a:xfrm>
          <a:custGeom>
            <a:avLst/>
            <a:gdLst/>
            <a:ahLst/>
            <a:cxnLst/>
            <a:rect l="l" t="t" r="r" b="b"/>
            <a:pathLst>
              <a:path w="241300" h="152400">
                <a:moveTo>
                  <a:pt x="0" y="59562"/>
                </a:moveTo>
                <a:lnTo>
                  <a:pt x="1744" y="45164"/>
                </a:lnTo>
                <a:lnTo>
                  <a:pt x="6700" y="32039"/>
                </a:lnTo>
                <a:lnTo>
                  <a:pt x="14450" y="20607"/>
                </a:lnTo>
                <a:lnTo>
                  <a:pt x="24579" y="11292"/>
                </a:lnTo>
                <a:lnTo>
                  <a:pt x="36670" y="4514"/>
                </a:lnTo>
                <a:lnTo>
                  <a:pt x="50305" y="696"/>
                </a:lnTo>
                <a:lnTo>
                  <a:pt x="59435" y="0"/>
                </a:lnTo>
                <a:lnTo>
                  <a:pt x="181737" y="0"/>
                </a:lnTo>
                <a:lnTo>
                  <a:pt x="196120" y="1748"/>
                </a:lnTo>
                <a:lnTo>
                  <a:pt x="209234" y="6714"/>
                </a:lnTo>
                <a:lnTo>
                  <a:pt x="220658" y="14476"/>
                </a:lnTo>
                <a:lnTo>
                  <a:pt x="229973" y="24614"/>
                </a:lnTo>
                <a:lnTo>
                  <a:pt x="236756" y="36708"/>
                </a:lnTo>
                <a:lnTo>
                  <a:pt x="240589" y="50338"/>
                </a:lnTo>
                <a:lnTo>
                  <a:pt x="241300" y="59562"/>
                </a:lnTo>
                <a:lnTo>
                  <a:pt x="241300" y="92963"/>
                </a:lnTo>
                <a:lnTo>
                  <a:pt x="239547" y="107354"/>
                </a:lnTo>
                <a:lnTo>
                  <a:pt x="234571" y="120459"/>
                </a:lnTo>
                <a:lnTo>
                  <a:pt x="226794" y="131864"/>
                </a:lnTo>
                <a:lnTo>
                  <a:pt x="216637" y="141151"/>
                </a:lnTo>
                <a:lnTo>
                  <a:pt x="204522" y="147904"/>
                </a:lnTo>
                <a:lnTo>
                  <a:pt x="190870" y="151707"/>
                </a:lnTo>
                <a:lnTo>
                  <a:pt x="181737" y="152400"/>
                </a:lnTo>
                <a:lnTo>
                  <a:pt x="59435" y="152400"/>
                </a:lnTo>
                <a:lnTo>
                  <a:pt x="45031" y="150651"/>
                </a:lnTo>
                <a:lnTo>
                  <a:pt x="31913" y="145685"/>
                </a:lnTo>
                <a:lnTo>
                  <a:pt x="20501" y="137920"/>
                </a:lnTo>
                <a:lnTo>
                  <a:pt x="11213" y="127772"/>
                </a:lnTo>
                <a:lnTo>
                  <a:pt x="4466" y="115660"/>
                </a:lnTo>
                <a:lnTo>
                  <a:pt x="678" y="102002"/>
                </a:lnTo>
                <a:lnTo>
                  <a:pt x="0" y="92963"/>
                </a:lnTo>
                <a:lnTo>
                  <a:pt x="0" y="59562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8118475" y="4822825"/>
            <a:ext cx="131762" cy="66675"/>
          </a:xfrm>
          <a:custGeom>
            <a:avLst/>
            <a:gdLst/>
            <a:ahLst/>
            <a:cxnLst/>
            <a:rect l="l" t="t" r="r" b="b"/>
            <a:pathLst>
              <a:path w="131762" h="66675">
                <a:moveTo>
                  <a:pt x="0" y="66675"/>
                </a:moveTo>
                <a:lnTo>
                  <a:pt x="131762" y="66675"/>
                </a:lnTo>
                <a:lnTo>
                  <a:pt x="131762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8118475" y="4822825"/>
            <a:ext cx="153987" cy="88900"/>
          </a:xfrm>
          <a:custGeom>
            <a:avLst/>
            <a:gdLst/>
            <a:ahLst/>
            <a:cxnLst/>
            <a:rect l="l" t="t" r="r" b="b"/>
            <a:pathLst>
              <a:path w="153987" h="88900">
                <a:moveTo>
                  <a:pt x="0" y="88900"/>
                </a:moveTo>
                <a:lnTo>
                  <a:pt x="153987" y="88900"/>
                </a:lnTo>
                <a:lnTo>
                  <a:pt x="153987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8294751" y="5021199"/>
            <a:ext cx="42799" cy="65150"/>
          </a:xfrm>
          <a:custGeom>
            <a:avLst/>
            <a:gdLst/>
            <a:ahLst/>
            <a:cxnLst/>
            <a:rect l="l" t="t" r="r" b="b"/>
            <a:pathLst>
              <a:path w="42799" h="65150">
                <a:moveTo>
                  <a:pt x="20574" y="0"/>
                </a:moveTo>
                <a:lnTo>
                  <a:pt x="0" y="0"/>
                </a:lnTo>
                <a:lnTo>
                  <a:pt x="0" y="42925"/>
                </a:lnTo>
                <a:lnTo>
                  <a:pt x="20574" y="65150"/>
                </a:lnTo>
                <a:lnTo>
                  <a:pt x="42799" y="42925"/>
                </a:lnTo>
                <a:lnTo>
                  <a:pt x="42799" y="20700"/>
                </a:lnTo>
                <a:lnTo>
                  <a:pt x="20574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8294751" y="5021199"/>
            <a:ext cx="42799" cy="65150"/>
          </a:xfrm>
          <a:custGeom>
            <a:avLst/>
            <a:gdLst/>
            <a:ahLst/>
            <a:cxnLst/>
            <a:rect l="l" t="t" r="r" b="b"/>
            <a:pathLst>
              <a:path w="42799" h="65150">
                <a:moveTo>
                  <a:pt x="20574" y="0"/>
                </a:moveTo>
                <a:lnTo>
                  <a:pt x="42799" y="20700"/>
                </a:lnTo>
                <a:lnTo>
                  <a:pt x="42799" y="42925"/>
                </a:lnTo>
                <a:lnTo>
                  <a:pt x="20574" y="65150"/>
                </a:lnTo>
                <a:lnTo>
                  <a:pt x="0" y="42925"/>
                </a:lnTo>
                <a:lnTo>
                  <a:pt x="0" y="20700"/>
                </a:lnTo>
                <a:lnTo>
                  <a:pt x="0" y="0"/>
                </a:lnTo>
                <a:lnTo>
                  <a:pt x="20574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8118475" y="4822825"/>
            <a:ext cx="109537" cy="6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8294751" y="5041900"/>
            <a:ext cx="1524" cy="1524"/>
          </a:xfrm>
          <a:custGeom>
            <a:avLst/>
            <a:gdLst/>
            <a:ahLst/>
            <a:cxnLst/>
            <a:rect l="l" t="t" r="r" b="b"/>
            <a:pathLst>
              <a:path w="1524" h="1524">
                <a:moveTo>
                  <a:pt x="0" y="0"/>
                </a:moveTo>
                <a:lnTo>
                  <a:pt x="152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8096250" y="4933092"/>
            <a:ext cx="153987" cy="0"/>
          </a:xfrm>
          <a:custGeom>
            <a:avLst/>
            <a:gdLst/>
            <a:ahLst/>
            <a:cxnLst/>
            <a:rect l="l" t="t" r="r" b="b"/>
            <a:pathLst>
              <a:path w="153987">
                <a:moveTo>
                  <a:pt x="0" y="0"/>
                </a:moveTo>
                <a:lnTo>
                  <a:pt x="153987" y="0"/>
                </a:lnTo>
              </a:path>
            </a:pathLst>
          </a:custGeom>
          <a:ln w="44132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8096250" y="4911661"/>
            <a:ext cx="153987" cy="42862"/>
          </a:xfrm>
          <a:custGeom>
            <a:avLst/>
            <a:gdLst/>
            <a:ahLst/>
            <a:cxnLst/>
            <a:rect l="l" t="t" r="r" b="b"/>
            <a:pathLst>
              <a:path w="153987" h="42862">
                <a:moveTo>
                  <a:pt x="0" y="42862"/>
                </a:moveTo>
                <a:lnTo>
                  <a:pt x="153987" y="42862"/>
                </a:lnTo>
                <a:lnTo>
                  <a:pt x="153987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8075676" y="4954524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0574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0574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8096250" y="4976749"/>
            <a:ext cx="22225" cy="1650"/>
          </a:xfrm>
          <a:custGeom>
            <a:avLst/>
            <a:gdLst/>
            <a:ahLst/>
            <a:cxnLst/>
            <a:rect l="l" t="t" r="r" b="b"/>
            <a:pathLst>
              <a:path w="22225" h="1650">
                <a:moveTo>
                  <a:pt x="0" y="0"/>
                </a:moveTo>
                <a:lnTo>
                  <a:pt x="222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8118475" y="4954524"/>
            <a:ext cx="131825" cy="1650"/>
          </a:xfrm>
          <a:custGeom>
            <a:avLst/>
            <a:gdLst/>
            <a:ahLst/>
            <a:cxnLst/>
            <a:rect l="l" t="t" r="r" b="b"/>
            <a:pathLst>
              <a:path w="131825" h="1650">
                <a:moveTo>
                  <a:pt x="0" y="0"/>
                </a:moveTo>
                <a:lnTo>
                  <a:pt x="1318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8096250" y="4976749"/>
            <a:ext cx="109600" cy="1650"/>
          </a:xfrm>
          <a:custGeom>
            <a:avLst/>
            <a:gdLst/>
            <a:ahLst/>
            <a:cxnLst/>
            <a:rect l="l" t="t" r="r" b="b"/>
            <a:pathLst>
              <a:path w="109600" h="1650">
                <a:moveTo>
                  <a:pt x="0" y="0"/>
                </a:moveTo>
                <a:lnTo>
                  <a:pt x="10960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8140700" y="4976749"/>
            <a:ext cx="87375" cy="1650"/>
          </a:xfrm>
          <a:custGeom>
            <a:avLst/>
            <a:gdLst/>
            <a:ahLst/>
            <a:cxnLst/>
            <a:rect l="l" t="t" r="r" b="b"/>
            <a:pathLst>
              <a:path w="87375" h="1650">
                <a:moveTo>
                  <a:pt x="0" y="0"/>
                </a:moveTo>
                <a:lnTo>
                  <a:pt x="8737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8205851" y="4976749"/>
            <a:ext cx="66675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44450" y="0"/>
                </a:lnTo>
                <a:lnTo>
                  <a:pt x="6667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8184356" y="4802186"/>
            <a:ext cx="0" cy="65088"/>
          </a:xfrm>
          <a:custGeom>
            <a:avLst/>
            <a:gdLst/>
            <a:ahLst/>
            <a:cxnLst/>
            <a:rect l="l" t="t" r="r" b="b"/>
            <a:pathLst>
              <a:path h="65088">
                <a:moveTo>
                  <a:pt x="0" y="0"/>
                </a:moveTo>
                <a:lnTo>
                  <a:pt x="0" y="65088"/>
                </a:lnTo>
              </a:path>
            </a:pathLst>
          </a:custGeom>
          <a:ln w="4413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8162925" y="4802186"/>
            <a:ext cx="65088" cy="87313"/>
          </a:xfrm>
          <a:custGeom>
            <a:avLst/>
            <a:gdLst/>
            <a:ahLst/>
            <a:cxnLst/>
            <a:rect l="l" t="t" r="r" b="b"/>
            <a:pathLst>
              <a:path w="65088" h="87313">
                <a:moveTo>
                  <a:pt x="0" y="87313"/>
                </a:moveTo>
                <a:lnTo>
                  <a:pt x="65088" y="87313"/>
                </a:lnTo>
                <a:lnTo>
                  <a:pt x="65088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8534400" y="4932299"/>
            <a:ext cx="66675" cy="109600"/>
          </a:xfrm>
          <a:custGeom>
            <a:avLst/>
            <a:gdLst/>
            <a:ahLst/>
            <a:cxnLst/>
            <a:rect l="l" t="t" r="r" b="b"/>
            <a:pathLst>
              <a:path w="66675" h="109600">
                <a:moveTo>
                  <a:pt x="0" y="0"/>
                </a:moveTo>
                <a:lnTo>
                  <a:pt x="66675" y="22225"/>
                </a:lnTo>
                <a:lnTo>
                  <a:pt x="66675" y="109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8359775" y="4802124"/>
            <a:ext cx="196850" cy="109600"/>
          </a:xfrm>
          <a:custGeom>
            <a:avLst/>
            <a:gdLst/>
            <a:ahLst/>
            <a:cxnLst/>
            <a:rect l="l" t="t" r="r" b="b"/>
            <a:pathLst>
              <a:path w="196850" h="109600">
                <a:moveTo>
                  <a:pt x="0" y="54863"/>
                </a:moveTo>
                <a:lnTo>
                  <a:pt x="2265" y="70495"/>
                </a:lnTo>
                <a:lnTo>
                  <a:pt x="7925" y="83245"/>
                </a:lnTo>
                <a:lnTo>
                  <a:pt x="16500" y="94028"/>
                </a:lnTo>
                <a:lnTo>
                  <a:pt x="27493" y="102348"/>
                </a:lnTo>
                <a:lnTo>
                  <a:pt x="40404" y="107704"/>
                </a:lnTo>
                <a:lnTo>
                  <a:pt x="54736" y="109600"/>
                </a:lnTo>
                <a:lnTo>
                  <a:pt x="143525" y="109583"/>
                </a:lnTo>
                <a:lnTo>
                  <a:pt x="157744" y="107335"/>
                </a:lnTo>
                <a:lnTo>
                  <a:pt x="170494" y="101675"/>
                </a:lnTo>
                <a:lnTo>
                  <a:pt x="181277" y="93100"/>
                </a:lnTo>
                <a:lnTo>
                  <a:pt x="189597" y="82107"/>
                </a:lnTo>
                <a:lnTo>
                  <a:pt x="194953" y="69196"/>
                </a:lnTo>
                <a:lnTo>
                  <a:pt x="196850" y="54863"/>
                </a:lnTo>
                <a:lnTo>
                  <a:pt x="196829" y="53348"/>
                </a:lnTo>
                <a:lnTo>
                  <a:pt x="194561" y="39143"/>
                </a:lnTo>
                <a:lnTo>
                  <a:pt x="188890" y="26392"/>
                </a:lnTo>
                <a:lnTo>
                  <a:pt x="180314" y="15600"/>
                </a:lnTo>
                <a:lnTo>
                  <a:pt x="169328" y="7268"/>
                </a:lnTo>
                <a:lnTo>
                  <a:pt x="156429" y="1901"/>
                </a:lnTo>
                <a:lnTo>
                  <a:pt x="142113" y="0"/>
                </a:lnTo>
                <a:lnTo>
                  <a:pt x="53221" y="20"/>
                </a:lnTo>
                <a:lnTo>
                  <a:pt x="39027" y="2299"/>
                </a:lnTo>
                <a:lnTo>
                  <a:pt x="26300" y="7993"/>
                </a:lnTo>
                <a:lnTo>
                  <a:pt x="15538" y="16600"/>
                </a:lnTo>
                <a:lnTo>
                  <a:pt x="7236" y="27616"/>
                </a:lnTo>
                <a:lnTo>
                  <a:pt x="1891" y="40538"/>
                </a:lnTo>
                <a:lnTo>
                  <a:pt x="0" y="54863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8337550" y="4779899"/>
            <a:ext cx="241300" cy="152400"/>
          </a:xfrm>
          <a:custGeom>
            <a:avLst/>
            <a:gdLst/>
            <a:ahLst/>
            <a:cxnLst/>
            <a:rect l="l" t="t" r="r" b="b"/>
            <a:pathLst>
              <a:path w="241300" h="152400">
                <a:moveTo>
                  <a:pt x="0" y="59562"/>
                </a:moveTo>
                <a:lnTo>
                  <a:pt x="1748" y="45179"/>
                </a:lnTo>
                <a:lnTo>
                  <a:pt x="6714" y="32065"/>
                </a:lnTo>
                <a:lnTo>
                  <a:pt x="14476" y="20641"/>
                </a:lnTo>
                <a:lnTo>
                  <a:pt x="24614" y="11326"/>
                </a:lnTo>
                <a:lnTo>
                  <a:pt x="36708" y="4543"/>
                </a:lnTo>
                <a:lnTo>
                  <a:pt x="50338" y="710"/>
                </a:lnTo>
                <a:lnTo>
                  <a:pt x="59563" y="0"/>
                </a:lnTo>
                <a:lnTo>
                  <a:pt x="181736" y="0"/>
                </a:lnTo>
                <a:lnTo>
                  <a:pt x="196120" y="1748"/>
                </a:lnTo>
                <a:lnTo>
                  <a:pt x="209234" y="6714"/>
                </a:lnTo>
                <a:lnTo>
                  <a:pt x="220658" y="14476"/>
                </a:lnTo>
                <a:lnTo>
                  <a:pt x="229973" y="24614"/>
                </a:lnTo>
                <a:lnTo>
                  <a:pt x="236756" y="36708"/>
                </a:lnTo>
                <a:lnTo>
                  <a:pt x="240589" y="50338"/>
                </a:lnTo>
                <a:lnTo>
                  <a:pt x="241300" y="59562"/>
                </a:lnTo>
                <a:lnTo>
                  <a:pt x="241300" y="92963"/>
                </a:lnTo>
                <a:lnTo>
                  <a:pt x="239547" y="107354"/>
                </a:lnTo>
                <a:lnTo>
                  <a:pt x="234571" y="120459"/>
                </a:lnTo>
                <a:lnTo>
                  <a:pt x="226794" y="131864"/>
                </a:lnTo>
                <a:lnTo>
                  <a:pt x="216637" y="141151"/>
                </a:lnTo>
                <a:lnTo>
                  <a:pt x="204522" y="147904"/>
                </a:lnTo>
                <a:lnTo>
                  <a:pt x="190870" y="151707"/>
                </a:lnTo>
                <a:lnTo>
                  <a:pt x="181736" y="152400"/>
                </a:lnTo>
                <a:lnTo>
                  <a:pt x="59563" y="152400"/>
                </a:lnTo>
                <a:lnTo>
                  <a:pt x="45164" y="150655"/>
                </a:lnTo>
                <a:lnTo>
                  <a:pt x="32039" y="145699"/>
                </a:lnTo>
                <a:lnTo>
                  <a:pt x="20607" y="137949"/>
                </a:lnTo>
                <a:lnTo>
                  <a:pt x="11292" y="127820"/>
                </a:lnTo>
                <a:lnTo>
                  <a:pt x="4514" y="115729"/>
                </a:lnTo>
                <a:lnTo>
                  <a:pt x="696" y="102094"/>
                </a:lnTo>
                <a:lnTo>
                  <a:pt x="0" y="92963"/>
                </a:lnTo>
                <a:lnTo>
                  <a:pt x="0" y="59562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8404225" y="4822825"/>
            <a:ext cx="130175" cy="66675"/>
          </a:xfrm>
          <a:custGeom>
            <a:avLst/>
            <a:gdLst/>
            <a:ahLst/>
            <a:cxnLst/>
            <a:rect l="l" t="t" r="r" b="b"/>
            <a:pathLst>
              <a:path w="130175" h="66675">
                <a:moveTo>
                  <a:pt x="0" y="66675"/>
                </a:moveTo>
                <a:lnTo>
                  <a:pt x="130175" y="66675"/>
                </a:lnTo>
                <a:lnTo>
                  <a:pt x="13017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8404225" y="4822825"/>
            <a:ext cx="152400" cy="88900"/>
          </a:xfrm>
          <a:custGeom>
            <a:avLst/>
            <a:gdLst/>
            <a:ahLst/>
            <a:cxnLst/>
            <a:rect l="l" t="t" r="r" b="b"/>
            <a:pathLst>
              <a:path w="152400" h="88900">
                <a:moveTo>
                  <a:pt x="0" y="88900"/>
                </a:moveTo>
                <a:lnTo>
                  <a:pt x="152400" y="88900"/>
                </a:lnTo>
                <a:lnTo>
                  <a:pt x="15240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8578850" y="5021199"/>
            <a:ext cx="44450" cy="65150"/>
          </a:xfrm>
          <a:custGeom>
            <a:avLst/>
            <a:gdLst/>
            <a:ahLst/>
            <a:cxnLst/>
            <a:rect l="l" t="t" r="r" b="b"/>
            <a:pathLst>
              <a:path w="44450" h="65150">
                <a:moveTo>
                  <a:pt x="22225" y="0"/>
                </a:moveTo>
                <a:lnTo>
                  <a:pt x="0" y="0"/>
                </a:lnTo>
                <a:lnTo>
                  <a:pt x="0" y="42925"/>
                </a:lnTo>
                <a:lnTo>
                  <a:pt x="22225" y="65150"/>
                </a:lnTo>
                <a:lnTo>
                  <a:pt x="44450" y="42925"/>
                </a:lnTo>
                <a:lnTo>
                  <a:pt x="44450" y="20700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8578850" y="5021199"/>
            <a:ext cx="44450" cy="65150"/>
          </a:xfrm>
          <a:custGeom>
            <a:avLst/>
            <a:gdLst/>
            <a:ahLst/>
            <a:cxnLst/>
            <a:rect l="l" t="t" r="r" b="b"/>
            <a:pathLst>
              <a:path w="44450" h="65150">
                <a:moveTo>
                  <a:pt x="22225" y="0"/>
                </a:moveTo>
                <a:lnTo>
                  <a:pt x="44450" y="20700"/>
                </a:lnTo>
                <a:lnTo>
                  <a:pt x="44450" y="42925"/>
                </a:lnTo>
                <a:lnTo>
                  <a:pt x="22225" y="65150"/>
                </a:lnTo>
                <a:lnTo>
                  <a:pt x="0" y="42925"/>
                </a:lnTo>
                <a:lnTo>
                  <a:pt x="0" y="20700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8404225" y="4822825"/>
            <a:ext cx="109537" cy="6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8578850" y="5041900"/>
            <a:ext cx="1650" cy="1524"/>
          </a:xfrm>
          <a:custGeom>
            <a:avLst/>
            <a:gdLst/>
            <a:ahLst/>
            <a:cxnLst/>
            <a:rect l="l" t="t" r="r" b="b"/>
            <a:pathLst>
              <a:path w="1650" h="1524">
                <a:moveTo>
                  <a:pt x="0" y="0"/>
                </a:moveTo>
                <a:lnTo>
                  <a:pt x="165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8382000" y="493309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4132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8382000" y="4911661"/>
            <a:ext cx="152400" cy="42862"/>
          </a:xfrm>
          <a:custGeom>
            <a:avLst/>
            <a:gdLst/>
            <a:ahLst/>
            <a:cxnLst/>
            <a:rect l="l" t="t" r="r" b="b"/>
            <a:pathLst>
              <a:path w="152400" h="42862">
                <a:moveTo>
                  <a:pt x="0" y="42862"/>
                </a:moveTo>
                <a:lnTo>
                  <a:pt x="152400" y="42862"/>
                </a:lnTo>
                <a:lnTo>
                  <a:pt x="152400" y="0"/>
                </a:lnTo>
                <a:lnTo>
                  <a:pt x="0" y="0"/>
                </a:lnTo>
                <a:lnTo>
                  <a:pt x="0" y="4286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8359775" y="4954524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8382000" y="4976749"/>
            <a:ext cx="22225" cy="1650"/>
          </a:xfrm>
          <a:custGeom>
            <a:avLst/>
            <a:gdLst/>
            <a:ahLst/>
            <a:cxnLst/>
            <a:rect l="l" t="t" r="r" b="b"/>
            <a:pathLst>
              <a:path w="22225" h="1650">
                <a:moveTo>
                  <a:pt x="0" y="0"/>
                </a:moveTo>
                <a:lnTo>
                  <a:pt x="2222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8404225" y="4954524"/>
            <a:ext cx="130175" cy="1650"/>
          </a:xfrm>
          <a:custGeom>
            <a:avLst/>
            <a:gdLst/>
            <a:ahLst/>
            <a:cxnLst/>
            <a:rect l="l" t="t" r="r" b="b"/>
            <a:pathLst>
              <a:path w="130175" h="1650">
                <a:moveTo>
                  <a:pt x="0" y="0"/>
                </a:moveTo>
                <a:lnTo>
                  <a:pt x="130175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8382000" y="4976749"/>
            <a:ext cx="109600" cy="1650"/>
          </a:xfrm>
          <a:custGeom>
            <a:avLst/>
            <a:gdLst/>
            <a:ahLst/>
            <a:cxnLst/>
            <a:rect l="l" t="t" r="r" b="b"/>
            <a:pathLst>
              <a:path w="109600" h="1650">
                <a:moveTo>
                  <a:pt x="0" y="0"/>
                </a:moveTo>
                <a:lnTo>
                  <a:pt x="10960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8424926" y="4976749"/>
            <a:ext cx="88900" cy="1650"/>
          </a:xfrm>
          <a:custGeom>
            <a:avLst/>
            <a:gdLst/>
            <a:ahLst/>
            <a:cxnLst/>
            <a:rect l="l" t="t" r="r" b="b"/>
            <a:pathLst>
              <a:path w="88900" h="1650">
                <a:moveTo>
                  <a:pt x="0" y="0"/>
                </a:moveTo>
                <a:lnTo>
                  <a:pt x="8890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8491601" y="4976749"/>
            <a:ext cx="65024" cy="0"/>
          </a:xfrm>
          <a:custGeom>
            <a:avLst/>
            <a:gdLst/>
            <a:ahLst/>
            <a:cxnLst/>
            <a:rect l="l" t="t" r="r" b="b"/>
            <a:pathLst>
              <a:path w="65024">
                <a:moveTo>
                  <a:pt x="0" y="0"/>
                </a:moveTo>
                <a:lnTo>
                  <a:pt x="42799" y="0"/>
                </a:lnTo>
                <a:lnTo>
                  <a:pt x="65024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8469376" y="4802186"/>
            <a:ext cx="0" cy="65088"/>
          </a:xfrm>
          <a:custGeom>
            <a:avLst/>
            <a:gdLst/>
            <a:ahLst/>
            <a:cxnLst/>
            <a:rect l="l" t="t" r="r" b="b"/>
            <a:pathLst>
              <a:path h="65088">
                <a:moveTo>
                  <a:pt x="0" y="0"/>
                </a:moveTo>
                <a:lnTo>
                  <a:pt x="0" y="65088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8447151" y="4802186"/>
            <a:ext cx="66675" cy="87313"/>
          </a:xfrm>
          <a:custGeom>
            <a:avLst/>
            <a:gdLst/>
            <a:ahLst/>
            <a:cxnLst/>
            <a:rect l="l" t="t" r="r" b="b"/>
            <a:pathLst>
              <a:path w="66675" h="87313">
                <a:moveTo>
                  <a:pt x="0" y="87313"/>
                </a:moveTo>
                <a:lnTo>
                  <a:pt x="66675" y="87313"/>
                </a:lnTo>
                <a:lnTo>
                  <a:pt x="66675" y="0"/>
                </a:lnTo>
                <a:lnTo>
                  <a:pt x="0" y="0"/>
                </a:lnTo>
                <a:lnTo>
                  <a:pt x="0" y="87313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6694551" y="2128901"/>
            <a:ext cx="66675" cy="109474"/>
          </a:xfrm>
          <a:custGeom>
            <a:avLst/>
            <a:gdLst/>
            <a:ahLst/>
            <a:cxnLst/>
            <a:rect l="l" t="t" r="r" b="b"/>
            <a:pathLst>
              <a:path w="66675" h="109474">
                <a:moveTo>
                  <a:pt x="0" y="0"/>
                </a:moveTo>
                <a:lnTo>
                  <a:pt x="66675" y="22225"/>
                </a:lnTo>
                <a:lnTo>
                  <a:pt x="66675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6519926" y="1997075"/>
            <a:ext cx="196850" cy="109600"/>
          </a:xfrm>
          <a:custGeom>
            <a:avLst/>
            <a:gdLst/>
            <a:ahLst/>
            <a:cxnLst/>
            <a:rect l="l" t="t" r="r" b="b"/>
            <a:pathLst>
              <a:path w="196850" h="109600">
                <a:moveTo>
                  <a:pt x="0" y="54737"/>
                </a:moveTo>
                <a:lnTo>
                  <a:pt x="2288" y="70457"/>
                </a:lnTo>
                <a:lnTo>
                  <a:pt x="7959" y="83208"/>
                </a:lnTo>
                <a:lnTo>
                  <a:pt x="16535" y="94000"/>
                </a:lnTo>
                <a:lnTo>
                  <a:pt x="27521" y="102332"/>
                </a:lnTo>
                <a:lnTo>
                  <a:pt x="40420" y="107699"/>
                </a:lnTo>
                <a:lnTo>
                  <a:pt x="54737" y="109600"/>
                </a:lnTo>
                <a:lnTo>
                  <a:pt x="143604" y="109577"/>
                </a:lnTo>
                <a:lnTo>
                  <a:pt x="157785" y="107277"/>
                </a:lnTo>
                <a:lnTo>
                  <a:pt x="170511" y="101573"/>
                </a:lnTo>
                <a:lnTo>
                  <a:pt x="181282" y="92966"/>
                </a:lnTo>
                <a:lnTo>
                  <a:pt x="189597" y="81956"/>
                </a:lnTo>
                <a:lnTo>
                  <a:pt x="194953" y="69046"/>
                </a:lnTo>
                <a:lnTo>
                  <a:pt x="196850" y="54737"/>
                </a:lnTo>
                <a:lnTo>
                  <a:pt x="196829" y="53221"/>
                </a:lnTo>
                <a:lnTo>
                  <a:pt x="194550" y="39027"/>
                </a:lnTo>
                <a:lnTo>
                  <a:pt x="188856" y="26300"/>
                </a:lnTo>
                <a:lnTo>
                  <a:pt x="180249" y="15538"/>
                </a:lnTo>
                <a:lnTo>
                  <a:pt x="169233" y="7236"/>
                </a:lnTo>
                <a:lnTo>
                  <a:pt x="156311" y="1891"/>
                </a:lnTo>
                <a:lnTo>
                  <a:pt x="141985" y="0"/>
                </a:lnTo>
                <a:lnTo>
                  <a:pt x="53324" y="17"/>
                </a:lnTo>
                <a:lnTo>
                  <a:pt x="39105" y="2265"/>
                </a:lnTo>
                <a:lnTo>
                  <a:pt x="26355" y="7925"/>
                </a:lnTo>
                <a:lnTo>
                  <a:pt x="15572" y="16500"/>
                </a:lnTo>
                <a:lnTo>
                  <a:pt x="7252" y="27493"/>
                </a:lnTo>
                <a:lnTo>
                  <a:pt x="1896" y="40404"/>
                </a:lnTo>
                <a:lnTo>
                  <a:pt x="0" y="547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6497701" y="1976501"/>
            <a:ext cx="241300" cy="152400"/>
          </a:xfrm>
          <a:custGeom>
            <a:avLst/>
            <a:gdLst/>
            <a:ahLst/>
            <a:cxnLst/>
            <a:rect l="l" t="t" r="r" b="b"/>
            <a:pathLst>
              <a:path w="241300" h="152400">
                <a:moveTo>
                  <a:pt x="0" y="59436"/>
                </a:moveTo>
                <a:lnTo>
                  <a:pt x="1748" y="45031"/>
                </a:lnTo>
                <a:lnTo>
                  <a:pt x="6714" y="31913"/>
                </a:lnTo>
                <a:lnTo>
                  <a:pt x="14479" y="20501"/>
                </a:lnTo>
                <a:lnTo>
                  <a:pt x="24627" y="11213"/>
                </a:lnTo>
                <a:lnTo>
                  <a:pt x="36739" y="4466"/>
                </a:lnTo>
                <a:lnTo>
                  <a:pt x="50397" y="678"/>
                </a:lnTo>
                <a:lnTo>
                  <a:pt x="59435" y="0"/>
                </a:lnTo>
                <a:lnTo>
                  <a:pt x="181737" y="0"/>
                </a:lnTo>
                <a:lnTo>
                  <a:pt x="196135" y="1744"/>
                </a:lnTo>
                <a:lnTo>
                  <a:pt x="209260" y="6700"/>
                </a:lnTo>
                <a:lnTo>
                  <a:pt x="220692" y="14450"/>
                </a:lnTo>
                <a:lnTo>
                  <a:pt x="230007" y="24579"/>
                </a:lnTo>
                <a:lnTo>
                  <a:pt x="236785" y="36670"/>
                </a:lnTo>
                <a:lnTo>
                  <a:pt x="240603" y="50305"/>
                </a:lnTo>
                <a:lnTo>
                  <a:pt x="241300" y="59436"/>
                </a:lnTo>
                <a:lnTo>
                  <a:pt x="241300" y="92837"/>
                </a:lnTo>
                <a:lnTo>
                  <a:pt x="239551" y="107220"/>
                </a:lnTo>
                <a:lnTo>
                  <a:pt x="234585" y="120334"/>
                </a:lnTo>
                <a:lnTo>
                  <a:pt x="226823" y="131758"/>
                </a:lnTo>
                <a:lnTo>
                  <a:pt x="216685" y="141073"/>
                </a:lnTo>
                <a:lnTo>
                  <a:pt x="204591" y="147856"/>
                </a:lnTo>
                <a:lnTo>
                  <a:pt x="190961" y="151689"/>
                </a:lnTo>
                <a:lnTo>
                  <a:pt x="181737" y="152400"/>
                </a:lnTo>
                <a:lnTo>
                  <a:pt x="59435" y="152400"/>
                </a:lnTo>
                <a:lnTo>
                  <a:pt x="45045" y="150647"/>
                </a:lnTo>
                <a:lnTo>
                  <a:pt x="31940" y="145671"/>
                </a:lnTo>
                <a:lnTo>
                  <a:pt x="20535" y="137894"/>
                </a:lnTo>
                <a:lnTo>
                  <a:pt x="11248" y="127737"/>
                </a:lnTo>
                <a:lnTo>
                  <a:pt x="4495" y="115622"/>
                </a:lnTo>
                <a:lnTo>
                  <a:pt x="692" y="101970"/>
                </a:lnTo>
                <a:lnTo>
                  <a:pt x="0" y="92837"/>
                </a:lnTo>
                <a:lnTo>
                  <a:pt x="0" y="59436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6564376" y="2019300"/>
            <a:ext cx="130175" cy="66675"/>
          </a:xfrm>
          <a:custGeom>
            <a:avLst/>
            <a:gdLst/>
            <a:ahLst/>
            <a:cxnLst/>
            <a:rect l="l" t="t" r="r" b="b"/>
            <a:pathLst>
              <a:path w="130175" h="66675">
                <a:moveTo>
                  <a:pt x="0" y="66675"/>
                </a:moveTo>
                <a:lnTo>
                  <a:pt x="130175" y="66675"/>
                </a:lnTo>
                <a:lnTo>
                  <a:pt x="13017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6564376" y="2019363"/>
            <a:ext cx="152400" cy="87312"/>
          </a:xfrm>
          <a:custGeom>
            <a:avLst/>
            <a:gdLst/>
            <a:ahLst/>
            <a:cxnLst/>
            <a:rect l="l" t="t" r="r" b="b"/>
            <a:pathLst>
              <a:path w="152400" h="87312">
                <a:moveTo>
                  <a:pt x="0" y="87312"/>
                </a:moveTo>
                <a:lnTo>
                  <a:pt x="152400" y="87312"/>
                </a:lnTo>
                <a:lnTo>
                  <a:pt x="152400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6739001" y="2216150"/>
            <a:ext cx="44450" cy="66675"/>
          </a:xfrm>
          <a:custGeom>
            <a:avLst/>
            <a:gdLst/>
            <a:ahLst/>
            <a:cxnLst/>
            <a:rect l="l" t="t" r="r" b="b"/>
            <a:pathLst>
              <a:path w="44450" h="66675">
                <a:moveTo>
                  <a:pt x="22225" y="0"/>
                </a:moveTo>
                <a:lnTo>
                  <a:pt x="0" y="0"/>
                </a:lnTo>
                <a:lnTo>
                  <a:pt x="0" y="44450"/>
                </a:lnTo>
                <a:lnTo>
                  <a:pt x="22225" y="66675"/>
                </a:lnTo>
                <a:lnTo>
                  <a:pt x="44450" y="44450"/>
                </a:lnTo>
                <a:lnTo>
                  <a:pt x="44450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6739001" y="2216150"/>
            <a:ext cx="44450" cy="66675"/>
          </a:xfrm>
          <a:custGeom>
            <a:avLst/>
            <a:gdLst/>
            <a:ahLst/>
            <a:cxnLst/>
            <a:rect l="l" t="t" r="r" b="b"/>
            <a:pathLst>
              <a:path w="44450" h="66675">
                <a:moveTo>
                  <a:pt x="22225" y="0"/>
                </a:moveTo>
                <a:lnTo>
                  <a:pt x="44450" y="22225"/>
                </a:lnTo>
                <a:lnTo>
                  <a:pt x="44450" y="44450"/>
                </a:lnTo>
                <a:lnTo>
                  <a:pt x="22225" y="66675"/>
                </a:lnTo>
                <a:lnTo>
                  <a:pt x="0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6564376" y="2019300"/>
            <a:ext cx="109537" cy="6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6739001" y="2238375"/>
            <a:ext cx="1524" cy="1650"/>
          </a:xfrm>
          <a:custGeom>
            <a:avLst/>
            <a:gdLst/>
            <a:ahLst/>
            <a:cxnLst/>
            <a:rect l="l" t="t" r="r" b="b"/>
            <a:pathLst>
              <a:path w="1524" h="1650">
                <a:moveTo>
                  <a:pt x="0" y="0"/>
                </a:moveTo>
                <a:lnTo>
                  <a:pt x="1524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6542151" y="212890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572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6542151" y="2106676"/>
            <a:ext cx="152400" cy="44450"/>
          </a:xfrm>
          <a:custGeom>
            <a:avLst/>
            <a:gdLst/>
            <a:ahLst/>
            <a:cxnLst/>
            <a:rect l="l" t="t" r="r" b="b"/>
            <a:pathLst>
              <a:path w="152400" h="44450">
                <a:moveTo>
                  <a:pt x="0" y="44450"/>
                </a:moveTo>
                <a:lnTo>
                  <a:pt x="152400" y="44450"/>
                </a:lnTo>
                <a:lnTo>
                  <a:pt x="152400" y="0"/>
                </a:lnTo>
                <a:lnTo>
                  <a:pt x="0" y="0"/>
                </a:lnTo>
                <a:lnTo>
                  <a:pt x="0" y="4445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6519926" y="2151126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6542151" y="2173351"/>
            <a:ext cx="22225" cy="1524"/>
          </a:xfrm>
          <a:custGeom>
            <a:avLst/>
            <a:gdLst/>
            <a:ahLst/>
            <a:cxnLst/>
            <a:rect l="l" t="t" r="r" b="b"/>
            <a:pathLst>
              <a:path w="22225" h="1524">
                <a:moveTo>
                  <a:pt x="0" y="0"/>
                </a:moveTo>
                <a:lnTo>
                  <a:pt x="2222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6564376" y="2151126"/>
            <a:ext cx="130175" cy="1524"/>
          </a:xfrm>
          <a:custGeom>
            <a:avLst/>
            <a:gdLst/>
            <a:ahLst/>
            <a:cxnLst/>
            <a:rect l="l" t="t" r="r" b="b"/>
            <a:pathLst>
              <a:path w="130175" h="1524">
                <a:moveTo>
                  <a:pt x="0" y="0"/>
                </a:moveTo>
                <a:lnTo>
                  <a:pt x="130175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6542151" y="2173351"/>
            <a:ext cx="109474" cy="1524"/>
          </a:xfrm>
          <a:custGeom>
            <a:avLst/>
            <a:gdLst/>
            <a:ahLst/>
            <a:cxnLst/>
            <a:rect l="l" t="t" r="r" b="b"/>
            <a:pathLst>
              <a:path w="109474" h="1524">
                <a:moveTo>
                  <a:pt x="0" y="0"/>
                </a:moveTo>
                <a:lnTo>
                  <a:pt x="109474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6584950" y="2173351"/>
            <a:ext cx="88900" cy="1524"/>
          </a:xfrm>
          <a:custGeom>
            <a:avLst/>
            <a:gdLst/>
            <a:ahLst/>
            <a:cxnLst/>
            <a:rect l="l" t="t" r="r" b="b"/>
            <a:pathLst>
              <a:path w="88900" h="1524">
                <a:moveTo>
                  <a:pt x="0" y="0"/>
                </a:moveTo>
                <a:lnTo>
                  <a:pt x="88900" y="1524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6651625" y="2173351"/>
            <a:ext cx="65150" cy="0"/>
          </a:xfrm>
          <a:custGeom>
            <a:avLst/>
            <a:gdLst/>
            <a:ahLst/>
            <a:cxnLst/>
            <a:rect l="l" t="t" r="r" b="b"/>
            <a:pathLst>
              <a:path w="65150">
                <a:moveTo>
                  <a:pt x="0" y="0"/>
                </a:moveTo>
                <a:lnTo>
                  <a:pt x="42925" y="0"/>
                </a:lnTo>
                <a:lnTo>
                  <a:pt x="6515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6629400" y="1997075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6607175" y="1997075"/>
            <a:ext cx="66675" cy="88900"/>
          </a:xfrm>
          <a:custGeom>
            <a:avLst/>
            <a:gdLst/>
            <a:ahLst/>
            <a:cxnLst/>
            <a:rect l="l" t="t" r="r" b="b"/>
            <a:pathLst>
              <a:path w="66675" h="88900">
                <a:moveTo>
                  <a:pt x="0" y="88900"/>
                </a:moveTo>
                <a:lnTo>
                  <a:pt x="66675" y="88900"/>
                </a:lnTo>
                <a:lnTo>
                  <a:pt x="66675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7264400" y="2128901"/>
            <a:ext cx="66675" cy="109474"/>
          </a:xfrm>
          <a:custGeom>
            <a:avLst/>
            <a:gdLst/>
            <a:ahLst/>
            <a:cxnLst/>
            <a:rect l="l" t="t" r="r" b="b"/>
            <a:pathLst>
              <a:path w="66675" h="109474">
                <a:moveTo>
                  <a:pt x="0" y="0"/>
                </a:moveTo>
                <a:lnTo>
                  <a:pt x="66675" y="22225"/>
                </a:lnTo>
                <a:lnTo>
                  <a:pt x="66675" y="1094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7089775" y="1997075"/>
            <a:ext cx="196850" cy="109600"/>
          </a:xfrm>
          <a:custGeom>
            <a:avLst/>
            <a:gdLst/>
            <a:ahLst/>
            <a:cxnLst/>
            <a:rect l="l" t="t" r="r" b="b"/>
            <a:pathLst>
              <a:path w="196850" h="109600">
                <a:moveTo>
                  <a:pt x="0" y="54737"/>
                </a:moveTo>
                <a:lnTo>
                  <a:pt x="2288" y="70457"/>
                </a:lnTo>
                <a:lnTo>
                  <a:pt x="7959" y="83208"/>
                </a:lnTo>
                <a:lnTo>
                  <a:pt x="16535" y="94000"/>
                </a:lnTo>
                <a:lnTo>
                  <a:pt x="27521" y="102332"/>
                </a:lnTo>
                <a:lnTo>
                  <a:pt x="40420" y="107699"/>
                </a:lnTo>
                <a:lnTo>
                  <a:pt x="54736" y="109600"/>
                </a:lnTo>
                <a:lnTo>
                  <a:pt x="143628" y="109580"/>
                </a:lnTo>
                <a:lnTo>
                  <a:pt x="157822" y="107301"/>
                </a:lnTo>
                <a:lnTo>
                  <a:pt x="170549" y="101607"/>
                </a:lnTo>
                <a:lnTo>
                  <a:pt x="181311" y="93000"/>
                </a:lnTo>
                <a:lnTo>
                  <a:pt x="189613" y="81984"/>
                </a:lnTo>
                <a:lnTo>
                  <a:pt x="194958" y="69062"/>
                </a:lnTo>
                <a:lnTo>
                  <a:pt x="196850" y="54737"/>
                </a:lnTo>
                <a:lnTo>
                  <a:pt x="196832" y="53324"/>
                </a:lnTo>
                <a:lnTo>
                  <a:pt x="194584" y="39105"/>
                </a:lnTo>
                <a:lnTo>
                  <a:pt x="188924" y="26355"/>
                </a:lnTo>
                <a:lnTo>
                  <a:pt x="180349" y="15572"/>
                </a:lnTo>
                <a:lnTo>
                  <a:pt x="169356" y="7252"/>
                </a:lnTo>
                <a:lnTo>
                  <a:pt x="156445" y="1896"/>
                </a:lnTo>
                <a:lnTo>
                  <a:pt x="142113" y="0"/>
                </a:lnTo>
                <a:lnTo>
                  <a:pt x="53324" y="17"/>
                </a:lnTo>
                <a:lnTo>
                  <a:pt x="39105" y="2265"/>
                </a:lnTo>
                <a:lnTo>
                  <a:pt x="26355" y="7925"/>
                </a:lnTo>
                <a:lnTo>
                  <a:pt x="15572" y="16500"/>
                </a:lnTo>
                <a:lnTo>
                  <a:pt x="7252" y="27493"/>
                </a:lnTo>
                <a:lnTo>
                  <a:pt x="1896" y="40404"/>
                </a:lnTo>
                <a:lnTo>
                  <a:pt x="0" y="54737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7067550" y="1976501"/>
            <a:ext cx="241300" cy="152400"/>
          </a:xfrm>
          <a:custGeom>
            <a:avLst/>
            <a:gdLst/>
            <a:ahLst/>
            <a:cxnLst/>
            <a:rect l="l" t="t" r="r" b="b"/>
            <a:pathLst>
              <a:path w="241300" h="152400">
                <a:moveTo>
                  <a:pt x="0" y="59436"/>
                </a:moveTo>
                <a:lnTo>
                  <a:pt x="1752" y="45045"/>
                </a:lnTo>
                <a:lnTo>
                  <a:pt x="6728" y="31940"/>
                </a:lnTo>
                <a:lnTo>
                  <a:pt x="14505" y="20535"/>
                </a:lnTo>
                <a:lnTo>
                  <a:pt x="24662" y="11248"/>
                </a:lnTo>
                <a:lnTo>
                  <a:pt x="36777" y="4495"/>
                </a:lnTo>
                <a:lnTo>
                  <a:pt x="50429" y="692"/>
                </a:lnTo>
                <a:lnTo>
                  <a:pt x="59563" y="0"/>
                </a:lnTo>
                <a:lnTo>
                  <a:pt x="181736" y="0"/>
                </a:lnTo>
                <a:lnTo>
                  <a:pt x="196135" y="1744"/>
                </a:lnTo>
                <a:lnTo>
                  <a:pt x="209260" y="6700"/>
                </a:lnTo>
                <a:lnTo>
                  <a:pt x="220692" y="14450"/>
                </a:lnTo>
                <a:lnTo>
                  <a:pt x="230007" y="24579"/>
                </a:lnTo>
                <a:lnTo>
                  <a:pt x="236785" y="36670"/>
                </a:lnTo>
                <a:lnTo>
                  <a:pt x="240603" y="50305"/>
                </a:lnTo>
                <a:lnTo>
                  <a:pt x="241300" y="59436"/>
                </a:lnTo>
                <a:lnTo>
                  <a:pt x="241300" y="92837"/>
                </a:lnTo>
                <a:lnTo>
                  <a:pt x="239551" y="107220"/>
                </a:lnTo>
                <a:lnTo>
                  <a:pt x="234585" y="120334"/>
                </a:lnTo>
                <a:lnTo>
                  <a:pt x="226823" y="131758"/>
                </a:lnTo>
                <a:lnTo>
                  <a:pt x="216685" y="141073"/>
                </a:lnTo>
                <a:lnTo>
                  <a:pt x="204591" y="147856"/>
                </a:lnTo>
                <a:lnTo>
                  <a:pt x="190961" y="151689"/>
                </a:lnTo>
                <a:lnTo>
                  <a:pt x="181736" y="152400"/>
                </a:lnTo>
                <a:lnTo>
                  <a:pt x="59563" y="152400"/>
                </a:lnTo>
                <a:lnTo>
                  <a:pt x="45179" y="150651"/>
                </a:lnTo>
                <a:lnTo>
                  <a:pt x="32065" y="145685"/>
                </a:lnTo>
                <a:lnTo>
                  <a:pt x="20641" y="137923"/>
                </a:lnTo>
                <a:lnTo>
                  <a:pt x="11326" y="127785"/>
                </a:lnTo>
                <a:lnTo>
                  <a:pt x="4543" y="115691"/>
                </a:lnTo>
                <a:lnTo>
                  <a:pt x="710" y="102061"/>
                </a:lnTo>
                <a:lnTo>
                  <a:pt x="0" y="92837"/>
                </a:lnTo>
                <a:lnTo>
                  <a:pt x="0" y="59436"/>
                </a:lnTo>
                <a:close/>
              </a:path>
            </a:pathLst>
          </a:custGeom>
          <a:ln w="53975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7132701" y="2019300"/>
            <a:ext cx="131762" cy="66675"/>
          </a:xfrm>
          <a:custGeom>
            <a:avLst/>
            <a:gdLst/>
            <a:ahLst/>
            <a:cxnLst/>
            <a:rect l="l" t="t" r="r" b="b"/>
            <a:pathLst>
              <a:path w="131762" h="66675">
                <a:moveTo>
                  <a:pt x="0" y="66675"/>
                </a:moveTo>
                <a:lnTo>
                  <a:pt x="131762" y="66675"/>
                </a:lnTo>
                <a:lnTo>
                  <a:pt x="131762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7132701" y="2019363"/>
            <a:ext cx="153987" cy="87312"/>
          </a:xfrm>
          <a:custGeom>
            <a:avLst/>
            <a:gdLst/>
            <a:ahLst/>
            <a:cxnLst/>
            <a:rect l="l" t="t" r="r" b="b"/>
            <a:pathLst>
              <a:path w="153987" h="87312">
                <a:moveTo>
                  <a:pt x="0" y="87312"/>
                </a:moveTo>
                <a:lnTo>
                  <a:pt x="153987" y="87312"/>
                </a:lnTo>
                <a:lnTo>
                  <a:pt x="153987" y="0"/>
                </a:lnTo>
                <a:lnTo>
                  <a:pt x="0" y="0"/>
                </a:lnTo>
                <a:lnTo>
                  <a:pt x="0" y="87312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7308850" y="2216150"/>
            <a:ext cx="42925" cy="66675"/>
          </a:xfrm>
          <a:custGeom>
            <a:avLst/>
            <a:gdLst/>
            <a:ahLst/>
            <a:cxnLst/>
            <a:rect l="l" t="t" r="r" b="b"/>
            <a:pathLst>
              <a:path w="42925" h="66675">
                <a:moveTo>
                  <a:pt x="22225" y="0"/>
                </a:moveTo>
                <a:lnTo>
                  <a:pt x="0" y="0"/>
                </a:lnTo>
                <a:lnTo>
                  <a:pt x="0" y="44450"/>
                </a:lnTo>
                <a:lnTo>
                  <a:pt x="22225" y="66675"/>
                </a:lnTo>
                <a:lnTo>
                  <a:pt x="42925" y="44450"/>
                </a:lnTo>
                <a:lnTo>
                  <a:pt x="42925" y="22225"/>
                </a:lnTo>
                <a:lnTo>
                  <a:pt x="22225" y="0"/>
                </a:lnTo>
                <a:close/>
              </a:path>
            </a:pathLst>
          </a:custGeom>
          <a:solidFill>
            <a:srgbClr val="CF924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7308850" y="2216150"/>
            <a:ext cx="42925" cy="66675"/>
          </a:xfrm>
          <a:custGeom>
            <a:avLst/>
            <a:gdLst/>
            <a:ahLst/>
            <a:cxnLst/>
            <a:rect l="l" t="t" r="r" b="b"/>
            <a:pathLst>
              <a:path w="42925" h="66675">
                <a:moveTo>
                  <a:pt x="22225" y="0"/>
                </a:moveTo>
                <a:lnTo>
                  <a:pt x="42925" y="22225"/>
                </a:lnTo>
                <a:lnTo>
                  <a:pt x="42925" y="44450"/>
                </a:lnTo>
                <a:lnTo>
                  <a:pt x="22225" y="66675"/>
                </a:lnTo>
                <a:lnTo>
                  <a:pt x="0" y="44450"/>
                </a:lnTo>
                <a:lnTo>
                  <a:pt x="0" y="22225"/>
                </a:lnTo>
                <a:lnTo>
                  <a:pt x="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7132701" y="2019300"/>
            <a:ext cx="109537" cy="6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7308850" y="2238375"/>
            <a:ext cx="1650" cy="1650"/>
          </a:xfrm>
          <a:custGeom>
            <a:avLst/>
            <a:gdLst/>
            <a:ahLst/>
            <a:cxnLst/>
            <a:rect l="l" t="t" r="r" b="b"/>
            <a:pathLst>
              <a:path w="1650" h="1650">
                <a:moveTo>
                  <a:pt x="0" y="0"/>
                </a:moveTo>
                <a:lnTo>
                  <a:pt x="1650" y="1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7112000" y="212890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572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7112000" y="2106676"/>
            <a:ext cx="152400" cy="44450"/>
          </a:xfrm>
          <a:custGeom>
            <a:avLst/>
            <a:gdLst/>
            <a:ahLst/>
            <a:cxnLst/>
            <a:rect l="l" t="t" r="r" b="b"/>
            <a:pathLst>
              <a:path w="152400" h="44450">
                <a:moveTo>
                  <a:pt x="0" y="44450"/>
                </a:moveTo>
                <a:lnTo>
                  <a:pt x="152400" y="44450"/>
                </a:lnTo>
                <a:lnTo>
                  <a:pt x="152400" y="0"/>
                </a:lnTo>
                <a:lnTo>
                  <a:pt x="0" y="0"/>
                </a:lnTo>
                <a:lnTo>
                  <a:pt x="0" y="44450"/>
                </a:lnTo>
                <a:close/>
              </a:path>
            </a:pathLst>
          </a:custGeom>
          <a:ln w="31750">
            <a:solidFill>
              <a:srgbClr val="CF92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7089775" y="2151126"/>
            <a:ext cx="196850" cy="44450"/>
          </a:xfrm>
          <a:custGeom>
            <a:avLst/>
            <a:gdLst/>
            <a:ahLst/>
            <a:cxnLst/>
            <a:rect l="l" t="t" r="r" b="b"/>
            <a:pathLst>
              <a:path w="196850" h="44450">
                <a:moveTo>
                  <a:pt x="22225" y="0"/>
                </a:moveTo>
                <a:lnTo>
                  <a:pt x="0" y="44450"/>
                </a:lnTo>
                <a:lnTo>
                  <a:pt x="196850" y="44450"/>
                </a:lnTo>
                <a:lnTo>
                  <a:pt x="196850" y="0"/>
                </a:lnTo>
                <a:lnTo>
                  <a:pt x="22225" y="0"/>
                </a:lnTo>
                <a:close/>
              </a:path>
            </a:pathLst>
          </a:custGeom>
          <a:ln w="3175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7112000" y="2173351"/>
            <a:ext cx="20700" cy="1524"/>
          </a:xfrm>
          <a:custGeom>
            <a:avLst/>
            <a:gdLst/>
            <a:ahLst/>
            <a:cxnLst/>
            <a:rect l="l" t="t" r="r" b="b"/>
            <a:pathLst>
              <a:path w="20700" h="1524">
                <a:moveTo>
                  <a:pt x="0" y="0"/>
                </a:moveTo>
                <a:lnTo>
                  <a:pt x="207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7132701" y="2151126"/>
            <a:ext cx="131699" cy="1524"/>
          </a:xfrm>
          <a:custGeom>
            <a:avLst/>
            <a:gdLst/>
            <a:ahLst/>
            <a:cxnLst/>
            <a:rect l="l" t="t" r="r" b="b"/>
            <a:pathLst>
              <a:path w="131699" h="1524">
                <a:moveTo>
                  <a:pt x="0" y="0"/>
                </a:moveTo>
                <a:lnTo>
                  <a:pt x="13169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7112000" y="2173351"/>
            <a:ext cx="109600" cy="1524"/>
          </a:xfrm>
          <a:custGeom>
            <a:avLst/>
            <a:gdLst/>
            <a:ahLst/>
            <a:cxnLst/>
            <a:rect l="l" t="t" r="r" b="b"/>
            <a:pathLst>
              <a:path w="109600" h="1524">
                <a:moveTo>
                  <a:pt x="0" y="0"/>
                </a:moveTo>
                <a:lnTo>
                  <a:pt x="109600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7154926" y="2173351"/>
            <a:ext cx="87249" cy="1524"/>
          </a:xfrm>
          <a:custGeom>
            <a:avLst/>
            <a:gdLst/>
            <a:ahLst/>
            <a:cxnLst/>
            <a:rect l="l" t="t" r="r" b="b"/>
            <a:pathLst>
              <a:path w="87249" h="1524">
                <a:moveTo>
                  <a:pt x="0" y="0"/>
                </a:moveTo>
                <a:lnTo>
                  <a:pt x="87249" y="152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7221601" y="2173351"/>
            <a:ext cx="65024" cy="0"/>
          </a:xfrm>
          <a:custGeom>
            <a:avLst/>
            <a:gdLst/>
            <a:ahLst/>
            <a:cxnLst/>
            <a:rect l="l" t="t" r="r" b="b"/>
            <a:pathLst>
              <a:path w="65024">
                <a:moveTo>
                  <a:pt x="0" y="0"/>
                </a:moveTo>
                <a:lnTo>
                  <a:pt x="42799" y="0"/>
                </a:lnTo>
                <a:lnTo>
                  <a:pt x="65024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7199376" y="1997075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7177151" y="1997075"/>
            <a:ext cx="65088" cy="88900"/>
          </a:xfrm>
          <a:custGeom>
            <a:avLst/>
            <a:gdLst/>
            <a:ahLst/>
            <a:cxnLst/>
            <a:rect l="l" t="t" r="r" b="b"/>
            <a:pathLst>
              <a:path w="65088" h="88900">
                <a:moveTo>
                  <a:pt x="0" y="88900"/>
                </a:moveTo>
                <a:lnTo>
                  <a:pt x="65088" y="88900"/>
                </a:lnTo>
                <a:lnTo>
                  <a:pt x="65088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3124200" y="5940425"/>
            <a:ext cx="395287" cy="0"/>
          </a:xfrm>
          <a:custGeom>
            <a:avLst/>
            <a:gdLst/>
            <a:ahLst/>
            <a:cxnLst/>
            <a:rect l="l" t="t" r="r" b="b"/>
            <a:pathLst>
              <a:path w="395287">
                <a:moveTo>
                  <a:pt x="0" y="0"/>
                </a:moveTo>
                <a:lnTo>
                  <a:pt x="395287" y="0"/>
                </a:lnTo>
              </a:path>
            </a:pathLst>
          </a:custGeom>
          <a:ln w="4572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3124200" y="5918200"/>
            <a:ext cx="417512" cy="66675"/>
          </a:xfrm>
          <a:custGeom>
            <a:avLst/>
            <a:gdLst/>
            <a:ahLst/>
            <a:cxnLst/>
            <a:rect l="l" t="t" r="r" b="b"/>
            <a:pathLst>
              <a:path w="417512" h="66675">
                <a:moveTo>
                  <a:pt x="0" y="66675"/>
                </a:moveTo>
                <a:lnTo>
                  <a:pt x="417512" y="66675"/>
                </a:lnTo>
                <a:lnTo>
                  <a:pt x="417512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3175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4899025" y="3355975"/>
            <a:ext cx="109600" cy="131825"/>
          </a:xfrm>
          <a:custGeom>
            <a:avLst/>
            <a:gdLst/>
            <a:ahLst/>
            <a:cxnLst/>
            <a:rect l="l" t="t" r="r" b="b"/>
            <a:pathLst>
              <a:path w="109600" h="131825">
                <a:moveTo>
                  <a:pt x="44450" y="109600"/>
                </a:moveTo>
                <a:lnTo>
                  <a:pt x="109600" y="87249"/>
                </a:lnTo>
                <a:lnTo>
                  <a:pt x="0" y="0"/>
                </a:lnTo>
                <a:lnTo>
                  <a:pt x="0" y="131825"/>
                </a:lnTo>
                <a:lnTo>
                  <a:pt x="44450" y="109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4899025" y="3355975"/>
            <a:ext cx="109600" cy="131825"/>
          </a:xfrm>
          <a:custGeom>
            <a:avLst/>
            <a:gdLst/>
            <a:ahLst/>
            <a:cxnLst/>
            <a:rect l="l" t="t" r="r" b="b"/>
            <a:pathLst>
              <a:path w="109600" h="131825">
                <a:moveTo>
                  <a:pt x="44450" y="109600"/>
                </a:moveTo>
                <a:lnTo>
                  <a:pt x="0" y="131825"/>
                </a:lnTo>
                <a:lnTo>
                  <a:pt x="0" y="0"/>
                </a:lnTo>
                <a:lnTo>
                  <a:pt x="109600" y="87249"/>
                </a:lnTo>
                <a:lnTo>
                  <a:pt x="44450" y="10960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4943475" y="3465576"/>
            <a:ext cx="174625" cy="415925"/>
          </a:xfrm>
          <a:custGeom>
            <a:avLst/>
            <a:gdLst/>
            <a:ahLst/>
            <a:cxnLst/>
            <a:rect l="l" t="t" r="r" b="b"/>
            <a:pathLst>
              <a:path w="174625" h="415925">
                <a:moveTo>
                  <a:pt x="174625" y="415925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5424551" y="4451350"/>
            <a:ext cx="109474" cy="131699"/>
          </a:xfrm>
          <a:custGeom>
            <a:avLst/>
            <a:gdLst/>
            <a:ahLst/>
            <a:cxnLst/>
            <a:rect l="l" t="t" r="r" b="b"/>
            <a:pathLst>
              <a:path w="109474" h="131699">
                <a:moveTo>
                  <a:pt x="66675" y="42799"/>
                </a:moveTo>
                <a:lnTo>
                  <a:pt x="0" y="65024"/>
                </a:lnTo>
                <a:lnTo>
                  <a:pt x="109474" y="131699"/>
                </a:lnTo>
                <a:lnTo>
                  <a:pt x="109474" y="0"/>
                </a:lnTo>
                <a:lnTo>
                  <a:pt x="66675" y="427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5424551" y="4451350"/>
            <a:ext cx="109474" cy="131699"/>
          </a:xfrm>
          <a:custGeom>
            <a:avLst/>
            <a:gdLst/>
            <a:ahLst/>
            <a:cxnLst/>
            <a:rect l="l" t="t" r="r" b="b"/>
            <a:pathLst>
              <a:path w="109474" h="131699">
                <a:moveTo>
                  <a:pt x="66675" y="42799"/>
                </a:moveTo>
                <a:lnTo>
                  <a:pt x="109474" y="0"/>
                </a:lnTo>
                <a:lnTo>
                  <a:pt x="109474" y="131699"/>
                </a:lnTo>
                <a:lnTo>
                  <a:pt x="0" y="65024"/>
                </a:lnTo>
                <a:lnTo>
                  <a:pt x="66675" y="42799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5272151" y="4187825"/>
            <a:ext cx="196850" cy="285750"/>
          </a:xfrm>
          <a:custGeom>
            <a:avLst/>
            <a:gdLst/>
            <a:ahLst/>
            <a:cxnLst/>
            <a:rect l="l" t="t" r="r" b="b"/>
            <a:pathLst>
              <a:path w="196850" h="285750">
                <a:moveTo>
                  <a:pt x="0" y="0"/>
                </a:moveTo>
                <a:lnTo>
                  <a:pt x="196850" y="2857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4526026" y="4384675"/>
            <a:ext cx="109474" cy="109474"/>
          </a:xfrm>
          <a:custGeom>
            <a:avLst/>
            <a:gdLst/>
            <a:ahLst/>
            <a:cxnLst/>
            <a:rect l="l" t="t" r="r" b="b"/>
            <a:pathLst>
              <a:path w="109474" h="109474">
                <a:moveTo>
                  <a:pt x="66675" y="44450"/>
                </a:moveTo>
                <a:lnTo>
                  <a:pt x="44450" y="0"/>
                </a:lnTo>
                <a:lnTo>
                  <a:pt x="0" y="109474"/>
                </a:lnTo>
                <a:lnTo>
                  <a:pt x="109474" y="88900"/>
                </a:lnTo>
                <a:lnTo>
                  <a:pt x="66675" y="44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4526026" y="4384675"/>
            <a:ext cx="109474" cy="109474"/>
          </a:xfrm>
          <a:custGeom>
            <a:avLst/>
            <a:gdLst/>
            <a:ahLst/>
            <a:cxnLst/>
            <a:rect l="l" t="t" r="r" b="b"/>
            <a:pathLst>
              <a:path w="109474" h="109474">
                <a:moveTo>
                  <a:pt x="66675" y="44450"/>
                </a:moveTo>
                <a:lnTo>
                  <a:pt x="109474" y="88900"/>
                </a:lnTo>
                <a:lnTo>
                  <a:pt x="0" y="109474"/>
                </a:lnTo>
                <a:lnTo>
                  <a:pt x="44450" y="0"/>
                </a:lnTo>
                <a:lnTo>
                  <a:pt x="66675" y="44450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4614926" y="4165600"/>
            <a:ext cx="284099" cy="241300"/>
          </a:xfrm>
          <a:custGeom>
            <a:avLst/>
            <a:gdLst/>
            <a:ahLst/>
            <a:cxnLst/>
            <a:rect l="l" t="t" r="r" b="b"/>
            <a:pathLst>
              <a:path w="284099" h="241300">
                <a:moveTo>
                  <a:pt x="284099" y="0"/>
                </a:moveTo>
                <a:lnTo>
                  <a:pt x="0" y="2413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4197350" y="4429125"/>
            <a:ext cx="109600" cy="131699"/>
          </a:xfrm>
          <a:custGeom>
            <a:avLst/>
            <a:gdLst/>
            <a:ahLst/>
            <a:cxnLst/>
            <a:rect l="l" t="t" r="r" b="b"/>
            <a:pathLst>
              <a:path w="109600" h="131699">
                <a:moveTo>
                  <a:pt x="66675" y="87249"/>
                </a:moveTo>
                <a:lnTo>
                  <a:pt x="109600" y="131699"/>
                </a:lnTo>
                <a:lnTo>
                  <a:pt x="109600" y="0"/>
                </a:lnTo>
                <a:lnTo>
                  <a:pt x="0" y="65024"/>
                </a:lnTo>
                <a:lnTo>
                  <a:pt x="66675" y="87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4197350" y="4429125"/>
            <a:ext cx="109600" cy="131699"/>
          </a:xfrm>
          <a:custGeom>
            <a:avLst/>
            <a:gdLst/>
            <a:ahLst/>
            <a:cxnLst/>
            <a:rect l="l" t="t" r="r" b="b"/>
            <a:pathLst>
              <a:path w="109600" h="131699">
                <a:moveTo>
                  <a:pt x="66675" y="87249"/>
                </a:moveTo>
                <a:lnTo>
                  <a:pt x="0" y="65024"/>
                </a:lnTo>
                <a:lnTo>
                  <a:pt x="109600" y="0"/>
                </a:lnTo>
                <a:lnTo>
                  <a:pt x="109600" y="131699"/>
                </a:lnTo>
                <a:lnTo>
                  <a:pt x="66675" y="87249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4067175" y="4538599"/>
            <a:ext cx="174625" cy="350900"/>
          </a:xfrm>
          <a:custGeom>
            <a:avLst/>
            <a:gdLst/>
            <a:ahLst/>
            <a:cxnLst/>
            <a:rect l="l" t="t" r="r" b="b"/>
            <a:pathLst>
              <a:path w="174625" h="350900">
                <a:moveTo>
                  <a:pt x="0" y="350900"/>
                </a:moveTo>
                <a:lnTo>
                  <a:pt x="17462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533650" y="24146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817876" y="24146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103626" y="24146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031226" y="50419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315325" y="50419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601075" y="50419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761226" y="2238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331075" y="2238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3611117" y="589080"/>
            <a:ext cx="200698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Internet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76932" y="2504988"/>
            <a:ext cx="64733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in</a:t>
            </a:r>
            <a:r>
              <a:rPr sz="1400" spc="4" dirty="0" smtClean="0">
                <a:latin typeface="Arial"/>
                <a:cs typeface="Arial"/>
              </a:rPr>
              <a:t>t</a:t>
            </a:r>
            <a:r>
              <a:rPr sz="1400" spc="0" dirty="0" smtClean="0">
                <a:latin typeface="Arial"/>
                <a:cs typeface="Arial"/>
              </a:rPr>
              <a:t>ranet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455035" y="2571409"/>
            <a:ext cx="210662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972560" y="2703362"/>
            <a:ext cx="210662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52829" y="2833537"/>
            <a:ext cx="34011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4" dirty="0" smtClean="0">
                <a:latin typeface="Arial"/>
                <a:cs typeface="Arial"/>
              </a:rPr>
              <a:t>I</a:t>
            </a:r>
            <a:r>
              <a:rPr sz="1400" spc="0" dirty="0" smtClean="0">
                <a:latin typeface="Arial"/>
                <a:cs typeface="Arial"/>
              </a:rPr>
              <a:t>SP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65454" y="2890567"/>
            <a:ext cx="210978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930351" y="3240064"/>
            <a:ext cx="210662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831461" y="3994190"/>
            <a:ext cx="826181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Arial"/>
                <a:cs typeface="Arial"/>
              </a:rPr>
              <a:t>ba</a:t>
            </a:r>
            <a:r>
              <a:rPr sz="1400" spc="4" dirty="0" smtClean="0">
                <a:latin typeface="Arial"/>
                <a:cs typeface="Arial"/>
              </a:rPr>
              <a:t>ck</a:t>
            </a:r>
            <a:r>
              <a:rPr sz="1400" spc="0" dirty="0" smtClean="0">
                <a:latin typeface="Arial"/>
                <a:cs typeface="Arial"/>
              </a:rPr>
              <a:t>bone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577209" y="4915321"/>
            <a:ext cx="96829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4" dirty="0" smtClean="0">
                <a:latin typeface="Arial"/>
                <a:cs typeface="Arial"/>
              </a:rPr>
              <a:t>s</a:t>
            </a:r>
            <a:r>
              <a:rPr sz="1400" spc="0" dirty="0" smtClean="0">
                <a:latin typeface="Arial"/>
                <a:cs typeface="Arial"/>
              </a:rPr>
              <a:t>a</a:t>
            </a:r>
            <a:r>
              <a:rPr sz="1400" spc="4" dirty="0" smtClean="0">
                <a:latin typeface="Arial"/>
                <a:cs typeface="Arial"/>
              </a:rPr>
              <a:t>t</a:t>
            </a:r>
            <a:r>
              <a:rPr sz="1400" spc="0" dirty="0" smtClean="0">
                <a:latin typeface="Arial"/>
                <a:cs typeface="Arial"/>
              </a:rPr>
              <a:t>elli</a:t>
            </a:r>
            <a:r>
              <a:rPr sz="1400" spc="4" dirty="0" smtClean="0">
                <a:latin typeface="Arial"/>
                <a:cs typeface="Arial"/>
              </a:rPr>
              <a:t>t</a:t>
            </a:r>
            <a:r>
              <a:rPr sz="1400" spc="0" dirty="0" smtClean="0">
                <a:latin typeface="Arial"/>
                <a:cs typeface="Arial"/>
              </a:rPr>
              <a:t>e</a:t>
            </a:r>
            <a:r>
              <a:rPr sz="1400" spc="-50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link</a:t>
            </a:r>
            <a:endParaRPr sz="14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124200" y="5932805"/>
            <a:ext cx="417512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3124200" y="5589587"/>
            <a:ext cx="150812" cy="150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3108325" y="5283263"/>
            <a:ext cx="38100" cy="109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5"/>
              </a:spcBef>
            </a:pPr>
            <a:endParaRPr sz="850"/>
          </a:p>
        </p:txBody>
      </p:sp>
      <p:sp>
        <p:nvSpPr>
          <p:cNvPr id="95" name="object 95"/>
          <p:cNvSpPr txBox="1"/>
          <p:nvPr/>
        </p:nvSpPr>
        <p:spPr>
          <a:xfrm>
            <a:off x="3146425" y="5283263"/>
            <a:ext cx="142875" cy="109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5"/>
              </a:spcBef>
            </a:pPr>
            <a:endParaRPr sz="850"/>
          </a:p>
        </p:txBody>
      </p:sp>
      <p:sp>
        <p:nvSpPr>
          <p:cNvPr id="94" name="object 94"/>
          <p:cNvSpPr txBox="1"/>
          <p:nvPr/>
        </p:nvSpPr>
        <p:spPr>
          <a:xfrm>
            <a:off x="3226911" y="5283263"/>
            <a:ext cx="73501" cy="65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93" name="object 93"/>
          <p:cNvSpPr txBox="1"/>
          <p:nvPr/>
        </p:nvSpPr>
        <p:spPr>
          <a:xfrm>
            <a:off x="8228076" y="5218176"/>
            <a:ext cx="150812" cy="1277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8534400" y="5173662"/>
            <a:ext cx="150812" cy="150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7789926" y="5173662"/>
            <a:ext cx="150812" cy="150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1482725" y="5195887"/>
            <a:ext cx="2167001" cy="963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574487" marR="568403" indent="-468503" algn="r">
              <a:lnSpc>
                <a:spcPts val="1609"/>
              </a:lnSpc>
            </a:pPr>
            <a:r>
              <a:rPr sz="1400" spc="0" dirty="0" smtClean="0">
                <a:latin typeface="Arial"/>
                <a:cs typeface="Arial"/>
              </a:rPr>
              <a:t>des</a:t>
            </a:r>
            <a:r>
              <a:rPr sz="1400" spc="4" dirty="0" smtClean="0">
                <a:latin typeface="Arial"/>
                <a:cs typeface="Arial"/>
              </a:rPr>
              <a:t>kt</a:t>
            </a:r>
            <a:r>
              <a:rPr sz="1400" spc="0" dirty="0" smtClean="0">
                <a:latin typeface="Arial"/>
                <a:cs typeface="Arial"/>
              </a:rPr>
              <a:t>op</a:t>
            </a:r>
            <a:r>
              <a:rPr sz="1400" spc="-54" dirty="0" smtClean="0">
                <a:latin typeface="Arial"/>
                <a:cs typeface="Arial"/>
              </a:rPr>
              <a:t> </a:t>
            </a:r>
            <a:r>
              <a:rPr sz="1400" spc="4" dirty="0" smtClean="0">
                <a:latin typeface="Arial"/>
                <a:cs typeface="Arial"/>
              </a:rPr>
              <a:t>c</a:t>
            </a:r>
            <a:r>
              <a:rPr sz="1400" spc="0" dirty="0" smtClean="0">
                <a:latin typeface="Arial"/>
                <a:cs typeface="Arial"/>
              </a:rPr>
              <a:t>o</a:t>
            </a:r>
            <a:r>
              <a:rPr sz="1400" spc="-9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puter: </a:t>
            </a:r>
            <a:endParaRPr sz="1400">
              <a:latin typeface="Arial"/>
              <a:cs typeface="Arial"/>
            </a:endParaRPr>
          </a:p>
          <a:p>
            <a:pPr marL="574487" marR="568403" algn="r">
              <a:lnSpc>
                <a:spcPts val="1609"/>
              </a:lnSpc>
              <a:spcBef>
                <a:spcPts val="545"/>
              </a:spcBef>
            </a:pPr>
            <a:r>
              <a:rPr sz="1400" spc="4" dirty="0" smtClean="0">
                <a:latin typeface="Arial"/>
                <a:cs typeface="Arial"/>
              </a:rPr>
              <a:t>s</a:t>
            </a:r>
            <a:r>
              <a:rPr sz="1400" spc="0" dirty="0" smtClean="0">
                <a:latin typeface="Arial"/>
                <a:cs typeface="Arial"/>
              </a:rPr>
              <a:t>er</a:t>
            </a:r>
            <a:r>
              <a:rPr sz="1400" spc="-19" dirty="0" smtClean="0">
                <a:latin typeface="Arial"/>
                <a:cs typeface="Arial"/>
              </a:rPr>
              <a:t>v</a:t>
            </a:r>
            <a:r>
              <a:rPr sz="1400" spc="0" dirty="0" smtClean="0">
                <a:latin typeface="Arial"/>
                <a:cs typeface="Arial"/>
              </a:rPr>
              <a:t>er: </a:t>
            </a:r>
            <a:endParaRPr sz="1400">
              <a:latin typeface="Arial"/>
              <a:cs typeface="Arial"/>
            </a:endParaRPr>
          </a:p>
          <a:p>
            <a:pPr marL="574487" marR="568403" algn="r">
              <a:lnSpc>
                <a:spcPts val="1609"/>
              </a:lnSpc>
              <a:spcBef>
                <a:spcPts val="545"/>
              </a:spcBef>
            </a:pPr>
            <a:r>
              <a:rPr sz="1400" spc="0" dirty="0" smtClean="0">
                <a:latin typeface="Arial"/>
                <a:cs typeface="Arial"/>
              </a:rPr>
              <a:t>ne</a:t>
            </a:r>
            <a:r>
              <a:rPr sz="1400" spc="4" dirty="0" smtClean="0">
                <a:latin typeface="Arial"/>
                <a:cs typeface="Arial"/>
              </a:rPr>
              <a:t>t</a:t>
            </a:r>
            <a:r>
              <a:rPr sz="1400" spc="-19" dirty="0" smtClean="0">
                <a:latin typeface="Arial"/>
                <a:cs typeface="Arial"/>
              </a:rPr>
              <a:t>w</a:t>
            </a:r>
            <a:r>
              <a:rPr sz="1400" spc="0" dirty="0" smtClean="0">
                <a:latin typeface="Arial"/>
                <a:cs typeface="Arial"/>
              </a:rPr>
              <a:t>ork</a:t>
            </a:r>
            <a:r>
              <a:rPr sz="1400" spc="-25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lin</a:t>
            </a:r>
            <a:r>
              <a:rPr sz="1400" spc="4" dirty="0" smtClean="0">
                <a:latin typeface="Arial"/>
                <a:cs typeface="Arial"/>
              </a:rPr>
              <a:t>k</a:t>
            </a:r>
            <a:r>
              <a:rPr sz="1400" spc="0" dirty="0" smtClean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009001" y="5129212"/>
            <a:ext cx="150812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8382000" y="4802186"/>
            <a:ext cx="79755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87" name="object 87"/>
          <p:cNvSpPr txBox="1"/>
          <p:nvPr/>
        </p:nvSpPr>
        <p:spPr>
          <a:xfrm>
            <a:off x="8461756" y="4802186"/>
            <a:ext cx="52070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86" name="object 86"/>
          <p:cNvSpPr txBox="1"/>
          <p:nvPr/>
        </p:nvSpPr>
        <p:spPr>
          <a:xfrm>
            <a:off x="8513826" y="4802186"/>
            <a:ext cx="42799" cy="174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8382000" y="4889500"/>
            <a:ext cx="131825" cy="43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8096250" y="4802186"/>
            <a:ext cx="80486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83" name="object 83"/>
          <p:cNvSpPr txBox="1"/>
          <p:nvPr/>
        </p:nvSpPr>
        <p:spPr>
          <a:xfrm>
            <a:off x="8176736" y="4802186"/>
            <a:ext cx="51276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82" name="object 82"/>
          <p:cNvSpPr txBox="1"/>
          <p:nvPr/>
        </p:nvSpPr>
        <p:spPr>
          <a:xfrm>
            <a:off x="8228013" y="4802186"/>
            <a:ext cx="44512" cy="174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8096250" y="4889500"/>
            <a:ext cx="131763" cy="43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7812151" y="4802186"/>
            <a:ext cx="79628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79" name="object 79"/>
          <p:cNvSpPr txBox="1"/>
          <p:nvPr/>
        </p:nvSpPr>
        <p:spPr>
          <a:xfrm>
            <a:off x="7891780" y="4802186"/>
            <a:ext cx="52070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78" name="object 78"/>
          <p:cNvSpPr txBox="1"/>
          <p:nvPr/>
        </p:nvSpPr>
        <p:spPr>
          <a:xfrm>
            <a:off x="7943850" y="4802186"/>
            <a:ext cx="42925" cy="174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7812151" y="4889500"/>
            <a:ext cx="131699" cy="43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7877175" y="4035425"/>
            <a:ext cx="150812" cy="149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7615301" y="4035425"/>
            <a:ext cx="150812" cy="1277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2884551" y="4035425"/>
            <a:ext cx="149225" cy="149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2314575" y="4056062"/>
            <a:ext cx="150018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8475726" y="3881437"/>
            <a:ext cx="38100" cy="44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8513826" y="3881437"/>
            <a:ext cx="42799" cy="44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8556625" y="3881437"/>
            <a:ext cx="98457" cy="44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8655082" y="3881437"/>
            <a:ext cx="55593" cy="445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8475726" y="3925951"/>
            <a:ext cx="38100" cy="64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9"/>
              </a:spcBef>
            </a:pPr>
            <a:endParaRPr sz="500"/>
          </a:p>
        </p:txBody>
      </p:sp>
      <p:sp>
        <p:nvSpPr>
          <p:cNvPr id="67" name="object 67"/>
          <p:cNvSpPr txBox="1"/>
          <p:nvPr/>
        </p:nvSpPr>
        <p:spPr>
          <a:xfrm>
            <a:off x="8513826" y="3925951"/>
            <a:ext cx="141256" cy="64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9"/>
              </a:spcBef>
            </a:pPr>
            <a:endParaRPr sz="500"/>
          </a:p>
        </p:txBody>
      </p:sp>
      <p:sp>
        <p:nvSpPr>
          <p:cNvPr id="66" name="object 66"/>
          <p:cNvSpPr txBox="1"/>
          <p:nvPr/>
        </p:nvSpPr>
        <p:spPr>
          <a:xfrm>
            <a:off x="8655082" y="3925951"/>
            <a:ext cx="55593" cy="64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9"/>
              </a:spcBef>
            </a:pPr>
            <a:endParaRPr sz="500"/>
          </a:p>
        </p:txBody>
      </p:sp>
      <p:sp>
        <p:nvSpPr>
          <p:cNvPr id="65" name="object 65"/>
          <p:cNvSpPr txBox="1"/>
          <p:nvPr/>
        </p:nvSpPr>
        <p:spPr>
          <a:xfrm>
            <a:off x="2905125" y="3764279"/>
            <a:ext cx="66675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2336800" y="3764279"/>
            <a:ext cx="65087" cy="52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1225550" y="3617976"/>
            <a:ext cx="38100" cy="110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1"/>
              </a:spcBef>
            </a:pPr>
            <a:endParaRPr sz="850"/>
          </a:p>
        </p:txBody>
      </p:sp>
      <p:sp>
        <p:nvSpPr>
          <p:cNvPr id="62" name="object 62"/>
          <p:cNvSpPr txBox="1"/>
          <p:nvPr/>
        </p:nvSpPr>
        <p:spPr>
          <a:xfrm>
            <a:off x="1263650" y="3617976"/>
            <a:ext cx="141319" cy="110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1"/>
              </a:spcBef>
            </a:pPr>
            <a:endParaRPr sz="850"/>
          </a:p>
        </p:txBody>
      </p:sp>
      <p:sp>
        <p:nvSpPr>
          <p:cNvPr id="61" name="object 61"/>
          <p:cNvSpPr txBox="1"/>
          <p:nvPr/>
        </p:nvSpPr>
        <p:spPr>
          <a:xfrm>
            <a:off x="1343406" y="3617976"/>
            <a:ext cx="61563" cy="666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5"/>
              </a:spcBef>
            </a:pPr>
            <a:endParaRPr sz="500"/>
          </a:p>
        </p:txBody>
      </p:sp>
      <p:sp>
        <p:nvSpPr>
          <p:cNvPr id="60" name="object 60"/>
          <p:cNvSpPr txBox="1"/>
          <p:nvPr/>
        </p:nvSpPr>
        <p:spPr>
          <a:xfrm>
            <a:off x="803275" y="3530662"/>
            <a:ext cx="142081" cy="109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5"/>
              </a:spcBef>
            </a:pPr>
            <a:endParaRPr sz="850"/>
          </a:p>
        </p:txBody>
      </p:sp>
      <p:sp>
        <p:nvSpPr>
          <p:cNvPr id="59" name="object 59"/>
          <p:cNvSpPr txBox="1"/>
          <p:nvPr/>
        </p:nvSpPr>
        <p:spPr>
          <a:xfrm>
            <a:off x="882967" y="3530662"/>
            <a:ext cx="72707" cy="66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4"/>
              </a:spcBef>
            </a:pPr>
            <a:endParaRPr sz="500"/>
          </a:p>
        </p:txBody>
      </p:sp>
      <p:sp>
        <p:nvSpPr>
          <p:cNvPr id="58" name="object 58"/>
          <p:cNvSpPr txBox="1"/>
          <p:nvPr/>
        </p:nvSpPr>
        <p:spPr>
          <a:xfrm>
            <a:off x="1679575" y="3487737"/>
            <a:ext cx="79756" cy="8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57" name="object 57"/>
          <p:cNvSpPr txBox="1"/>
          <p:nvPr/>
        </p:nvSpPr>
        <p:spPr>
          <a:xfrm>
            <a:off x="1759331" y="3487737"/>
            <a:ext cx="61563" cy="8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56" name="object 56"/>
          <p:cNvSpPr txBox="1"/>
          <p:nvPr/>
        </p:nvSpPr>
        <p:spPr>
          <a:xfrm>
            <a:off x="8556625" y="3311587"/>
            <a:ext cx="80486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55" name="object 55"/>
          <p:cNvSpPr txBox="1"/>
          <p:nvPr/>
        </p:nvSpPr>
        <p:spPr>
          <a:xfrm>
            <a:off x="8637111" y="3311587"/>
            <a:ext cx="62388" cy="87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54" name="object 54"/>
          <p:cNvSpPr txBox="1"/>
          <p:nvPr/>
        </p:nvSpPr>
        <p:spPr>
          <a:xfrm>
            <a:off x="3519551" y="3289363"/>
            <a:ext cx="149225" cy="150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3913251" y="3289363"/>
            <a:ext cx="150812" cy="150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4064063" y="3289363"/>
            <a:ext cx="68262" cy="153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584200" y="3159188"/>
            <a:ext cx="142081" cy="108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5"/>
              </a:spcBef>
            </a:pPr>
            <a:endParaRPr sz="850"/>
          </a:p>
        </p:txBody>
      </p:sp>
      <p:sp>
        <p:nvSpPr>
          <p:cNvPr id="50" name="object 50"/>
          <p:cNvSpPr txBox="1"/>
          <p:nvPr/>
        </p:nvSpPr>
        <p:spPr>
          <a:xfrm>
            <a:off x="627062" y="3159188"/>
            <a:ext cx="99218" cy="65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49" name="object 49"/>
          <p:cNvSpPr txBox="1"/>
          <p:nvPr/>
        </p:nvSpPr>
        <p:spPr>
          <a:xfrm>
            <a:off x="7966075" y="3114738"/>
            <a:ext cx="141319" cy="109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1"/>
              </a:spcBef>
            </a:pPr>
            <a:endParaRPr sz="850"/>
          </a:p>
        </p:txBody>
      </p:sp>
      <p:sp>
        <p:nvSpPr>
          <p:cNvPr id="48" name="object 48"/>
          <p:cNvSpPr txBox="1"/>
          <p:nvPr/>
        </p:nvSpPr>
        <p:spPr>
          <a:xfrm>
            <a:off x="8045831" y="3114738"/>
            <a:ext cx="61563" cy="65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47" name="object 47"/>
          <p:cNvSpPr txBox="1"/>
          <p:nvPr/>
        </p:nvSpPr>
        <p:spPr>
          <a:xfrm>
            <a:off x="3432175" y="3092513"/>
            <a:ext cx="149225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3875151" y="3049587"/>
            <a:ext cx="38100" cy="98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25"/>
              </a:spcBef>
            </a:pPr>
            <a:endParaRPr sz="750"/>
          </a:p>
        </p:txBody>
      </p:sp>
      <p:sp>
        <p:nvSpPr>
          <p:cNvPr id="45" name="object 45"/>
          <p:cNvSpPr txBox="1"/>
          <p:nvPr/>
        </p:nvSpPr>
        <p:spPr>
          <a:xfrm>
            <a:off x="3913251" y="3049587"/>
            <a:ext cx="65024" cy="428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978275" y="3049587"/>
            <a:ext cx="77819" cy="428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913251" y="3092450"/>
            <a:ext cx="142843" cy="5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540000" y="2873438"/>
            <a:ext cx="51181" cy="898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2591181" y="2873438"/>
            <a:ext cx="52069" cy="898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643251" y="2873438"/>
            <a:ext cx="87312" cy="898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540000" y="3771962"/>
            <a:ext cx="51181" cy="54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591181" y="3771962"/>
            <a:ext cx="52069" cy="54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643251" y="3771962"/>
            <a:ext cx="42862" cy="54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686113" y="3771962"/>
            <a:ext cx="44450" cy="54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540000" y="3826700"/>
            <a:ext cx="51181" cy="436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591181" y="3826700"/>
            <a:ext cx="139382" cy="436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862326" y="2676588"/>
            <a:ext cx="150018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2357501" y="2676588"/>
            <a:ext cx="150812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7154926" y="2392362"/>
            <a:ext cx="150812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6826250" y="2370137"/>
            <a:ext cx="150812" cy="12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176776" y="2414587"/>
            <a:ext cx="141255" cy="108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6"/>
              </a:spcBef>
            </a:pPr>
            <a:endParaRPr sz="850"/>
          </a:p>
        </p:txBody>
      </p:sp>
      <p:sp>
        <p:nvSpPr>
          <p:cNvPr id="28" name="object 28"/>
          <p:cNvSpPr txBox="1"/>
          <p:nvPr/>
        </p:nvSpPr>
        <p:spPr>
          <a:xfrm>
            <a:off x="4219575" y="2414587"/>
            <a:ext cx="98456" cy="65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27" name="object 27"/>
          <p:cNvSpPr txBox="1"/>
          <p:nvPr/>
        </p:nvSpPr>
        <p:spPr>
          <a:xfrm>
            <a:off x="6497701" y="2325687"/>
            <a:ext cx="150812" cy="1508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3613150" y="2296699"/>
            <a:ext cx="36575" cy="51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649726" y="2296699"/>
            <a:ext cx="44450" cy="51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694176" y="2296699"/>
            <a:ext cx="98425" cy="51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792601" y="2296699"/>
            <a:ext cx="55499" cy="51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613150" y="2347976"/>
            <a:ext cx="36575" cy="65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5"/>
              </a:spcBef>
            </a:pPr>
            <a:endParaRPr sz="500"/>
          </a:p>
        </p:txBody>
      </p:sp>
      <p:sp>
        <p:nvSpPr>
          <p:cNvPr id="21" name="object 21"/>
          <p:cNvSpPr txBox="1"/>
          <p:nvPr/>
        </p:nvSpPr>
        <p:spPr>
          <a:xfrm>
            <a:off x="3649726" y="2347976"/>
            <a:ext cx="142875" cy="65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5"/>
              </a:spcBef>
            </a:pPr>
            <a:endParaRPr sz="500"/>
          </a:p>
        </p:txBody>
      </p:sp>
      <p:sp>
        <p:nvSpPr>
          <p:cNvPr id="20" name="object 20"/>
          <p:cNvSpPr txBox="1"/>
          <p:nvPr/>
        </p:nvSpPr>
        <p:spPr>
          <a:xfrm>
            <a:off x="3792601" y="2347976"/>
            <a:ext cx="55499" cy="65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5"/>
              </a:spcBef>
            </a:pPr>
            <a:endParaRPr sz="500"/>
          </a:p>
        </p:txBody>
      </p:sp>
      <p:sp>
        <p:nvSpPr>
          <p:cNvPr id="19" name="object 19"/>
          <p:cNvSpPr txBox="1"/>
          <p:nvPr/>
        </p:nvSpPr>
        <p:spPr>
          <a:xfrm>
            <a:off x="2884551" y="2173287"/>
            <a:ext cx="79629" cy="8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18" name="object 18"/>
          <p:cNvSpPr txBox="1"/>
          <p:nvPr/>
        </p:nvSpPr>
        <p:spPr>
          <a:xfrm>
            <a:off x="2964180" y="2173287"/>
            <a:ext cx="50482" cy="8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17" name="object 17"/>
          <p:cNvSpPr txBox="1"/>
          <p:nvPr/>
        </p:nvSpPr>
        <p:spPr>
          <a:xfrm>
            <a:off x="3014662" y="2173287"/>
            <a:ext cx="44513" cy="174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884551" y="2260600"/>
            <a:ext cx="130111" cy="43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621026" y="2195512"/>
            <a:ext cx="153987" cy="108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6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2679287" y="2195512"/>
            <a:ext cx="51276" cy="65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13" name="object 13"/>
          <p:cNvSpPr txBox="1"/>
          <p:nvPr/>
        </p:nvSpPr>
        <p:spPr>
          <a:xfrm>
            <a:off x="2730563" y="2195512"/>
            <a:ext cx="44450" cy="65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12" name="object 12"/>
          <p:cNvSpPr txBox="1"/>
          <p:nvPr/>
        </p:nvSpPr>
        <p:spPr>
          <a:xfrm>
            <a:off x="2314575" y="2173287"/>
            <a:ext cx="79756" cy="8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11" name="object 11"/>
          <p:cNvSpPr txBox="1"/>
          <p:nvPr/>
        </p:nvSpPr>
        <p:spPr>
          <a:xfrm>
            <a:off x="2394331" y="2173287"/>
            <a:ext cx="52069" cy="87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37"/>
              </a:spcBef>
            </a:pPr>
            <a:endParaRPr sz="650"/>
          </a:p>
        </p:txBody>
      </p:sp>
      <p:sp>
        <p:nvSpPr>
          <p:cNvPr id="10" name="object 10"/>
          <p:cNvSpPr txBox="1"/>
          <p:nvPr/>
        </p:nvSpPr>
        <p:spPr>
          <a:xfrm>
            <a:off x="2446401" y="2173287"/>
            <a:ext cx="42799" cy="174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314575" y="2260600"/>
            <a:ext cx="131825" cy="43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32701" y="2019363"/>
            <a:ext cx="153987" cy="109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2"/>
              </a:spcBef>
            </a:pPr>
            <a:endParaRPr sz="850"/>
          </a:p>
        </p:txBody>
      </p:sp>
      <p:sp>
        <p:nvSpPr>
          <p:cNvPr id="7" name="object 7"/>
          <p:cNvSpPr txBox="1"/>
          <p:nvPr/>
        </p:nvSpPr>
        <p:spPr>
          <a:xfrm>
            <a:off x="7191756" y="2019363"/>
            <a:ext cx="50483" cy="66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4"/>
              </a:spcBef>
            </a:pPr>
            <a:endParaRPr sz="500"/>
          </a:p>
        </p:txBody>
      </p:sp>
      <p:sp>
        <p:nvSpPr>
          <p:cNvPr id="6" name="object 6"/>
          <p:cNvSpPr txBox="1"/>
          <p:nvPr/>
        </p:nvSpPr>
        <p:spPr>
          <a:xfrm>
            <a:off x="7242239" y="2019363"/>
            <a:ext cx="44448" cy="66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24"/>
              </a:spcBef>
            </a:pPr>
            <a:endParaRPr sz="500"/>
          </a:p>
        </p:txBody>
      </p:sp>
      <p:sp>
        <p:nvSpPr>
          <p:cNvPr id="5" name="object 5"/>
          <p:cNvSpPr txBox="1"/>
          <p:nvPr/>
        </p:nvSpPr>
        <p:spPr>
          <a:xfrm>
            <a:off x="6542151" y="1997075"/>
            <a:ext cx="79628" cy="88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</a:pPr>
            <a:endParaRPr sz="700"/>
          </a:p>
        </p:txBody>
      </p:sp>
      <p:sp>
        <p:nvSpPr>
          <p:cNvPr id="4" name="object 4"/>
          <p:cNvSpPr txBox="1"/>
          <p:nvPr/>
        </p:nvSpPr>
        <p:spPr>
          <a:xfrm>
            <a:off x="6621780" y="1997075"/>
            <a:ext cx="52070" cy="88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</a:pPr>
            <a:endParaRPr sz="700"/>
          </a:p>
        </p:txBody>
      </p:sp>
      <p:sp>
        <p:nvSpPr>
          <p:cNvPr id="3" name="object 3"/>
          <p:cNvSpPr txBox="1"/>
          <p:nvPr/>
        </p:nvSpPr>
        <p:spPr>
          <a:xfrm>
            <a:off x="6673850" y="1997075"/>
            <a:ext cx="42925" cy="176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42151" y="2085975"/>
            <a:ext cx="131699" cy="429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bject 95"/>
          <p:cNvSpPr/>
          <p:nvPr/>
        </p:nvSpPr>
        <p:spPr>
          <a:xfrm>
            <a:off x="4746014" y="5040880"/>
            <a:ext cx="183310" cy="730814"/>
          </a:xfrm>
          <a:custGeom>
            <a:avLst/>
            <a:gdLst/>
            <a:ahLst/>
            <a:cxnLst/>
            <a:rect l="l" t="t" r="r" b="b"/>
            <a:pathLst>
              <a:path w="183310" h="730814">
                <a:moveTo>
                  <a:pt x="183310" y="0"/>
                </a:moveTo>
                <a:lnTo>
                  <a:pt x="142237" y="263832"/>
                </a:lnTo>
                <a:lnTo>
                  <a:pt x="61305" y="487216"/>
                </a:lnTo>
                <a:lnTo>
                  <a:pt x="20232" y="670172"/>
                </a:lnTo>
                <a:lnTo>
                  <a:pt x="0" y="730814"/>
                </a:lnTo>
                <a:lnTo>
                  <a:pt x="0" y="690386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888252" y="5913717"/>
            <a:ext cx="163077" cy="20719"/>
          </a:xfrm>
          <a:custGeom>
            <a:avLst/>
            <a:gdLst/>
            <a:ahLst/>
            <a:cxnLst/>
            <a:rect l="l" t="t" r="r" b="b"/>
            <a:pathLst>
              <a:path w="163077" h="20719">
                <a:moveTo>
                  <a:pt x="99762" y="20648"/>
                </a:moveTo>
                <a:lnTo>
                  <a:pt x="117209" y="20149"/>
                </a:lnTo>
                <a:lnTo>
                  <a:pt x="133018" y="18795"/>
                </a:lnTo>
                <a:lnTo>
                  <a:pt x="146329" y="16158"/>
                </a:lnTo>
                <a:lnTo>
                  <a:pt x="156282" y="11810"/>
                </a:lnTo>
                <a:lnTo>
                  <a:pt x="162017" y="5324"/>
                </a:lnTo>
                <a:lnTo>
                  <a:pt x="163077" y="0"/>
                </a:lnTo>
                <a:lnTo>
                  <a:pt x="0" y="0"/>
                </a:lnTo>
                <a:lnTo>
                  <a:pt x="2664" y="8038"/>
                </a:lnTo>
                <a:lnTo>
                  <a:pt x="10084" y="13670"/>
                </a:lnTo>
                <a:lnTo>
                  <a:pt x="21399" y="17326"/>
                </a:lnTo>
                <a:lnTo>
                  <a:pt x="35750" y="19431"/>
                </a:lnTo>
                <a:lnTo>
                  <a:pt x="52275" y="20414"/>
                </a:lnTo>
              </a:path>
              <a:path w="163077" h="20719">
                <a:moveTo>
                  <a:pt x="52275" y="20414"/>
                </a:moveTo>
                <a:lnTo>
                  <a:pt x="70114" y="20702"/>
                </a:lnTo>
                <a:lnTo>
                  <a:pt x="70114" y="20702"/>
                </a:lnTo>
              </a:path>
              <a:path w="163077" h="20719">
                <a:moveTo>
                  <a:pt x="163077" y="0"/>
                </a:moveTo>
                <a:lnTo>
                  <a:pt x="160245" y="0"/>
                </a:lnTo>
                <a:lnTo>
                  <a:pt x="163077" y="1"/>
                </a:lnTo>
              </a:path>
              <a:path w="163077" h="20719">
                <a:moveTo>
                  <a:pt x="160245" y="0"/>
                </a:moveTo>
                <a:lnTo>
                  <a:pt x="152380" y="0"/>
                </a:lnTo>
                <a:lnTo>
                  <a:pt x="160245" y="1"/>
                </a:lnTo>
              </a:path>
              <a:path w="163077" h="20719">
                <a:moveTo>
                  <a:pt x="152380" y="0"/>
                </a:moveTo>
                <a:lnTo>
                  <a:pt x="140426" y="0"/>
                </a:lnTo>
                <a:lnTo>
                  <a:pt x="152380" y="1"/>
                </a:lnTo>
              </a:path>
              <a:path w="163077" h="20719">
                <a:moveTo>
                  <a:pt x="140426" y="0"/>
                </a:moveTo>
                <a:lnTo>
                  <a:pt x="125329" y="0"/>
                </a:lnTo>
                <a:lnTo>
                  <a:pt x="140426" y="1"/>
                </a:lnTo>
              </a:path>
              <a:path w="163077" h="20719">
                <a:moveTo>
                  <a:pt x="125329" y="0"/>
                </a:moveTo>
                <a:lnTo>
                  <a:pt x="108033" y="0"/>
                </a:lnTo>
                <a:lnTo>
                  <a:pt x="125329" y="1"/>
                </a:lnTo>
              </a:path>
              <a:path w="163077" h="20719">
                <a:moveTo>
                  <a:pt x="108033" y="0"/>
                </a:moveTo>
                <a:lnTo>
                  <a:pt x="89483" y="0"/>
                </a:lnTo>
                <a:lnTo>
                  <a:pt x="108033" y="1"/>
                </a:lnTo>
              </a:path>
              <a:path w="163077" h="20719">
                <a:moveTo>
                  <a:pt x="89483" y="0"/>
                </a:moveTo>
                <a:lnTo>
                  <a:pt x="81538" y="0"/>
                </a:lnTo>
                <a:lnTo>
                  <a:pt x="89483" y="1"/>
                </a:lnTo>
              </a:path>
              <a:path w="163077" h="20719">
                <a:moveTo>
                  <a:pt x="81538" y="0"/>
                </a:moveTo>
                <a:lnTo>
                  <a:pt x="62743" y="0"/>
                </a:lnTo>
                <a:lnTo>
                  <a:pt x="81538" y="1"/>
                </a:lnTo>
              </a:path>
              <a:path w="163077" h="20719">
                <a:moveTo>
                  <a:pt x="62743" y="0"/>
                </a:moveTo>
                <a:lnTo>
                  <a:pt x="44805" y="0"/>
                </a:lnTo>
                <a:lnTo>
                  <a:pt x="62743" y="1"/>
                </a:lnTo>
              </a:path>
              <a:path w="163077" h="20719">
                <a:moveTo>
                  <a:pt x="44805" y="0"/>
                </a:moveTo>
                <a:lnTo>
                  <a:pt x="28668" y="0"/>
                </a:lnTo>
                <a:lnTo>
                  <a:pt x="44805" y="1"/>
                </a:lnTo>
              </a:path>
              <a:path w="163077" h="20719">
                <a:moveTo>
                  <a:pt x="28668" y="0"/>
                </a:moveTo>
                <a:lnTo>
                  <a:pt x="15278" y="0"/>
                </a:lnTo>
                <a:lnTo>
                  <a:pt x="28668" y="1"/>
                </a:lnTo>
              </a:path>
              <a:path w="163077" h="20719">
                <a:moveTo>
                  <a:pt x="15278" y="0"/>
                </a:moveTo>
                <a:lnTo>
                  <a:pt x="5579" y="0"/>
                </a:lnTo>
                <a:lnTo>
                  <a:pt x="15278" y="1"/>
                </a:lnTo>
              </a:path>
              <a:path w="163077" h="20719">
                <a:moveTo>
                  <a:pt x="5579" y="0"/>
                </a:moveTo>
                <a:lnTo>
                  <a:pt x="516" y="0"/>
                </a:lnTo>
                <a:lnTo>
                  <a:pt x="5579" y="1"/>
                </a:lnTo>
              </a:path>
              <a:path w="163077" h="20719">
                <a:moveTo>
                  <a:pt x="516" y="0"/>
                </a:moveTo>
                <a:lnTo>
                  <a:pt x="0" y="0"/>
                </a:lnTo>
              </a:path>
              <a:path w="163077" h="20719">
                <a:moveTo>
                  <a:pt x="0" y="0"/>
                </a:moveTo>
                <a:lnTo>
                  <a:pt x="516" y="1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888252" y="5873306"/>
            <a:ext cx="163077" cy="40395"/>
          </a:xfrm>
          <a:custGeom>
            <a:avLst/>
            <a:gdLst/>
            <a:ahLst/>
            <a:cxnLst/>
            <a:rect l="l" t="t" r="r" b="b"/>
            <a:pathLst>
              <a:path w="163077" h="40395">
                <a:moveTo>
                  <a:pt x="99788" y="40341"/>
                </a:moveTo>
                <a:lnTo>
                  <a:pt x="117258" y="39852"/>
                </a:lnTo>
                <a:lnTo>
                  <a:pt x="133082" y="38525"/>
                </a:lnTo>
                <a:lnTo>
                  <a:pt x="139730" y="37235"/>
                </a:lnTo>
                <a:lnTo>
                  <a:pt x="146398" y="35941"/>
                </a:lnTo>
                <a:lnTo>
                  <a:pt x="156341" y="31681"/>
                </a:lnTo>
                <a:lnTo>
                  <a:pt x="162046" y="25325"/>
                </a:lnTo>
                <a:lnTo>
                  <a:pt x="163077" y="20197"/>
                </a:lnTo>
                <a:lnTo>
                  <a:pt x="160405" y="12346"/>
                </a:lnTo>
                <a:lnTo>
                  <a:pt x="152964" y="6847"/>
                </a:lnTo>
                <a:lnTo>
                  <a:pt x="141620" y="3282"/>
                </a:lnTo>
                <a:lnTo>
                  <a:pt x="127235" y="1232"/>
                </a:lnTo>
                <a:lnTo>
                  <a:pt x="110675" y="277"/>
                </a:lnTo>
                <a:lnTo>
                  <a:pt x="92802" y="0"/>
                </a:lnTo>
                <a:lnTo>
                  <a:pt x="63288" y="53"/>
                </a:lnTo>
                <a:lnTo>
                  <a:pt x="54545" y="298"/>
                </a:lnTo>
                <a:lnTo>
                  <a:pt x="45818" y="542"/>
                </a:lnTo>
                <a:lnTo>
                  <a:pt x="29994" y="1869"/>
                </a:lnTo>
                <a:lnTo>
                  <a:pt x="16678" y="4453"/>
                </a:lnTo>
                <a:lnTo>
                  <a:pt x="6736" y="8714"/>
                </a:lnTo>
                <a:lnTo>
                  <a:pt x="1030" y="15069"/>
                </a:lnTo>
                <a:lnTo>
                  <a:pt x="0" y="20197"/>
                </a:lnTo>
                <a:lnTo>
                  <a:pt x="2672" y="28049"/>
                </a:lnTo>
                <a:lnTo>
                  <a:pt x="10112" y="33547"/>
                </a:lnTo>
                <a:lnTo>
                  <a:pt x="21456" y="37112"/>
                </a:lnTo>
                <a:lnTo>
                  <a:pt x="35841" y="39162"/>
                </a:lnTo>
                <a:lnTo>
                  <a:pt x="52402" y="40117"/>
                </a:lnTo>
                <a:lnTo>
                  <a:pt x="70274" y="40395"/>
                </a:lnTo>
                <a:lnTo>
                  <a:pt x="99788" y="403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888252" y="5873290"/>
            <a:ext cx="163077" cy="40427"/>
          </a:xfrm>
          <a:custGeom>
            <a:avLst/>
            <a:gdLst/>
            <a:ahLst/>
            <a:cxnLst/>
            <a:rect l="l" t="t" r="r" b="b"/>
            <a:pathLst>
              <a:path w="163077" h="40427">
                <a:moveTo>
                  <a:pt x="99788" y="40357"/>
                </a:moveTo>
                <a:lnTo>
                  <a:pt x="117258" y="39868"/>
                </a:lnTo>
              </a:path>
              <a:path w="163077" h="40427">
                <a:moveTo>
                  <a:pt x="117258" y="39868"/>
                </a:moveTo>
                <a:lnTo>
                  <a:pt x="133082" y="38541"/>
                </a:lnTo>
                <a:lnTo>
                  <a:pt x="139730" y="37251"/>
                </a:lnTo>
                <a:lnTo>
                  <a:pt x="146398" y="35957"/>
                </a:lnTo>
                <a:lnTo>
                  <a:pt x="156341" y="31697"/>
                </a:lnTo>
                <a:lnTo>
                  <a:pt x="162046" y="25341"/>
                </a:lnTo>
                <a:lnTo>
                  <a:pt x="163077" y="20213"/>
                </a:lnTo>
              </a:path>
              <a:path w="163077" h="40427">
                <a:moveTo>
                  <a:pt x="163077" y="20213"/>
                </a:moveTo>
                <a:lnTo>
                  <a:pt x="160405" y="12362"/>
                </a:lnTo>
                <a:lnTo>
                  <a:pt x="152964" y="6863"/>
                </a:lnTo>
                <a:lnTo>
                  <a:pt x="141620" y="3298"/>
                </a:lnTo>
                <a:lnTo>
                  <a:pt x="127235" y="1248"/>
                </a:lnTo>
                <a:lnTo>
                  <a:pt x="110675" y="294"/>
                </a:lnTo>
                <a:lnTo>
                  <a:pt x="92802" y="16"/>
                </a:lnTo>
              </a:path>
              <a:path w="163077" h="40427">
                <a:moveTo>
                  <a:pt x="63288" y="69"/>
                </a:moveTo>
                <a:lnTo>
                  <a:pt x="54545" y="314"/>
                </a:lnTo>
                <a:lnTo>
                  <a:pt x="45818" y="558"/>
                </a:lnTo>
                <a:lnTo>
                  <a:pt x="29994" y="1885"/>
                </a:lnTo>
                <a:lnTo>
                  <a:pt x="16678" y="4469"/>
                </a:lnTo>
                <a:lnTo>
                  <a:pt x="6736" y="8730"/>
                </a:lnTo>
              </a:path>
              <a:path w="163077" h="40427">
                <a:moveTo>
                  <a:pt x="6736" y="8730"/>
                </a:moveTo>
                <a:lnTo>
                  <a:pt x="1030" y="15085"/>
                </a:lnTo>
                <a:lnTo>
                  <a:pt x="0" y="20213"/>
                </a:lnTo>
                <a:lnTo>
                  <a:pt x="2672" y="28065"/>
                </a:lnTo>
                <a:lnTo>
                  <a:pt x="10112" y="33564"/>
                </a:lnTo>
                <a:lnTo>
                  <a:pt x="21456" y="37129"/>
                </a:lnTo>
                <a:lnTo>
                  <a:pt x="35841" y="39179"/>
                </a:lnTo>
                <a:lnTo>
                  <a:pt x="52402" y="40133"/>
                </a:lnTo>
                <a:lnTo>
                  <a:pt x="70274" y="40411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888252" y="5853072"/>
            <a:ext cx="163077" cy="40415"/>
          </a:xfrm>
          <a:custGeom>
            <a:avLst/>
            <a:gdLst/>
            <a:ahLst/>
            <a:cxnLst/>
            <a:rect l="l" t="t" r="r" b="b"/>
            <a:pathLst>
              <a:path w="163077" h="40415">
                <a:moveTo>
                  <a:pt x="99788" y="40361"/>
                </a:moveTo>
                <a:lnTo>
                  <a:pt x="117258" y="39872"/>
                </a:lnTo>
                <a:lnTo>
                  <a:pt x="133082" y="38545"/>
                </a:lnTo>
                <a:lnTo>
                  <a:pt x="146398" y="35961"/>
                </a:lnTo>
                <a:lnTo>
                  <a:pt x="156341" y="31701"/>
                </a:lnTo>
                <a:lnTo>
                  <a:pt x="158949" y="28795"/>
                </a:lnTo>
                <a:lnTo>
                  <a:pt x="162046" y="25345"/>
                </a:lnTo>
                <a:lnTo>
                  <a:pt x="163077" y="20217"/>
                </a:lnTo>
                <a:lnTo>
                  <a:pt x="160405" y="12358"/>
                </a:lnTo>
                <a:lnTo>
                  <a:pt x="152965" y="6854"/>
                </a:lnTo>
                <a:lnTo>
                  <a:pt x="141622" y="3286"/>
                </a:lnTo>
                <a:lnTo>
                  <a:pt x="127239" y="1233"/>
                </a:lnTo>
                <a:lnTo>
                  <a:pt x="110680" y="278"/>
                </a:lnTo>
                <a:lnTo>
                  <a:pt x="92808" y="0"/>
                </a:lnTo>
                <a:lnTo>
                  <a:pt x="63289" y="53"/>
                </a:lnTo>
                <a:lnTo>
                  <a:pt x="54538" y="298"/>
                </a:lnTo>
                <a:lnTo>
                  <a:pt x="45820" y="542"/>
                </a:lnTo>
                <a:lnTo>
                  <a:pt x="29996" y="1871"/>
                </a:lnTo>
                <a:lnTo>
                  <a:pt x="16681" y="4457"/>
                </a:lnTo>
                <a:lnTo>
                  <a:pt x="6738" y="8721"/>
                </a:lnTo>
                <a:lnTo>
                  <a:pt x="1031" y="15082"/>
                </a:lnTo>
                <a:lnTo>
                  <a:pt x="0" y="20217"/>
                </a:lnTo>
                <a:lnTo>
                  <a:pt x="2672" y="28069"/>
                </a:lnTo>
                <a:lnTo>
                  <a:pt x="10112" y="33568"/>
                </a:lnTo>
                <a:lnTo>
                  <a:pt x="21456" y="37132"/>
                </a:lnTo>
                <a:lnTo>
                  <a:pt x="35841" y="39183"/>
                </a:lnTo>
                <a:lnTo>
                  <a:pt x="52402" y="40137"/>
                </a:lnTo>
                <a:lnTo>
                  <a:pt x="70274" y="40415"/>
                </a:lnTo>
                <a:lnTo>
                  <a:pt x="99788" y="403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88252" y="5853056"/>
            <a:ext cx="163077" cy="40447"/>
          </a:xfrm>
          <a:custGeom>
            <a:avLst/>
            <a:gdLst/>
            <a:ahLst/>
            <a:cxnLst/>
            <a:rect l="l" t="t" r="r" b="b"/>
            <a:pathLst>
              <a:path w="163077" h="40447">
                <a:moveTo>
                  <a:pt x="99788" y="40378"/>
                </a:moveTo>
                <a:lnTo>
                  <a:pt x="117258" y="39889"/>
                </a:lnTo>
                <a:lnTo>
                  <a:pt x="133082" y="38562"/>
                </a:lnTo>
              </a:path>
              <a:path w="163077" h="40447">
                <a:moveTo>
                  <a:pt x="133082" y="38562"/>
                </a:moveTo>
                <a:lnTo>
                  <a:pt x="146398" y="35978"/>
                </a:lnTo>
                <a:lnTo>
                  <a:pt x="156341" y="31717"/>
                </a:lnTo>
                <a:lnTo>
                  <a:pt x="158949" y="28812"/>
                </a:lnTo>
                <a:lnTo>
                  <a:pt x="162046" y="25362"/>
                </a:lnTo>
                <a:lnTo>
                  <a:pt x="163077" y="20234"/>
                </a:lnTo>
              </a:path>
              <a:path w="163077" h="40447">
                <a:moveTo>
                  <a:pt x="163077" y="20234"/>
                </a:moveTo>
                <a:lnTo>
                  <a:pt x="160405" y="12375"/>
                </a:lnTo>
                <a:lnTo>
                  <a:pt x="156893" y="9776"/>
                </a:lnTo>
                <a:lnTo>
                  <a:pt x="152965" y="6870"/>
                </a:lnTo>
                <a:lnTo>
                  <a:pt x="141622" y="3302"/>
                </a:lnTo>
                <a:lnTo>
                  <a:pt x="127239" y="1250"/>
                </a:lnTo>
                <a:lnTo>
                  <a:pt x="110680" y="294"/>
                </a:lnTo>
                <a:lnTo>
                  <a:pt x="92808" y="16"/>
                </a:lnTo>
              </a:path>
              <a:path w="163077" h="40447">
                <a:moveTo>
                  <a:pt x="63289" y="69"/>
                </a:moveTo>
                <a:lnTo>
                  <a:pt x="54538" y="315"/>
                </a:lnTo>
                <a:lnTo>
                  <a:pt x="45820" y="559"/>
                </a:lnTo>
                <a:lnTo>
                  <a:pt x="29996" y="1887"/>
                </a:lnTo>
                <a:lnTo>
                  <a:pt x="16681" y="4473"/>
                </a:lnTo>
                <a:lnTo>
                  <a:pt x="6738" y="8737"/>
                </a:lnTo>
              </a:path>
              <a:path w="163077" h="40447">
                <a:moveTo>
                  <a:pt x="6738" y="8737"/>
                </a:moveTo>
                <a:lnTo>
                  <a:pt x="1031" y="15098"/>
                </a:lnTo>
                <a:lnTo>
                  <a:pt x="0" y="20234"/>
                </a:lnTo>
                <a:lnTo>
                  <a:pt x="2672" y="28085"/>
                </a:lnTo>
                <a:lnTo>
                  <a:pt x="10112" y="33584"/>
                </a:lnTo>
                <a:lnTo>
                  <a:pt x="21456" y="37149"/>
                </a:lnTo>
                <a:lnTo>
                  <a:pt x="35841" y="39199"/>
                </a:lnTo>
                <a:lnTo>
                  <a:pt x="52402" y="40153"/>
                </a:lnTo>
                <a:lnTo>
                  <a:pt x="70274" y="40431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888252" y="5832858"/>
            <a:ext cx="163077" cy="40415"/>
          </a:xfrm>
          <a:custGeom>
            <a:avLst/>
            <a:gdLst/>
            <a:ahLst/>
            <a:cxnLst/>
            <a:rect l="l" t="t" r="r" b="b"/>
            <a:pathLst>
              <a:path w="163077" h="40415">
                <a:moveTo>
                  <a:pt x="99787" y="40361"/>
                </a:moveTo>
                <a:lnTo>
                  <a:pt x="117256" y="39872"/>
                </a:lnTo>
                <a:lnTo>
                  <a:pt x="133080" y="38544"/>
                </a:lnTo>
                <a:lnTo>
                  <a:pt x="146395" y="35958"/>
                </a:lnTo>
                <a:lnTo>
                  <a:pt x="156338" y="31694"/>
                </a:lnTo>
                <a:lnTo>
                  <a:pt x="162045" y="25333"/>
                </a:lnTo>
                <a:lnTo>
                  <a:pt x="163077" y="20197"/>
                </a:lnTo>
                <a:lnTo>
                  <a:pt x="160405" y="12346"/>
                </a:lnTo>
                <a:lnTo>
                  <a:pt x="156309" y="9319"/>
                </a:lnTo>
                <a:lnTo>
                  <a:pt x="141620" y="3282"/>
                </a:lnTo>
                <a:lnTo>
                  <a:pt x="127235" y="1232"/>
                </a:lnTo>
                <a:lnTo>
                  <a:pt x="110675" y="277"/>
                </a:lnTo>
                <a:lnTo>
                  <a:pt x="92802" y="0"/>
                </a:lnTo>
                <a:lnTo>
                  <a:pt x="63288" y="53"/>
                </a:lnTo>
                <a:lnTo>
                  <a:pt x="45818" y="542"/>
                </a:lnTo>
                <a:lnTo>
                  <a:pt x="29994" y="1869"/>
                </a:lnTo>
                <a:lnTo>
                  <a:pt x="16678" y="4453"/>
                </a:lnTo>
                <a:lnTo>
                  <a:pt x="6736" y="8714"/>
                </a:lnTo>
                <a:lnTo>
                  <a:pt x="1030" y="15069"/>
                </a:lnTo>
                <a:lnTo>
                  <a:pt x="0" y="20197"/>
                </a:lnTo>
                <a:lnTo>
                  <a:pt x="2671" y="28056"/>
                </a:lnTo>
                <a:lnTo>
                  <a:pt x="10111" y="33560"/>
                </a:lnTo>
                <a:lnTo>
                  <a:pt x="21454" y="37129"/>
                </a:lnTo>
                <a:lnTo>
                  <a:pt x="35837" y="39181"/>
                </a:lnTo>
                <a:lnTo>
                  <a:pt x="52397" y="40137"/>
                </a:lnTo>
                <a:lnTo>
                  <a:pt x="70268" y="40415"/>
                </a:lnTo>
                <a:lnTo>
                  <a:pt x="99787" y="403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888252" y="5832842"/>
            <a:ext cx="163077" cy="40447"/>
          </a:xfrm>
          <a:custGeom>
            <a:avLst/>
            <a:gdLst/>
            <a:ahLst/>
            <a:cxnLst/>
            <a:rect l="l" t="t" r="r" b="b"/>
            <a:pathLst>
              <a:path w="163077" h="40447">
                <a:moveTo>
                  <a:pt x="99787" y="40378"/>
                </a:moveTo>
                <a:lnTo>
                  <a:pt x="117256" y="39888"/>
                </a:lnTo>
                <a:lnTo>
                  <a:pt x="133080" y="38560"/>
                </a:lnTo>
                <a:lnTo>
                  <a:pt x="146395" y="35974"/>
                </a:lnTo>
              </a:path>
              <a:path w="163077" h="40447">
                <a:moveTo>
                  <a:pt x="146395" y="35974"/>
                </a:moveTo>
                <a:lnTo>
                  <a:pt x="156338" y="31710"/>
                </a:lnTo>
                <a:lnTo>
                  <a:pt x="162045" y="25349"/>
                </a:lnTo>
                <a:lnTo>
                  <a:pt x="163077" y="20213"/>
                </a:lnTo>
                <a:lnTo>
                  <a:pt x="160405" y="12362"/>
                </a:lnTo>
                <a:lnTo>
                  <a:pt x="156309" y="9335"/>
                </a:lnTo>
                <a:lnTo>
                  <a:pt x="152964" y="6863"/>
                </a:lnTo>
                <a:lnTo>
                  <a:pt x="141620" y="3298"/>
                </a:lnTo>
                <a:lnTo>
                  <a:pt x="127235" y="1248"/>
                </a:lnTo>
                <a:lnTo>
                  <a:pt x="110675" y="294"/>
                </a:lnTo>
                <a:lnTo>
                  <a:pt x="92802" y="16"/>
                </a:lnTo>
              </a:path>
              <a:path w="163077" h="40447">
                <a:moveTo>
                  <a:pt x="63288" y="69"/>
                </a:moveTo>
                <a:lnTo>
                  <a:pt x="45818" y="558"/>
                </a:lnTo>
                <a:lnTo>
                  <a:pt x="29994" y="1885"/>
                </a:lnTo>
                <a:lnTo>
                  <a:pt x="16678" y="4469"/>
                </a:lnTo>
              </a:path>
              <a:path w="163077" h="40447">
                <a:moveTo>
                  <a:pt x="16678" y="4469"/>
                </a:moveTo>
                <a:lnTo>
                  <a:pt x="6736" y="8730"/>
                </a:lnTo>
                <a:lnTo>
                  <a:pt x="1030" y="15085"/>
                </a:lnTo>
                <a:lnTo>
                  <a:pt x="0" y="20213"/>
                </a:lnTo>
                <a:lnTo>
                  <a:pt x="2671" y="28072"/>
                </a:lnTo>
                <a:lnTo>
                  <a:pt x="10111" y="33576"/>
                </a:lnTo>
                <a:lnTo>
                  <a:pt x="21454" y="37145"/>
                </a:lnTo>
                <a:lnTo>
                  <a:pt x="35837" y="39197"/>
                </a:lnTo>
                <a:lnTo>
                  <a:pt x="52397" y="40153"/>
                </a:lnTo>
                <a:lnTo>
                  <a:pt x="70268" y="40431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847786" y="5893503"/>
            <a:ext cx="40465" cy="0"/>
          </a:xfrm>
          <a:custGeom>
            <a:avLst/>
            <a:gdLst/>
            <a:ahLst/>
            <a:cxnLst/>
            <a:rect l="l" t="t" r="r" b="b"/>
            <a:pathLst>
              <a:path w="40465">
                <a:moveTo>
                  <a:pt x="40465" y="0"/>
                </a:moveTo>
                <a:lnTo>
                  <a:pt x="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664476" y="5690333"/>
            <a:ext cx="183263" cy="365892"/>
          </a:xfrm>
          <a:custGeom>
            <a:avLst/>
            <a:gdLst/>
            <a:ahLst/>
            <a:cxnLst/>
            <a:rect l="l" t="t" r="r" b="b"/>
            <a:pathLst>
              <a:path w="183263" h="365892">
                <a:moveTo>
                  <a:pt x="0" y="365892"/>
                </a:moveTo>
                <a:lnTo>
                  <a:pt x="183263" y="365892"/>
                </a:lnTo>
                <a:lnTo>
                  <a:pt x="183263" y="0"/>
                </a:lnTo>
                <a:lnTo>
                  <a:pt x="0" y="0"/>
                </a:lnTo>
                <a:lnTo>
                  <a:pt x="0" y="365892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664476" y="5690333"/>
            <a:ext cx="183263" cy="365892"/>
          </a:xfrm>
          <a:custGeom>
            <a:avLst/>
            <a:gdLst/>
            <a:ahLst/>
            <a:cxnLst/>
            <a:rect l="l" t="t" r="r" b="b"/>
            <a:pathLst>
              <a:path w="183263" h="365892">
                <a:moveTo>
                  <a:pt x="0" y="365892"/>
                </a:moveTo>
                <a:lnTo>
                  <a:pt x="183263" y="365892"/>
                </a:lnTo>
                <a:lnTo>
                  <a:pt x="183263" y="0"/>
                </a:lnTo>
                <a:lnTo>
                  <a:pt x="0" y="0"/>
                </a:lnTo>
                <a:lnTo>
                  <a:pt x="0" y="365892"/>
                </a:lnTo>
                <a:close/>
              </a:path>
            </a:pathLst>
          </a:custGeom>
          <a:ln w="40506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115759" y="5243565"/>
            <a:ext cx="508250" cy="101575"/>
          </a:xfrm>
          <a:custGeom>
            <a:avLst/>
            <a:gdLst/>
            <a:ahLst/>
            <a:cxnLst/>
            <a:rect l="l" t="t" r="r" b="b"/>
            <a:pathLst>
              <a:path w="508250" h="101575">
                <a:moveTo>
                  <a:pt x="508250" y="0"/>
                </a:moveTo>
                <a:lnTo>
                  <a:pt x="406479" y="40933"/>
                </a:lnTo>
                <a:lnTo>
                  <a:pt x="223776" y="61147"/>
                </a:lnTo>
                <a:lnTo>
                  <a:pt x="81538" y="101575"/>
                </a:lnTo>
                <a:lnTo>
                  <a:pt x="0" y="101575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611078" y="3273940"/>
            <a:ext cx="691115" cy="284086"/>
          </a:xfrm>
          <a:custGeom>
            <a:avLst/>
            <a:gdLst/>
            <a:ahLst/>
            <a:cxnLst/>
            <a:rect l="l" t="t" r="r" b="b"/>
            <a:pathLst>
              <a:path w="691115" h="284086">
                <a:moveTo>
                  <a:pt x="691115" y="284086"/>
                </a:moveTo>
                <a:lnTo>
                  <a:pt x="630214" y="223384"/>
                </a:lnTo>
                <a:lnTo>
                  <a:pt x="548797" y="182511"/>
                </a:lnTo>
                <a:lnTo>
                  <a:pt x="304768" y="80936"/>
                </a:lnTo>
                <a:lnTo>
                  <a:pt x="122004" y="20234"/>
                </a:lnTo>
                <a:lnTo>
                  <a:pt x="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281961" y="3558026"/>
            <a:ext cx="183107" cy="751554"/>
          </a:xfrm>
          <a:custGeom>
            <a:avLst/>
            <a:gdLst/>
            <a:ahLst/>
            <a:cxnLst/>
            <a:rect l="l" t="t" r="r" b="b"/>
            <a:pathLst>
              <a:path w="183107" h="751554">
                <a:moveTo>
                  <a:pt x="183107" y="0"/>
                </a:moveTo>
                <a:lnTo>
                  <a:pt x="142237" y="284491"/>
                </a:lnTo>
                <a:lnTo>
                  <a:pt x="81336" y="507875"/>
                </a:lnTo>
                <a:lnTo>
                  <a:pt x="40870" y="690386"/>
                </a:lnTo>
                <a:lnTo>
                  <a:pt x="20232" y="751554"/>
                </a:lnTo>
                <a:lnTo>
                  <a:pt x="0" y="711025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444836" y="4431390"/>
            <a:ext cx="162672" cy="20213"/>
          </a:xfrm>
          <a:custGeom>
            <a:avLst/>
            <a:gdLst/>
            <a:ahLst/>
            <a:cxnLst/>
            <a:rect l="l" t="t" r="r" b="b"/>
            <a:pathLst>
              <a:path w="162672" h="20213">
                <a:moveTo>
                  <a:pt x="99516" y="20143"/>
                </a:moveTo>
                <a:lnTo>
                  <a:pt x="117032" y="19655"/>
                </a:lnTo>
                <a:lnTo>
                  <a:pt x="132842" y="18328"/>
                </a:lnTo>
              </a:path>
              <a:path w="162672" h="20213">
                <a:moveTo>
                  <a:pt x="132842" y="18328"/>
                </a:moveTo>
                <a:lnTo>
                  <a:pt x="146108" y="15743"/>
                </a:lnTo>
                <a:lnTo>
                  <a:pt x="155991" y="11483"/>
                </a:lnTo>
                <a:lnTo>
                  <a:pt x="161651" y="5127"/>
                </a:lnTo>
                <a:lnTo>
                  <a:pt x="162672" y="0"/>
                </a:lnTo>
                <a:lnTo>
                  <a:pt x="0" y="0"/>
                </a:lnTo>
                <a:lnTo>
                  <a:pt x="2671" y="7882"/>
                </a:lnTo>
              </a:path>
              <a:path w="162672" h="20213">
                <a:moveTo>
                  <a:pt x="2671" y="7882"/>
                </a:moveTo>
                <a:lnTo>
                  <a:pt x="10112" y="13392"/>
                </a:lnTo>
                <a:lnTo>
                  <a:pt x="15824" y="15183"/>
                </a:lnTo>
                <a:lnTo>
                  <a:pt x="21465" y="16953"/>
                </a:lnTo>
                <a:lnTo>
                  <a:pt x="35868" y="18992"/>
                </a:lnTo>
                <a:lnTo>
                  <a:pt x="52464" y="19932"/>
                </a:lnTo>
                <a:lnTo>
                  <a:pt x="70393" y="20199"/>
                </a:lnTo>
              </a:path>
              <a:path w="162672" h="20213">
                <a:moveTo>
                  <a:pt x="162672" y="0"/>
                </a:moveTo>
                <a:lnTo>
                  <a:pt x="159865" y="0"/>
                </a:lnTo>
                <a:lnTo>
                  <a:pt x="162672" y="1"/>
                </a:lnTo>
              </a:path>
              <a:path w="162672" h="20213">
                <a:moveTo>
                  <a:pt x="159865" y="0"/>
                </a:moveTo>
                <a:lnTo>
                  <a:pt x="152056" y="0"/>
                </a:lnTo>
                <a:lnTo>
                  <a:pt x="159865" y="1"/>
                </a:lnTo>
              </a:path>
              <a:path w="162672" h="20213">
                <a:moveTo>
                  <a:pt x="152056" y="0"/>
                </a:moveTo>
                <a:lnTo>
                  <a:pt x="140163" y="0"/>
                </a:lnTo>
                <a:lnTo>
                  <a:pt x="152056" y="1"/>
                </a:lnTo>
              </a:path>
              <a:path w="162672" h="20213">
                <a:moveTo>
                  <a:pt x="140163" y="0"/>
                </a:moveTo>
                <a:lnTo>
                  <a:pt x="125102" y="0"/>
                </a:lnTo>
                <a:lnTo>
                  <a:pt x="140163" y="1"/>
                </a:lnTo>
              </a:path>
              <a:path w="162672" h="20213">
                <a:moveTo>
                  <a:pt x="125102" y="0"/>
                </a:moveTo>
                <a:lnTo>
                  <a:pt x="107791" y="0"/>
                </a:lnTo>
                <a:lnTo>
                  <a:pt x="125102" y="1"/>
                </a:lnTo>
              </a:path>
              <a:path w="162672" h="20213">
                <a:moveTo>
                  <a:pt x="107791" y="0"/>
                </a:moveTo>
                <a:lnTo>
                  <a:pt x="89147" y="0"/>
                </a:lnTo>
                <a:lnTo>
                  <a:pt x="107791" y="1"/>
                </a:lnTo>
              </a:path>
              <a:path w="162672" h="20213">
                <a:moveTo>
                  <a:pt x="89147" y="0"/>
                </a:moveTo>
                <a:lnTo>
                  <a:pt x="81133" y="0"/>
                </a:lnTo>
                <a:lnTo>
                  <a:pt x="89147" y="1"/>
                </a:lnTo>
              </a:path>
              <a:path w="162672" h="20213">
                <a:moveTo>
                  <a:pt x="81133" y="0"/>
                </a:moveTo>
                <a:lnTo>
                  <a:pt x="62273" y="0"/>
                </a:lnTo>
                <a:lnTo>
                  <a:pt x="81133" y="1"/>
                </a:lnTo>
              </a:path>
              <a:path w="162672" h="20213">
                <a:moveTo>
                  <a:pt x="62273" y="0"/>
                </a:moveTo>
                <a:lnTo>
                  <a:pt x="44323" y="0"/>
                </a:lnTo>
                <a:lnTo>
                  <a:pt x="62273" y="1"/>
                </a:lnTo>
              </a:path>
              <a:path w="162672" h="20213">
                <a:moveTo>
                  <a:pt x="44323" y="0"/>
                </a:moveTo>
                <a:lnTo>
                  <a:pt x="28224" y="0"/>
                </a:lnTo>
                <a:lnTo>
                  <a:pt x="44323" y="1"/>
                </a:lnTo>
              </a:path>
              <a:path w="162672" h="20213">
                <a:moveTo>
                  <a:pt x="28224" y="0"/>
                </a:moveTo>
                <a:lnTo>
                  <a:pt x="14918" y="0"/>
                </a:lnTo>
                <a:lnTo>
                  <a:pt x="28224" y="1"/>
                </a:lnTo>
              </a:path>
              <a:path w="162672" h="20213">
                <a:moveTo>
                  <a:pt x="14918" y="0"/>
                </a:moveTo>
                <a:lnTo>
                  <a:pt x="5343" y="0"/>
                </a:lnTo>
                <a:lnTo>
                  <a:pt x="14918" y="1"/>
                </a:lnTo>
              </a:path>
              <a:path w="162672" h="20213">
                <a:moveTo>
                  <a:pt x="5343" y="0"/>
                </a:moveTo>
                <a:lnTo>
                  <a:pt x="442" y="0"/>
                </a:lnTo>
                <a:lnTo>
                  <a:pt x="5343" y="1"/>
                </a:lnTo>
              </a:path>
              <a:path w="162672" h="20213">
                <a:moveTo>
                  <a:pt x="442" y="0"/>
                </a:moveTo>
                <a:lnTo>
                  <a:pt x="0" y="0"/>
                </a:lnTo>
                <a:lnTo>
                  <a:pt x="442" y="1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444836" y="4411172"/>
            <a:ext cx="162672" cy="40417"/>
          </a:xfrm>
          <a:custGeom>
            <a:avLst/>
            <a:gdLst/>
            <a:ahLst/>
            <a:cxnLst/>
            <a:rect l="l" t="t" r="r" b="b"/>
            <a:pathLst>
              <a:path w="162672" h="40417">
                <a:moveTo>
                  <a:pt x="99516" y="40361"/>
                </a:moveTo>
                <a:lnTo>
                  <a:pt x="117032" y="39872"/>
                </a:lnTo>
                <a:lnTo>
                  <a:pt x="132842" y="38545"/>
                </a:lnTo>
                <a:lnTo>
                  <a:pt x="146108" y="35961"/>
                </a:lnTo>
                <a:lnTo>
                  <a:pt x="155991" y="31701"/>
                </a:lnTo>
                <a:lnTo>
                  <a:pt x="161651" y="25345"/>
                </a:lnTo>
                <a:lnTo>
                  <a:pt x="162672" y="20217"/>
                </a:lnTo>
                <a:lnTo>
                  <a:pt x="160024" y="12358"/>
                </a:lnTo>
                <a:lnTo>
                  <a:pt x="156431" y="9681"/>
                </a:lnTo>
                <a:lnTo>
                  <a:pt x="152638" y="6854"/>
                </a:lnTo>
                <a:lnTo>
                  <a:pt x="141354" y="3286"/>
                </a:lnTo>
                <a:lnTo>
                  <a:pt x="127010" y="1233"/>
                </a:lnTo>
                <a:lnTo>
                  <a:pt x="110444" y="278"/>
                </a:lnTo>
                <a:lnTo>
                  <a:pt x="92497" y="0"/>
                </a:lnTo>
                <a:lnTo>
                  <a:pt x="62825" y="54"/>
                </a:lnTo>
                <a:lnTo>
                  <a:pt x="53883" y="308"/>
                </a:lnTo>
                <a:lnTo>
                  <a:pt x="45347" y="550"/>
                </a:lnTo>
                <a:lnTo>
                  <a:pt x="37465" y="1223"/>
                </a:lnTo>
                <a:lnTo>
                  <a:pt x="29560" y="1897"/>
                </a:lnTo>
                <a:lnTo>
                  <a:pt x="16322" y="4520"/>
                </a:lnTo>
                <a:lnTo>
                  <a:pt x="6493" y="8844"/>
                </a:lnTo>
                <a:lnTo>
                  <a:pt x="931" y="15295"/>
                </a:lnTo>
                <a:lnTo>
                  <a:pt x="0" y="20217"/>
                </a:lnTo>
                <a:lnTo>
                  <a:pt x="2671" y="28100"/>
                </a:lnTo>
                <a:lnTo>
                  <a:pt x="10112" y="33609"/>
                </a:lnTo>
                <a:lnTo>
                  <a:pt x="15824" y="35401"/>
                </a:lnTo>
                <a:lnTo>
                  <a:pt x="21465" y="37171"/>
                </a:lnTo>
                <a:lnTo>
                  <a:pt x="35868" y="39209"/>
                </a:lnTo>
                <a:lnTo>
                  <a:pt x="52464" y="40150"/>
                </a:lnTo>
                <a:lnTo>
                  <a:pt x="70393" y="40417"/>
                </a:lnTo>
                <a:lnTo>
                  <a:pt x="99516" y="403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444836" y="4411156"/>
            <a:ext cx="162672" cy="40447"/>
          </a:xfrm>
          <a:custGeom>
            <a:avLst/>
            <a:gdLst/>
            <a:ahLst/>
            <a:cxnLst/>
            <a:rect l="l" t="t" r="r" b="b"/>
            <a:pathLst>
              <a:path w="162672" h="40447">
                <a:moveTo>
                  <a:pt x="99516" y="40378"/>
                </a:moveTo>
                <a:lnTo>
                  <a:pt x="117032" y="39889"/>
                </a:lnTo>
                <a:lnTo>
                  <a:pt x="132842" y="38562"/>
                </a:lnTo>
                <a:lnTo>
                  <a:pt x="146108" y="35978"/>
                </a:lnTo>
                <a:lnTo>
                  <a:pt x="155991" y="31717"/>
                </a:lnTo>
                <a:lnTo>
                  <a:pt x="161651" y="25362"/>
                </a:lnTo>
                <a:lnTo>
                  <a:pt x="162672" y="20234"/>
                </a:lnTo>
                <a:lnTo>
                  <a:pt x="160024" y="12375"/>
                </a:lnTo>
                <a:lnTo>
                  <a:pt x="156431" y="9697"/>
                </a:lnTo>
                <a:lnTo>
                  <a:pt x="152638" y="6870"/>
                </a:lnTo>
                <a:lnTo>
                  <a:pt x="141354" y="3302"/>
                </a:lnTo>
              </a:path>
              <a:path w="162672" h="40447">
                <a:moveTo>
                  <a:pt x="141354" y="3302"/>
                </a:moveTo>
                <a:lnTo>
                  <a:pt x="127010" y="1250"/>
                </a:lnTo>
                <a:lnTo>
                  <a:pt x="110444" y="294"/>
                </a:lnTo>
                <a:lnTo>
                  <a:pt x="92497" y="16"/>
                </a:lnTo>
              </a:path>
              <a:path w="162672" h="40447">
                <a:moveTo>
                  <a:pt x="62825" y="70"/>
                </a:moveTo>
                <a:lnTo>
                  <a:pt x="53883" y="324"/>
                </a:lnTo>
                <a:lnTo>
                  <a:pt x="45347" y="567"/>
                </a:lnTo>
                <a:lnTo>
                  <a:pt x="37465" y="1239"/>
                </a:lnTo>
                <a:lnTo>
                  <a:pt x="29560" y="1914"/>
                </a:lnTo>
                <a:lnTo>
                  <a:pt x="16322" y="4536"/>
                </a:lnTo>
                <a:lnTo>
                  <a:pt x="6493" y="8861"/>
                </a:lnTo>
                <a:lnTo>
                  <a:pt x="931" y="15312"/>
                </a:lnTo>
                <a:lnTo>
                  <a:pt x="0" y="20234"/>
                </a:lnTo>
                <a:lnTo>
                  <a:pt x="2671" y="28116"/>
                </a:lnTo>
                <a:lnTo>
                  <a:pt x="10112" y="33626"/>
                </a:lnTo>
                <a:lnTo>
                  <a:pt x="15824" y="35418"/>
                </a:lnTo>
                <a:lnTo>
                  <a:pt x="21465" y="37187"/>
                </a:lnTo>
                <a:lnTo>
                  <a:pt x="35868" y="39226"/>
                </a:lnTo>
                <a:lnTo>
                  <a:pt x="52464" y="40166"/>
                </a:lnTo>
                <a:lnTo>
                  <a:pt x="70393" y="40433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444836" y="4390958"/>
            <a:ext cx="162672" cy="40417"/>
          </a:xfrm>
          <a:custGeom>
            <a:avLst/>
            <a:gdLst/>
            <a:ahLst/>
            <a:cxnLst/>
            <a:rect l="l" t="t" r="r" b="b"/>
            <a:pathLst>
              <a:path w="162672" h="40417">
                <a:moveTo>
                  <a:pt x="84951" y="40389"/>
                </a:moveTo>
                <a:lnTo>
                  <a:pt x="99515" y="40361"/>
                </a:lnTo>
                <a:lnTo>
                  <a:pt x="117030" y="39872"/>
                </a:lnTo>
                <a:lnTo>
                  <a:pt x="132840" y="38544"/>
                </a:lnTo>
                <a:lnTo>
                  <a:pt x="146105" y="35958"/>
                </a:lnTo>
                <a:lnTo>
                  <a:pt x="155988" y="31694"/>
                </a:lnTo>
                <a:lnTo>
                  <a:pt x="161650" y="25333"/>
                </a:lnTo>
                <a:lnTo>
                  <a:pt x="162672" y="20197"/>
                </a:lnTo>
                <a:lnTo>
                  <a:pt x="160024" y="12346"/>
                </a:lnTo>
                <a:lnTo>
                  <a:pt x="152637" y="6847"/>
                </a:lnTo>
                <a:lnTo>
                  <a:pt x="141352" y="3282"/>
                </a:lnTo>
                <a:lnTo>
                  <a:pt x="127006" y="1232"/>
                </a:lnTo>
                <a:lnTo>
                  <a:pt x="110439" y="277"/>
                </a:lnTo>
                <a:lnTo>
                  <a:pt x="92490" y="0"/>
                </a:lnTo>
                <a:lnTo>
                  <a:pt x="62824" y="54"/>
                </a:lnTo>
                <a:lnTo>
                  <a:pt x="45345" y="550"/>
                </a:lnTo>
                <a:lnTo>
                  <a:pt x="29558" y="1896"/>
                </a:lnTo>
                <a:lnTo>
                  <a:pt x="16320" y="4516"/>
                </a:lnTo>
                <a:lnTo>
                  <a:pt x="6491" y="8837"/>
                </a:lnTo>
                <a:lnTo>
                  <a:pt x="930" y="15283"/>
                </a:lnTo>
                <a:lnTo>
                  <a:pt x="0" y="20197"/>
                </a:lnTo>
                <a:lnTo>
                  <a:pt x="2671" y="28087"/>
                </a:lnTo>
                <a:lnTo>
                  <a:pt x="10111" y="33602"/>
                </a:lnTo>
                <a:lnTo>
                  <a:pt x="15758" y="35376"/>
                </a:lnTo>
                <a:lnTo>
                  <a:pt x="21462" y="37167"/>
                </a:lnTo>
                <a:lnTo>
                  <a:pt x="35865" y="39208"/>
                </a:lnTo>
                <a:lnTo>
                  <a:pt x="52459" y="40149"/>
                </a:lnTo>
                <a:lnTo>
                  <a:pt x="70386" y="40417"/>
                </a:lnTo>
                <a:lnTo>
                  <a:pt x="84951" y="403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444836" y="4390942"/>
            <a:ext cx="162672" cy="40447"/>
          </a:xfrm>
          <a:custGeom>
            <a:avLst/>
            <a:gdLst/>
            <a:ahLst/>
            <a:cxnLst/>
            <a:rect l="l" t="t" r="r" b="b"/>
            <a:pathLst>
              <a:path w="162672" h="40447">
                <a:moveTo>
                  <a:pt x="99515" y="40378"/>
                </a:moveTo>
                <a:lnTo>
                  <a:pt x="117030" y="39888"/>
                </a:lnTo>
                <a:lnTo>
                  <a:pt x="132840" y="38560"/>
                </a:lnTo>
                <a:lnTo>
                  <a:pt x="146105" y="35974"/>
                </a:lnTo>
                <a:lnTo>
                  <a:pt x="155988" y="31710"/>
                </a:lnTo>
              </a:path>
              <a:path w="162672" h="40447">
                <a:moveTo>
                  <a:pt x="155988" y="31710"/>
                </a:moveTo>
                <a:lnTo>
                  <a:pt x="161650" y="25349"/>
                </a:lnTo>
                <a:lnTo>
                  <a:pt x="162672" y="20213"/>
                </a:lnTo>
                <a:lnTo>
                  <a:pt x="160024" y="12362"/>
                </a:lnTo>
                <a:lnTo>
                  <a:pt x="152637" y="6863"/>
                </a:lnTo>
                <a:lnTo>
                  <a:pt x="141352" y="3298"/>
                </a:lnTo>
                <a:lnTo>
                  <a:pt x="127006" y="1248"/>
                </a:lnTo>
                <a:lnTo>
                  <a:pt x="110439" y="294"/>
                </a:lnTo>
                <a:lnTo>
                  <a:pt x="92490" y="16"/>
                </a:lnTo>
              </a:path>
              <a:path w="162672" h="40447">
                <a:moveTo>
                  <a:pt x="62824" y="70"/>
                </a:moveTo>
                <a:lnTo>
                  <a:pt x="45345" y="566"/>
                </a:lnTo>
                <a:lnTo>
                  <a:pt x="29558" y="1912"/>
                </a:lnTo>
                <a:lnTo>
                  <a:pt x="16320" y="4533"/>
                </a:lnTo>
                <a:lnTo>
                  <a:pt x="6491" y="8853"/>
                </a:lnTo>
                <a:lnTo>
                  <a:pt x="930" y="15299"/>
                </a:lnTo>
                <a:lnTo>
                  <a:pt x="0" y="20213"/>
                </a:lnTo>
                <a:lnTo>
                  <a:pt x="2671" y="28103"/>
                </a:lnTo>
                <a:lnTo>
                  <a:pt x="10111" y="33618"/>
                </a:lnTo>
                <a:lnTo>
                  <a:pt x="15758" y="35392"/>
                </a:lnTo>
                <a:lnTo>
                  <a:pt x="21462" y="37183"/>
                </a:lnTo>
                <a:lnTo>
                  <a:pt x="35865" y="39224"/>
                </a:lnTo>
                <a:lnTo>
                  <a:pt x="52459" y="40166"/>
                </a:lnTo>
                <a:lnTo>
                  <a:pt x="70386" y="40433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444836" y="4350026"/>
            <a:ext cx="162672" cy="40902"/>
          </a:xfrm>
          <a:custGeom>
            <a:avLst/>
            <a:gdLst/>
            <a:ahLst/>
            <a:cxnLst/>
            <a:rect l="l" t="t" r="r" b="b"/>
            <a:pathLst>
              <a:path w="162672" h="40902">
                <a:moveTo>
                  <a:pt x="99516" y="40846"/>
                </a:moveTo>
                <a:lnTo>
                  <a:pt x="117032" y="40357"/>
                </a:lnTo>
                <a:lnTo>
                  <a:pt x="132842" y="39030"/>
                </a:lnTo>
                <a:lnTo>
                  <a:pt x="146108" y="36446"/>
                </a:lnTo>
                <a:lnTo>
                  <a:pt x="155991" y="32185"/>
                </a:lnTo>
                <a:lnTo>
                  <a:pt x="161651" y="25830"/>
                </a:lnTo>
                <a:lnTo>
                  <a:pt x="162672" y="20702"/>
                </a:lnTo>
                <a:lnTo>
                  <a:pt x="160031" y="12664"/>
                </a:lnTo>
                <a:lnTo>
                  <a:pt x="152665" y="7031"/>
                </a:lnTo>
                <a:lnTo>
                  <a:pt x="141408" y="3376"/>
                </a:lnTo>
                <a:lnTo>
                  <a:pt x="127097" y="1271"/>
                </a:lnTo>
                <a:lnTo>
                  <a:pt x="110567" y="288"/>
                </a:lnTo>
                <a:lnTo>
                  <a:pt x="92651" y="0"/>
                </a:lnTo>
                <a:lnTo>
                  <a:pt x="62850" y="54"/>
                </a:lnTo>
                <a:lnTo>
                  <a:pt x="45395" y="560"/>
                </a:lnTo>
                <a:lnTo>
                  <a:pt x="29623" y="1934"/>
                </a:lnTo>
                <a:lnTo>
                  <a:pt x="16389" y="4608"/>
                </a:lnTo>
                <a:lnTo>
                  <a:pt x="6549" y="9017"/>
                </a:lnTo>
                <a:lnTo>
                  <a:pt x="3750" y="12310"/>
                </a:lnTo>
                <a:lnTo>
                  <a:pt x="958" y="15595"/>
                </a:lnTo>
                <a:lnTo>
                  <a:pt x="0" y="20702"/>
                </a:lnTo>
                <a:lnTo>
                  <a:pt x="2671" y="28584"/>
                </a:lnTo>
                <a:lnTo>
                  <a:pt x="10112" y="34094"/>
                </a:lnTo>
                <a:lnTo>
                  <a:pt x="15824" y="35886"/>
                </a:lnTo>
                <a:lnTo>
                  <a:pt x="21465" y="37655"/>
                </a:lnTo>
                <a:lnTo>
                  <a:pt x="35868" y="39694"/>
                </a:lnTo>
                <a:lnTo>
                  <a:pt x="52464" y="40634"/>
                </a:lnTo>
                <a:lnTo>
                  <a:pt x="70393" y="40902"/>
                </a:lnTo>
                <a:lnTo>
                  <a:pt x="99516" y="408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444836" y="4350008"/>
            <a:ext cx="162672" cy="40933"/>
          </a:xfrm>
          <a:custGeom>
            <a:avLst/>
            <a:gdLst/>
            <a:ahLst/>
            <a:cxnLst/>
            <a:rect l="l" t="t" r="r" b="b"/>
            <a:pathLst>
              <a:path w="162672" h="40933">
                <a:moveTo>
                  <a:pt x="99516" y="40863"/>
                </a:moveTo>
                <a:lnTo>
                  <a:pt x="117032" y="40374"/>
                </a:lnTo>
                <a:lnTo>
                  <a:pt x="132842" y="39047"/>
                </a:lnTo>
                <a:lnTo>
                  <a:pt x="146108" y="36463"/>
                </a:lnTo>
                <a:lnTo>
                  <a:pt x="155991" y="32203"/>
                </a:lnTo>
                <a:lnTo>
                  <a:pt x="161651" y="25847"/>
                </a:lnTo>
                <a:lnTo>
                  <a:pt x="162672" y="20719"/>
                </a:lnTo>
                <a:lnTo>
                  <a:pt x="160031" y="12681"/>
                </a:lnTo>
                <a:lnTo>
                  <a:pt x="152665" y="7048"/>
                </a:lnTo>
                <a:lnTo>
                  <a:pt x="141408" y="3393"/>
                </a:lnTo>
                <a:lnTo>
                  <a:pt x="127097" y="1288"/>
                </a:lnTo>
                <a:lnTo>
                  <a:pt x="110567" y="305"/>
                </a:lnTo>
                <a:lnTo>
                  <a:pt x="92651" y="17"/>
                </a:lnTo>
              </a:path>
              <a:path w="162672" h="40933">
                <a:moveTo>
                  <a:pt x="62850" y="72"/>
                </a:moveTo>
                <a:lnTo>
                  <a:pt x="45395" y="578"/>
                </a:lnTo>
                <a:lnTo>
                  <a:pt x="29623" y="1951"/>
                </a:lnTo>
                <a:lnTo>
                  <a:pt x="16389" y="4626"/>
                </a:lnTo>
              </a:path>
              <a:path w="162672" h="40933">
                <a:moveTo>
                  <a:pt x="16389" y="4626"/>
                </a:moveTo>
                <a:lnTo>
                  <a:pt x="6549" y="9035"/>
                </a:lnTo>
                <a:lnTo>
                  <a:pt x="3750" y="12327"/>
                </a:lnTo>
                <a:lnTo>
                  <a:pt x="958" y="15612"/>
                </a:lnTo>
                <a:lnTo>
                  <a:pt x="0" y="20719"/>
                </a:lnTo>
                <a:lnTo>
                  <a:pt x="2671" y="28602"/>
                </a:lnTo>
                <a:lnTo>
                  <a:pt x="10112" y="34111"/>
                </a:lnTo>
                <a:lnTo>
                  <a:pt x="15824" y="35903"/>
                </a:lnTo>
                <a:lnTo>
                  <a:pt x="21465" y="37673"/>
                </a:lnTo>
                <a:lnTo>
                  <a:pt x="35868" y="39711"/>
                </a:lnTo>
                <a:lnTo>
                  <a:pt x="52464" y="40652"/>
                </a:lnTo>
                <a:lnTo>
                  <a:pt x="70393" y="40919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403965" y="4411156"/>
            <a:ext cx="40870" cy="0"/>
          </a:xfrm>
          <a:custGeom>
            <a:avLst/>
            <a:gdLst/>
            <a:ahLst/>
            <a:cxnLst/>
            <a:rect l="l" t="t" r="r" b="b"/>
            <a:pathLst>
              <a:path w="40870">
                <a:moveTo>
                  <a:pt x="40870" y="0"/>
                </a:moveTo>
                <a:lnTo>
                  <a:pt x="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200867" y="4208005"/>
            <a:ext cx="182769" cy="365407"/>
          </a:xfrm>
          <a:custGeom>
            <a:avLst/>
            <a:gdLst/>
            <a:ahLst/>
            <a:cxnLst/>
            <a:rect l="l" t="t" r="r" b="b"/>
            <a:pathLst>
              <a:path w="182769" h="365407">
                <a:moveTo>
                  <a:pt x="0" y="365407"/>
                </a:moveTo>
                <a:lnTo>
                  <a:pt x="182769" y="365407"/>
                </a:lnTo>
                <a:lnTo>
                  <a:pt x="182769" y="0"/>
                </a:lnTo>
                <a:lnTo>
                  <a:pt x="0" y="0"/>
                </a:lnTo>
                <a:lnTo>
                  <a:pt x="0" y="365407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200867" y="4208005"/>
            <a:ext cx="182769" cy="365407"/>
          </a:xfrm>
          <a:custGeom>
            <a:avLst/>
            <a:gdLst/>
            <a:ahLst/>
            <a:cxnLst/>
            <a:rect l="l" t="t" r="r" b="b"/>
            <a:pathLst>
              <a:path w="182769" h="365407">
                <a:moveTo>
                  <a:pt x="0" y="365407"/>
                </a:moveTo>
                <a:lnTo>
                  <a:pt x="182769" y="365407"/>
                </a:lnTo>
                <a:lnTo>
                  <a:pt x="182769" y="0"/>
                </a:lnTo>
                <a:lnTo>
                  <a:pt x="0" y="0"/>
                </a:lnTo>
                <a:lnTo>
                  <a:pt x="0" y="365407"/>
                </a:lnTo>
                <a:close/>
              </a:path>
            </a:pathLst>
          </a:custGeom>
          <a:ln w="40506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97364" y="5203117"/>
            <a:ext cx="366033" cy="426554"/>
          </a:xfrm>
          <a:custGeom>
            <a:avLst/>
            <a:gdLst/>
            <a:ahLst/>
            <a:cxnLst/>
            <a:rect l="l" t="t" r="r" b="b"/>
            <a:pathLst>
              <a:path w="366033" h="426554">
                <a:moveTo>
                  <a:pt x="0" y="426554"/>
                </a:moveTo>
                <a:lnTo>
                  <a:pt x="366033" y="426554"/>
                </a:lnTo>
                <a:lnTo>
                  <a:pt x="366033" y="0"/>
                </a:lnTo>
                <a:lnTo>
                  <a:pt x="0" y="0"/>
                </a:lnTo>
                <a:lnTo>
                  <a:pt x="0" y="426554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997364" y="5203117"/>
            <a:ext cx="366033" cy="426554"/>
          </a:xfrm>
          <a:custGeom>
            <a:avLst/>
            <a:gdLst/>
            <a:ahLst/>
            <a:cxnLst/>
            <a:rect l="l" t="t" r="r" b="b"/>
            <a:pathLst>
              <a:path w="366033" h="426554">
                <a:moveTo>
                  <a:pt x="366033" y="0"/>
                </a:moveTo>
                <a:lnTo>
                  <a:pt x="0" y="0"/>
                </a:lnTo>
                <a:lnTo>
                  <a:pt x="0" y="426554"/>
                </a:lnTo>
                <a:lnTo>
                  <a:pt x="366033" y="426554"/>
                </a:lnTo>
                <a:lnTo>
                  <a:pt x="366033" y="0"/>
                </a:lnTo>
              </a:path>
            </a:pathLst>
          </a:custGeom>
          <a:ln w="4050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013987" y="3740942"/>
            <a:ext cx="813565" cy="1035620"/>
          </a:xfrm>
          <a:custGeom>
            <a:avLst/>
            <a:gdLst/>
            <a:ahLst/>
            <a:cxnLst/>
            <a:rect l="l" t="t" r="r" b="b"/>
            <a:pathLst>
              <a:path w="813565" h="1035620">
                <a:moveTo>
                  <a:pt x="813565" y="934045"/>
                </a:moveTo>
                <a:lnTo>
                  <a:pt x="162470" y="0"/>
                </a:lnTo>
                <a:lnTo>
                  <a:pt x="0" y="121809"/>
                </a:lnTo>
                <a:lnTo>
                  <a:pt x="650488" y="1035620"/>
                </a:lnTo>
                <a:lnTo>
                  <a:pt x="813565" y="934045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013987" y="3740942"/>
            <a:ext cx="813565" cy="1035620"/>
          </a:xfrm>
          <a:custGeom>
            <a:avLst/>
            <a:gdLst/>
            <a:ahLst/>
            <a:cxnLst/>
            <a:rect l="l" t="t" r="r" b="b"/>
            <a:pathLst>
              <a:path w="813565" h="1035620">
                <a:moveTo>
                  <a:pt x="813565" y="934045"/>
                </a:moveTo>
                <a:lnTo>
                  <a:pt x="162470" y="0"/>
                </a:lnTo>
                <a:lnTo>
                  <a:pt x="0" y="121809"/>
                </a:lnTo>
                <a:lnTo>
                  <a:pt x="650488" y="1035620"/>
                </a:lnTo>
                <a:lnTo>
                  <a:pt x="813565" y="934045"/>
                </a:lnTo>
              </a:path>
            </a:pathLst>
          </a:custGeom>
          <a:ln w="4050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058124" y="4289286"/>
            <a:ext cx="1525419" cy="1177663"/>
          </a:xfrm>
          <a:custGeom>
            <a:avLst/>
            <a:gdLst/>
            <a:ahLst/>
            <a:cxnLst/>
            <a:rect l="l" t="t" r="r" b="b"/>
            <a:pathLst>
              <a:path w="1525419" h="1177663">
                <a:moveTo>
                  <a:pt x="1525419" y="121869"/>
                </a:moveTo>
                <a:lnTo>
                  <a:pt x="1443881" y="0"/>
                </a:lnTo>
                <a:lnTo>
                  <a:pt x="0" y="1055854"/>
                </a:lnTo>
                <a:lnTo>
                  <a:pt x="101751" y="1177663"/>
                </a:lnTo>
                <a:lnTo>
                  <a:pt x="1525419" y="121869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058124" y="4289286"/>
            <a:ext cx="1525419" cy="1177663"/>
          </a:xfrm>
          <a:custGeom>
            <a:avLst/>
            <a:gdLst/>
            <a:ahLst/>
            <a:cxnLst/>
            <a:rect l="l" t="t" r="r" b="b"/>
            <a:pathLst>
              <a:path w="1525419" h="1177663">
                <a:moveTo>
                  <a:pt x="1525419" y="121869"/>
                </a:moveTo>
                <a:lnTo>
                  <a:pt x="1443881" y="0"/>
                </a:lnTo>
                <a:lnTo>
                  <a:pt x="0" y="1055854"/>
                </a:lnTo>
                <a:lnTo>
                  <a:pt x="101751" y="1177663"/>
                </a:lnTo>
                <a:lnTo>
                  <a:pt x="1525419" y="121869"/>
                </a:lnTo>
              </a:path>
            </a:pathLst>
          </a:custGeom>
          <a:ln w="4050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733082" y="2684724"/>
            <a:ext cx="569111" cy="467406"/>
          </a:xfrm>
          <a:custGeom>
            <a:avLst/>
            <a:gdLst/>
            <a:ahLst/>
            <a:cxnLst/>
            <a:rect l="l" t="t" r="r" b="b"/>
            <a:pathLst>
              <a:path w="569111" h="467406">
                <a:moveTo>
                  <a:pt x="569111" y="467406"/>
                </a:moveTo>
                <a:lnTo>
                  <a:pt x="345780" y="365831"/>
                </a:lnTo>
                <a:lnTo>
                  <a:pt x="182763" y="203150"/>
                </a:lnTo>
                <a:lnTo>
                  <a:pt x="40506" y="81340"/>
                </a:lnTo>
                <a:lnTo>
                  <a:pt x="0" y="20638"/>
                </a:lnTo>
                <a:lnTo>
                  <a:pt x="20253" y="0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549833" y="2522487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298462" y="2786299"/>
            <a:ext cx="244008" cy="731259"/>
          </a:xfrm>
          <a:custGeom>
            <a:avLst/>
            <a:gdLst/>
            <a:ahLst/>
            <a:cxnLst/>
            <a:rect l="l" t="t" r="r" b="b"/>
            <a:pathLst>
              <a:path w="244008" h="731259">
                <a:moveTo>
                  <a:pt x="244008" y="0"/>
                </a:moveTo>
                <a:lnTo>
                  <a:pt x="183310" y="284491"/>
                </a:lnTo>
                <a:lnTo>
                  <a:pt x="101771" y="507875"/>
                </a:lnTo>
                <a:lnTo>
                  <a:pt x="41072" y="690791"/>
                </a:lnTo>
                <a:lnTo>
                  <a:pt x="0" y="731259"/>
                </a:lnTo>
                <a:lnTo>
                  <a:pt x="0" y="711025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197298" y="2684724"/>
            <a:ext cx="122004" cy="182915"/>
          </a:xfrm>
          <a:custGeom>
            <a:avLst/>
            <a:gdLst/>
            <a:ahLst/>
            <a:cxnLst/>
            <a:rect l="l" t="t" r="r" b="b"/>
            <a:pathLst>
              <a:path w="122004" h="182915">
                <a:moveTo>
                  <a:pt x="0" y="0"/>
                </a:moveTo>
                <a:lnTo>
                  <a:pt x="80931" y="0"/>
                </a:lnTo>
                <a:lnTo>
                  <a:pt x="122004" y="40872"/>
                </a:lnTo>
                <a:lnTo>
                  <a:pt x="122004" y="182915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912216" y="2420872"/>
            <a:ext cx="325547" cy="243618"/>
          </a:xfrm>
          <a:custGeom>
            <a:avLst/>
            <a:gdLst/>
            <a:ahLst/>
            <a:cxnLst/>
            <a:rect l="l" t="t" r="r" b="b"/>
            <a:pathLst>
              <a:path w="325547" h="243618">
                <a:moveTo>
                  <a:pt x="281027" y="242302"/>
                </a:moveTo>
                <a:lnTo>
                  <a:pt x="287963" y="240359"/>
                </a:lnTo>
                <a:lnTo>
                  <a:pt x="295115" y="238356"/>
                </a:lnTo>
                <a:lnTo>
                  <a:pt x="306516" y="231779"/>
                </a:lnTo>
                <a:lnTo>
                  <a:pt x="315243" y="222571"/>
                </a:lnTo>
              </a:path>
              <a:path w="325547" h="243618">
                <a:moveTo>
                  <a:pt x="315243" y="222571"/>
                </a:moveTo>
                <a:lnTo>
                  <a:pt x="321306" y="210733"/>
                </a:lnTo>
                <a:lnTo>
                  <a:pt x="324719" y="196264"/>
                </a:lnTo>
                <a:lnTo>
                  <a:pt x="325547" y="182915"/>
                </a:lnTo>
                <a:lnTo>
                  <a:pt x="325547" y="61106"/>
                </a:lnTo>
                <a:lnTo>
                  <a:pt x="324238" y="44447"/>
                </a:lnTo>
              </a:path>
              <a:path w="325547" h="243618">
                <a:moveTo>
                  <a:pt x="324238" y="44447"/>
                </a:moveTo>
                <a:lnTo>
                  <a:pt x="320305" y="30446"/>
                </a:lnTo>
                <a:lnTo>
                  <a:pt x="313735" y="19096"/>
                </a:lnTo>
                <a:lnTo>
                  <a:pt x="304518" y="10388"/>
                </a:lnTo>
                <a:lnTo>
                  <a:pt x="292641" y="4315"/>
                </a:lnTo>
                <a:lnTo>
                  <a:pt x="278093" y="870"/>
                </a:lnTo>
                <a:lnTo>
                  <a:pt x="264241" y="0"/>
                </a:lnTo>
                <a:lnTo>
                  <a:pt x="61305" y="0"/>
                </a:lnTo>
                <a:lnTo>
                  <a:pt x="44570" y="1308"/>
                </a:lnTo>
                <a:lnTo>
                  <a:pt x="30516" y="5237"/>
                </a:lnTo>
                <a:lnTo>
                  <a:pt x="19130" y="11795"/>
                </a:lnTo>
                <a:lnTo>
                  <a:pt x="10401" y="20989"/>
                </a:lnTo>
                <a:lnTo>
                  <a:pt x="4319" y="32828"/>
                </a:lnTo>
                <a:lnTo>
                  <a:pt x="870" y="47318"/>
                </a:lnTo>
                <a:lnTo>
                  <a:pt x="0" y="61106"/>
                </a:lnTo>
                <a:lnTo>
                  <a:pt x="0" y="182915"/>
                </a:lnTo>
                <a:lnTo>
                  <a:pt x="1317" y="199472"/>
                </a:lnTo>
                <a:lnTo>
                  <a:pt x="5276" y="213397"/>
                </a:lnTo>
                <a:lnTo>
                  <a:pt x="11890" y="224691"/>
                </a:lnTo>
                <a:lnTo>
                  <a:pt x="21168" y="233355"/>
                </a:lnTo>
              </a:path>
              <a:path w="325547" h="243618">
                <a:moveTo>
                  <a:pt x="21168" y="233355"/>
                </a:moveTo>
                <a:lnTo>
                  <a:pt x="33124" y="239388"/>
                </a:lnTo>
                <a:lnTo>
                  <a:pt x="40490" y="241099"/>
                </a:lnTo>
                <a:lnTo>
                  <a:pt x="47769" y="242790"/>
                </a:lnTo>
                <a:lnTo>
                  <a:pt x="61305" y="243618"/>
                </a:lnTo>
                <a:lnTo>
                  <a:pt x="264241" y="243618"/>
                </a:lnTo>
                <a:lnTo>
                  <a:pt x="281027" y="242302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973522" y="2502205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973522" y="2502205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298462" y="2847406"/>
            <a:ext cx="61305" cy="81340"/>
          </a:xfrm>
          <a:custGeom>
            <a:avLst/>
            <a:gdLst/>
            <a:ahLst/>
            <a:cxnLst/>
            <a:rect l="l" t="t" r="r" b="b"/>
            <a:pathLst>
              <a:path w="61305" h="81340">
                <a:moveTo>
                  <a:pt x="51189" y="71021"/>
                </a:moveTo>
                <a:lnTo>
                  <a:pt x="61305" y="60702"/>
                </a:lnTo>
                <a:lnTo>
                  <a:pt x="61305" y="20234"/>
                </a:lnTo>
                <a:lnTo>
                  <a:pt x="51189" y="10117"/>
                </a:lnTo>
                <a:lnTo>
                  <a:pt x="41072" y="0"/>
                </a:lnTo>
                <a:lnTo>
                  <a:pt x="0" y="0"/>
                </a:lnTo>
                <a:lnTo>
                  <a:pt x="0" y="60702"/>
                </a:lnTo>
                <a:lnTo>
                  <a:pt x="20839" y="81340"/>
                </a:lnTo>
                <a:lnTo>
                  <a:pt x="41072" y="81340"/>
                </a:lnTo>
                <a:lnTo>
                  <a:pt x="51189" y="71021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298462" y="2847406"/>
            <a:ext cx="61305" cy="81340"/>
          </a:xfrm>
          <a:custGeom>
            <a:avLst/>
            <a:gdLst/>
            <a:ahLst/>
            <a:cxnLst/>
            <a:rect l="l" t="t" r="r" b="b"/>
            <a:pathLst>
              <a:path w="61305" h="81340">
                <a:moveTo>
                  <a:pt x="51189" y="71021"/>
                </a:moveTo>
                <a:lnTo>
                  <a:pt x="61305" y="60702"/>
                </a:lnTo>
                <a:lnTo>
                  <a:pt x="61305" y="20234"/>
                </a:lnTo>
                <a:lnTo>
                  <a:pt x="51189" y="10117"/>
                </a:lnTo>
                <a:lnTo>
                  <a:pt x="41072" y="0"/>
                </a:lnTo>
                <a:lnTo>
                  <a:pt x="20839" y="0"/>
                </a:lnTo>
              </a:path>
              <a:path w="61305" h="81340">
                <a:moveTo>
                  <a:pt x="0" y="20234"/>
                </a:moveTo>
                <a:lnTo>
                  <a:pt x="0" y="60702"/>
                </a:lnTo>
                <a:lnTo>
                  <a:pt x="20839" y="81340"/>
                </a:lnTo>
                <a:lnTo>
                  <a:pt x="41072" y="81340"/>
                </a:lnTo>
                <a:lnTo>
                  <a:pt x="51189" y="71021"/>
                </a:lnTo>
              </a:path>
              <a:path w="61305" h="81340">
                <a:moveTo>
                  <a:pt x="20839" y="0"/>
                </a:moveTo>
                <a:lnTo>
                  <a:pt x="0" y="0"/>
                </a:lnTo>
                <a:lnTo>
                  <a:pt x="0" y="20234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993754" y="2502205"/>
            <a:ext cx="203522" cy="101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298462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319302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339535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953289" y="2684898"/>
            <a:ext cx="264282" cy="0"/>
          </a:xfrm>
          <a:custGeom>
            <a:avLst/>
            <a:gdLst/>
            <a:ahLst/>
            <a:cxnLst/>
            <a:rect l="l" t="t" r="r" b="b"/>
            <a:pathLst>
              <a:path w="264282">
                <a:moveTo>
                  <a:pt x="0" y="0"/>
                </a:moveTo>
                <a:lnTo>
                  <a:pt x="264282" y="0"/>
                </a:lnTo>
              </a:path>
            </a:pathLst>
          </a:custGeom>
          <a:ln w="42199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749746" y="2725597"/>
            <a:ext cx="244008" cy="730854"/>
          </a:xfrm>
          <a:custGeom>
            <a:avLst/>
            <a:gdLst/>
            <a:ahLst/>
            <a:cxnLst/>
            <a:rect l="l" t="t" r="r" b="b"/>
            <a:pathLst>
              <a:path w="244008" h="730854">
                <a:moveTo>
                  <a:pt x="244008" y="0"/>
                </a:moveTo>
                <a:lnTo>
                  <a:pt x="203543" y="263852"/>
                </a:lnTo>
                <a:lnTo>
                  <a:pt x="122004" y="487236"/>
                </a:lnTo>
                <a:lnTo>
                  <a:pt x="40465" y="670152"/>
                </a:lnTo>
                <a:lnTo>
                  <a:pt x="20232" y="730854"/>
                </a:lnTo>
                <a:lnTo>
                  <a:pt x="0" y="690386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688844" y="2684724"/>
            <a:ext cx="121599" cy="182915"/>
          </a:xfrm>
          <a:custGeom>
            <a:avLst/>
            <a:gdLst/>
            <a:ahLst/>
            <a:cxnLst/>
            <a:rect l="l" t="t" r="r" b="b"/>
            <a:pathLst>
              <a:path w="121599" h="182915">
                <a:moveTo>
                  <a:pt x="0" y="0"/>
                </a:moveTo>
                <a:lnTo>
                  <a:pt x="81133" y="0"/>
                </a:lnTo>
                <a:lnTo>
                  <a:pt x="121599" y="40872"/>
                </a:lnTo>
                <a:lnTo>
                  <a:pt x="121599" y="182915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403965" y="2705363"/>
            <a:ext cx="183107" cy="730854"/>
          </a:xfrm>
          <a:custGeom>
            <a:avLst/>
            <a:gdLst/>
            <a:ahLst/>
            <a:cxnLst/>
            <a:rect l="l" t="t" r="r" b="b"/>
            <a:pathLst>
              <a:path w="183107" h="730854">
                <a:moveTo>
                  <a:pt x="183107" y="0"/>
                </a:moveTo>
                <a:lnTo>
                  <a:pt x="162874" y="284086"/>
                </a:lnTo>
                <a:lnTo>
                  <a:pt x="81538" y="487236"/>
                </a:lnTo>
                <a:lnTo>
                  <a:pt x="40870" y="670152"/>
                </a:lnTo>
                <a:lnTo>
                  <a:pt x="20232" y="730854"/>
                </a:lnTo>
                <a:lnTo>
                  <a:pt x="0" y="690386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403965" y="2420872"/>
            <a:ext cx="325547" cy="243618"/>
          </a:xfrm>
          <a:custGeom>
            <a:avLst/>
            <a:gdLst/>
            <a:ahLst/>
            <a:cxnLst/>
            <a:rect l="l" t="t" r="r" b="b"/>
            <a:pathLst>
              <a:path w="325547" h="243618">
                <a:moveTo>
                  <a:pt x="280962" y="242302"/>
                </a:moveTo>
                <a:lnTo>
                  <a:pt x="295026" y="238356"/>
                </a:lnTo>
                <a:lnTo>
                  <a:pt x="306433" y="231779"/>
                </a:lnTo>
                <a:lnTo>
                  <a:pt x="315182" y="222571"/>
                </a:lnTo>
                <a:lnTo>
                  <a:pt x="321275" y="210733"/>
                </a:lnTo>
                <a:lnTo>
                  <a:pt x="324711" y="196264"/>
                </a:lnTo>
                <a:lnTo>
                  <a:pt x="325547" y="182915"/>
                </a:lnTo>
                <a:lnTo>
                  <a:pt x="325547" y="61106"/>
                </a:lnTo>
                <a:lnTo>
                  <a:pt x="324227" y="44447"/>
                </a:lnTo>
                <a:lnTo>
                  <a:pt x="320268" y="30446"/>
                </a:lnTo>
                <a:lnTo>
                  <a:pt x="313669" y="19096"/>
                </a:lnTo>
                <a:lnTo>
                  <a:pt x="304431" y="10388"/>
                </a:lnTo>
                <a:lnTo>
                  <a:pt x="292554" y="4315"/>
                </a:lnTo>
                <a:lnTo>
                  <a:pt x="278037" y="870"/>
                </a:lnTo>
                <a:lnTo>
                  <a:pt x="264241" y="0"/>
                </a:lnTo>
                <a:lnTo>
                  <a:pt x="61103" y="0"/>
                </a:lnTo>
                <a:lnTo>
                  <a:pt x="44419" y="1312"/>
                </a:lnTo>
              </a:path>
              <a:path w="325547" h="243618">
                <a:moveTo>
                  <a:pt x="44419" y="1312"/>
                </a:moveTo>
                <a:lnTo>
                  <a:pt x="30403" y="5254"/>
                </a:lnTo>
                <a:lnTo>
                  <a:pt x="19045" y="11834"/>
                </a:lnTo>
                <a:lnTo>
                  <a:pt x="10338" y="21059"/>
                </a:lnTo>
                <a:lnTo>
                  <a:pt x="4275" y="32937"/>
                </a:lnTo>
                <a:lnTo>
                  <a:pt x="848" y="47476"/>
                </a:lnTo>
                <a:lnTo>
                  <a:pt x="0" y="61106"/>
                </a:lnTo>
                <a:lnTo>
                  <a:pt x="0" y="182915"/>
                </a:lnTo>
                <a:lnTo>
                  <a:pt x="1321" y="199497"/>
                </a:lnTo>
                <a:lnTo>
                  <a:pt x="5289" y="213439"/>
                </a:lnTo>
                <a:lnTo>
                  <a:pt x="11912" y="224741"/>
                </a:lnTo>
                <a:lnTo>
                  <a:pt x="21198" y="233404"/>
                </a:lnTo>
                <a:lnTo>
                  <a:pt x="33154" y="239427"/>
                </a:lnTo>
                <a:lnTo>
                  <a:pt x="47789" y="242811"/>
                </a:lnTo>
                <a:lnTo>
                  <a:pt x="61103" y="243618"/>
                </a:lnTo>
                <a:lnTo>
                  <a:pt x="264241" y="243618"/>
                </a:lnTo>
                <a:lnTo>
                  <a:pt x="280962" y="242302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465068" y="2502205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465068" y="2502205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223776" y="0"/>
                </a:moveTo>
                <a:lnTo>
                  <a:pt x="0" y="0"/>
                </a:lnTo>
                <a:lnTo>
                  <a:pt x="0" y="101583"/>
                </a:lnTo>
                <a:lnTo>
                  <a:pt x="223776" y="101583"/>
                </a:lnTo>
                <a:lnTo>
                  <a:pt x="223776" y="0"/>
                </a:lnTo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790211" y="2847406"/>
            <a:ext cx="61305" cy="81340"/>
          </a:xfrm>
          <a:custGeom>
            <a:avLst/>
            <a:gdLst/>
            <a:ahLst/>
            <a:cxnLst/>
            <a:rect l="l" t="t" r="r" b="b"/>
            <a:pathLst>
              <a:path w="61305" h="81340">
                <a:moveTo>
                  <a:pt x="61305" y="60702"/>
                </a:moveTo>
                <a:lnTo>
                  <a:pt x="61305" y="20234"/>
                </a:lnTo>
                <a:lnTo>
                  <a:pt x="41072" y="0"/>
                </a:lnTo>
                <a:lnTo>
                  <a:pt x="0" y="0"/>
                </a:lnTo>
                <a:lnTo>
                  <a:pt x="0" y="60702"/>
                </a:lnTo>
                <a:lnTo>
                  <a:pt x="20232" y="81340"/>
                </a:lnTo>
                <a:lnTo>
                  <a:pt x="41072" y="81340"/>
                </a:lnTo>
                <a:lnTo>
                  <a:pt x="61305" y="60702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790211" y="2847406"/>
            <a:ext cx="61305" cy="81340"/>
          </a:xfrm>
          <a:custGeom>
            <a:avLst/>
            <a:gdLst/>
            <a:ahLst/>
            <a:cxnLst/>
            <a:rect l="l" t="t" r="r" b="b"/>
            <a:pathLst>
              <a:path w="61305" h="81340">
                <a:moveTo>
                  <a:pt x="61305" y="60702"/>
                </a:moveTo>
                <a:lnTo>
                  <a:pt x="61305" y="20234"/>
                </a:lnTo>
                <a:lnTo>
                  <a:pt x="41072" y="0"/>
                </a:lnTo>
                <a:lnTo>
                  <a:pt x="20232" y="0"/>
                </a:lnTo>
              </a:path>
              <a:path w="61305" h="81340">
                <a:moveTo>
                  <a:pt x="0" y="20234"/>
                </a:moveTo>
                <a:lnTo>
                  <a:pt x="0" y="60702"/>
                </a:lnTo>
                <a:lnTo>
                  <a:pt x="20232" y="81340"/>
                </a:lnTo>
                <a:lnTo>
                  <a:pt x="41072" y="81340"/>
                </a:lnTo>
                <a:lnTo>
                  <a:pt x="61305" y="60702"/>
                </a:lnTo>
              </a:path>
              <a:path w="61305" h="81340">
                <a:moveTo>
                  <a:pt x="20232" y="0"/>
                </a:moveTo>
                <a:lnTo>
                  <a:pt x="0" y="0"/>
                </a:lnTo>
                <a:lnTo>
                  <a:pt x="0" y="20234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485504" y="2502205"/>
            <a:ext cx="182769" cy="101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790211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810444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831284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424198" y="2664490"/>
            <a:ext cx="284879" cy="40872"/>
          </a:xfrm>
          <a:custGeom>
            <a:avLst/>
            <a:gdLst/>
            <a:ahLst/>
            <a:cxnLst/>
            <a:rect l="l" t="t" r="r" b="b"/>
            <a:pathLst>
              <a:path w="284879" h="40872">
                <a:moveTo>
                  <a:pt x="284879" y="0"/>
                </a:moveTo>
                <a:lnTo>
                  <a:pt x="0" y="0"/>
                </a:lnTo>
                <a:lnTo>
                  <a:pt x="20637" y="40872"/>
                </a:lnTo>
                <a:lnTo>
                  <a:pt x="284879" y="40872"/>
                </a:lnTo>
                <a:lnTo>
                  <a:pt x="284879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424198" y="2664490"/>
            <a:ext cx="284879" cy="40872"/>
          </a:xfrm>
          <a:custGeom>
            <a:avLst/>
            <a:gdLst/>
            <a:ahLst/>
            <a:cxnLst/>
            <a:rect l="l" t="t" r="r" b="b"/>
            <a:pathLst>
              <a:path w="284879" h="40872">
                <a:moveTo>
                  <a:pt x="284879" y="0"/>
                </a:moveTo>
                <a:lnTo>
                  <a:pt x="0" y="0"/>
                </a:lnTo>
                <a:lnTo>
                  <a:pt x="20637" y="40872"/>
                </a:lnTo>
                <a:lnTo>
                  <a:pt x="284879" y="40872"/>
                </a:lnTo>
                <a:lnTo>
                  <a:pt x="284879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383732" y="2725597"/>
            <a:ext cx="366013" cy="40468"/>
          </a:xfrm>
          <a:custGeom>
            <a:avLst/>
            <a:gdLst/>
            <a:ahLst/>
            <a:cxnLst/>
            <a:rect l="l" t="t" r="r" b="b"/>
            <a:pathLst>
              <a:path w="366013" h="40468">
                <a:moveTo>
                  <a:pt x="345780" y="0"/>
                </a:moveTo>
                <a:lnTo>
                  <a:pt x="40465" y="0"/>
                </a:lnTo>
                <a:lnTo>
                  <a:pt x="0" y="40468"/>
                </a:lnTo>
                <a:lnTo>
                  <a:pt x="366013" y="40468"/>
                </a:lnTo>
                <a:lnTo>
                  <a:pt x="345780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424198" y="2766065"/>
            <a:ext cx="61305" cy="0"/>
          </a:xfrm>
          <a:custGeom>
            <a:avLst/>
            <a:gdLst/>
            <a:ahLst/>
            <a:cxnLst/>
            <a:rect l="l" t="t" r="r" b="b"/>
            <a:pathLst>
              <a:path w="61305">
                <a:moveTo>
                  <a:pt x="0" y="0"/>
                </a:moveTo>
                <a:lnTo>
                  <a:pt x="6130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465068" y="2725597"/>
            <a:ext cx="223776" cy="0"/>
          </a:xfrm>
          <a:custGeom>
            <a:avLst/>
            <a:gdLst/>
            <a:ahLst/>
            <a:cxnLst/>
            <a:rect l="l" t="t" r="r" b="b"/>
            <a:pathLst>
              <a:path w="223776">
                <a:moveTo>
                  <a:pt x="0" y="0"/>
                </a:moveTo>
                <a:lnTo>
                  <a:pt x="22377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444836" y="2745831"/>
            <a:ext cx="162672" cy="0"/>
          </a:xfrm>
          <a:custGeom>
            <a:avLst/>
            <a:gdLst/>
            <a:ahLst/>
            <a:cxnLst/>
            <a:rect l="l" t="t" r="r" b="b"/>
            <a:pathLst>
              <a:path w="162672">
                <a:moveTo>
                  <a:pt x="0" y="0"/>
                </a:moveTo>
                <a:lnTo>
                  <a:pt x="162672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505737" y="2745831"/>
            <a:ext cx="142237" cy="0"/>
          </a:xfrm>
          <a:custGeom>
            <a:avLst/>
            <a:gdLst/>
            <a:ahLst/>
            <a:cxnLst/>
            <a:rect l="l" t="t" r="r" b="b"/>
            <a:pathLst>
              <a:path w="142237">
                <a:moveTo>
                  <a:pt x="0" y="0"/>
                </a:moveTo>
                <a:lnTo>
                  <a:pt x="142237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627741" y="2745831"/>
            <a:ext cx="81336" cy="0"/>
          </a:xfrm>
          <a:custGeom>
            <a:avLst/>
            <a:gdLst/>
            <a:ahLst/>
            <a:cxnLst/>
            <a:rect l="l" t="t" r="r" b="b"/>
            <a:pathLst>
              <a:path w="81336">
                <a:moveTo>
                  <a:pt x="0" y="0"/>
                </a:moveTo>
                <a:lnTo>
                  <a:pt x="8133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688844" y="2745831"/>
            <a:ext cx="40668" cy="0"/>
          </a:xfrm>
          <a:custGeom>
            <a:avLst/>
            <a:gdLst/>
            <a:ahLst/>
            <a:cxnLst/>
            <a:rect l="l" t="t" r="r" b="b"/>
            <a:pathLst>
              <a:path w="40668">
                <a:moveTo>
                  <a:pt x="0" y="0"/>
                </a:moveTo>
                <a:lnTo>
                  <a:pt x="4066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566840" y="2461332"/>
            <a:ext cx="81010" cy="101583"/>
          </a:xfrm>
          <a:custGeom>
            <a:avLst/>
            <a:gdLst/>
            <a:ahLst/>
            <a:cxnLst/>
            <a:rect l="l" t="t" r="r" b="b"/>
            <a:pathLst>
              <a:path w="81010" h="101583">
                <a:moveTo>
                  <a:pt x="0" y="101583"/>
                </a:moveTo>
                <a:lnTo>
                  <a:pt x="81010" y="101583"/>
                </a:lnTo>
                <a:lnTo>
                  <a:pt x="81010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566840" y="2461332"/>
            <a:ext cx="81010" cy="101583"/>
          </a:xfrm>
          <a:custGeom>
            <a:avLst/>
            <a:gdLst/>
            <a:ahLst/>
            <a:cxnLst/>
            <a:rect l="l" t="t" r="r" b="b"/>
            <a:pathLst>
              <a:path w="81010" h="101583">
                <a:moveTo>
                  <a:pt x="81010" y="0"/>
                </a:moveTo>
                <a:lnTo>
                  <a:pt x="0" y="0"/>
                </a:lnTo>
                <a:lnTo>
                  <a:pt x="0" y="101583"/>
                </a:lnTo>
                <a:lnTo>
                  <a:pt x="81010" y="101583"/>
                </a:lnTo>
                <a:lnTo>
                  <a:pt x="81010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953289" y="2664433"/>
            <a:ext cx="264282" cy="40929"/>
          </a:xfrm>
          <a:custGeom>
            <a:avLst/>
            <a:gdLst/>
            <a:ahLst/>
            <a:cxnLst/>
            <a:rect l="l" t="t" r="r" b="b"/>
            <a:pathLst>
              <a:path w="264282" h="40929">
                <a:moveTo>
                  <a:pt x="0" y="40929"/>
                </a:moveTo>
                <a:lnTo>
                  <a:pt x="264282" y="40929"/>
                </a:lnTo>
                <a:lnTo>
                  <a:pt x="264282" y="0"/>
                </a:lnTo>
                <a:lnTo>
                  <a:pt x="0" y="0"/>
                </a:lnTo>
                <a:lnTo>
                  <a:pt x="0" y="40929"/>
                </a:lnTo>
                <a:close/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912216" y="2725597"/>
            <a:ext cx="366013" cy="40468"/>
          </a:xfrm>
          <a:custGeom>
            <a:avLst/>
            <a:gdLst/>
            <a:ahLst/>
            <a:cxnLst/>
            <a:rect l="l" t="t" r="r" b="b"/>
            <a:pathLst>
              <a:path w="366013" h="40468">
                <a:moveTo>
                  <a:pt x="325547" y="0"/>
                </a:moveTo>
                <a:lnTo>
                  <a:pt x="41072" y="0"/>
                </a:lnTo>
                <a:lnTo>
                  <a:pt x="0" y="40468"/>
                </a:lnTo>
                <a:lnTo>
                  <a:pt x="366013" y="40468"/>
                </a:lnTo>
                <a:lnTo>
                  <a:pt x="325547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953289" y="2766065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973522" y="2725597"/>
            <a:ext cx="244008" cy="0"/>
          </a:xfrm>
          <a:custGeom>
            <a:avLst/>
            <a:gdLst/>
            <a:ahLst/>
            <a:cxnLst/>
            <a:rect l="l" t="t" r="r" b="b"/>
            <a:pathLst>
              <a:path w="244008">
                <a:moveTo>
                  <a:pt x="0" y="0"/>
                </a:moveTo>
                <a:lnTo>
                  <a:pt x="24400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953289" y="2745831"/>
            <a:ext cx="182703" cy="0"/>
          </a:xfrm>
          <a:custGeom>
            <a:avLst/>
            <a:gdLst/>
            <a:ahLst/>
            <a:cxnLst/>
            <a:rect l="l" t="t" r="r" b="b"/>
            <a:pathLst>
              <a:path w="182703">
                <a:moveTo>
                  <a:pt x="0" y="0"/>
                </a:moveTo>
                <a:lnTo>
                  <a:pt x="18270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034220" y="2745831"/>
            <a:ext cx="142237" cy="0"/>
          </a:xfrm>
          <a:custGeom>
            <a:avLst/>
            <a:gdLst/>
            <a:ahLst/>
            <a:cxnLst/>
            <a:rect l="l" t="t" r="r" b="b"/>
            <a:pathLst>
              <a:path w="142237">
                <a:moveTo>
                  <a:pt x="0" y="0"/>
                </a:moveTo>
                <a:lnTo>
                  <a:pt x="142237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156225" y="2745831"/>
            <a:ext cx="81538" cy="0"/>
          </a:xfrm>
          <a:custGeom>
            <a:avLst/>
            <a:gdLst/>
            <a:ahLst/>
            <a:cxnLst/>
            <a:rect l="l" t="t" r="r" b="b"/>
            <a:pathLst>
              <a:path w="81538">
                <a:moveTo>
                  <a:pt x="0" y="0"/>
                </a:moveTo>
                <a:lnTo>
                  <a:pt x="8153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197298" y="2745831"/>
            <a:ext cx="40465" cy="0"/>
          </a:xfrm>
          <a:custGeom>
            <a:avLst/>
            <a:gdLst/>
            <a:ahLst/>
            <a:cxnLst/>
            <a:rect l="l" t="t" r="r" b="b"/>
            <a:pathLst>
              <a:path w="40465">
                <a:moveTo>
                  <a:pt x="0" y="0"/>
                </a:moveTo>
                <a:lnTo>
                  <a:pt x="4046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075293" y="2461332"/>
            <a:ext cx="81010" cy="101583"/>
          </a:xfrm>
          <a:custGeom>
            <a:avLst/>
            <a:gdLst/>
            <a:ahLst/>
            <a:cxnLst/>
            <a:rect l="l" t="t" r="r" b="b"/>
            <a:pathLst>
              <a:path w="81010" h="101583">
                <a:moveTo>
                  <a:pt x="0" y="101583"/>
                </a:moveTo>
                <a:lnTo>
                  <a:pt x="81010" y="101583"/>
                </a:lnTo>
                <a:lnTo>
                  <a:pt x="81010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075293" y="2461332"/>
            <a:ext cx="81010" cy="101583"/>
          </a:xfrm>
          <a:custGeom>
            <a:avLst/>
            <a:gdLst/>
            <a:ahLst/>
            <a:cxnLst/>
            <a:rect l="l" t="t" r="r" b="b"/>
            <a:pathLst>
              <a:path w="81010" h="101583">
                <a:moveTo>
                  <a:pt x="0" y="101583"/>
                </a:moveTo>
                <a:lnTo>
                  <a:pt x="81010" y="101583"/>
                </a:lnTo>
                <a:lnTo>
                  <a:pt x="81010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766247" y="2684724"/>
            <a:ext cx="122004" cy="182915"/>
          </a:xfrm>
          <a:custGeom>
            <a:avLst/>
            <a:gdLst/>
            <a:ahLst/>
            <a:cxnLst/>
            <a:rect l="l" t="t" r="r" b="b"/>
            <a:pathLst>
              <a:path w="122004" h="182915">
                <a:moveTo>
                  <a:pt x="0" y="0"/>
                </a:moveTo>
                <a:lnTo>
                  <a:pt x="81538" y="0"/>
                </a:lnTo>
                <a:lnTo>
                  <a:pt x="122004" y="40872"/>
                </a:lnTo>
                <a:lnTo>
                  <a:pt x="122004" y="182915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481772" y="2420872"/>
            <a:ext cx="325547" cy="243618"/>
          </a:xfrm>
          <a:custGeom>
            <a:avLst/>
            <a:gdLst/>
            <a:ahLst/>
            <a:cxnLst/>
            <a:rect l="l" t="t" r="r" b="b"/>
            <a:pathLst>
              <a:path w="325547" h="243618">
                <a:moveTo>
                  <a:pt x="280832" y="242302"/>
                </a:moveTo>
                <a:lnTo>
                  <a:pt x="294848" y="238356"/>
                </a:lnTo>
                <a:lnTo>
                  <a:pt x="306265" y="231779"/>
                </a:lnTo>
                <a:lnTo>
                  <a:pt x="315062" y="222571"/>
                </a:lnTo>
                <a:lnTo>
                  <a:pt x="321213" y="210733"/>
                </a:lnTo>
                <a:lnTo>
                  <a:pt x="324697" y="196264"/>
                </a:lnTo>
                <a:lnTo>
                  <a:pt x="325547" y="182915"/>
                </a:lnTo>
                <a:lnTo>
                  <a:pt x="325547" y="61106"/>
                </a:lnTo>
                <a:lnTo>
                  <a:pt x="324205" y="44447"/>
                </a:lnTo>
                <a:lnTo>
                  <a:pt x="320194" y="30446"/>
                </a:lnTo>
                <a:lnTo>
                  <a:pt x="313538" y="19096"/>
                </a:lnTo>
                <a:lnTo>
                  <a:pt x="304259" y="10388"/>
                </a:lnTo>
                <a:lnTo>
                  <a:pt x="292380" y="4315"/>
                </a:lnTo>
                <a:lnTo>
                  <a:pt x="277924" y="870"/>
                </a:lnTo>
                <a:lnTo>
                  <a:pt x="264241" y="0"/>
                </a:lnTo>
                <a:lnTo>
                  <a:pt x="60698" y="0"/>
                </a:lnTo>
                <a:lnTo>
                  <a:pt x="44118" y="1321"/>
                </a:lnTo>
                <a:lnTo>
                  <a:pt x="30177" y="5289"/>
                </a:lnTo>
                <a:lnTo>
                  <a:pt x="18875" y="11913"/>
                </a:lnTo>
                <a:lnTo>
                  <a:pt x="10213" y="21199"/>
                </a:lnTo>
                <a:lnTo>
                  <a:pt x="4190" y="33156"/>
                </a:lnTo>
                <a:lnTo>
                  <a:pt x="806" y="47792"/>
                </a:lnTo>
                <a:lnTo>
                  <a:pt x="0" y="61106"/>
                </a:lnTo>
                <a:lnTo>
                  <a:pt x="0" y="182915"/>
                </a:lnTo>
                <a:lnTo>
                  <a:pt x="1328" y="199548"/>
                </a:lnTo>
                <a:lnTo>
                  <a:pt x="5314" y="213523"/>
                </a:lnTo>
                <a:lnTo>
                  <a:pt x="11956" y="224841"/>
                </a:lnTo>
                <a:lnTo>
                  <a:pt x="21256" y="233502"/>
                </a:lnTo>
                <a:lnTo>
                  <a:pt x="33213" y="239505"/>
                </a:lnTo>
                <a:lnTo>
                  <a:pt x="47827" y="242852"/>
                </a:lnTo>
                <a:lnTo>
                  <a:pt x="60698" y="243618"/>
                </a:lnTo>
                <a:lnTo>
                  <a:pt x="264241" y="243618"/>
                </a:lnTo>
                <a:lnTo>
                  <a:pt x="280832" y="242302"/>
                </a:lnTo>
              </a:path>
            </a:pathLst>
          </a:custGeom>
          <a:ln w="81013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542471" y="2502205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542471" y="2502205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868019" y="2847406"/>
            <a:ext cx="61305" cy="81340"/>
          </a:xfrm>
          <a:custGeom>
            <a:avLst/>
            <a:gdLst/>
            <a:ahLst/>
            <a:cxnLst/>
            <a:rect l="l" t="t" r="r" b="b"/>
            <a:pathLst>
              <a:path w="61305" h="81340">
                <a:moveTo>
                  <a:pt x="61305" y="60702"/>
                </a:moveTo>
                <a:lnTo>
                  <a:pt x="61305" y="20234"/>
                </a:lnTo>
                <a:lnTo>
                  <a:pt x="40465" y="0"/>
                </a:lnTo>
                <a:lnTo>
                  <a:pt x="0" y="0"/>
                </a:lnTo>
                <a:lnTo>
                  <a:pt x="0" y="60702"/>
                </a:lnTo>
                <a:lnTo>
                  <a:pt x="20232" y="81340"/>
                </a:lnTo>
                <a:lnTo>
                  <a:pt x="40465" y="81340"/>
                </a:lnTo>
                <a:lnTo>
                  <a:pt x="61305" y="60702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868019" y="2847406"/>
            <a:ext cx="61305" cy="81340"/>
          </a:xfrm>
          <a:custGeom>
            <a:avLst/>
            <a:gdLst/>
            <a:ahLst/>
            <a:cxnLst/>
            <a:rect l="l" t="t" r="r" b="b"/>
            <a:pathLst>
              <a:path w="61305" h="81340">
                <a:moveTo>
                  <a:pt x="61305" y="60702"/>
                </a:moveTo>
                <a:lnTo>
                  <a:pt x="61305" y="20234"/>
                </a:lnTo>
                <a:lnTo>
                  <a:pt x="40465" y="0"/>
                </a:lnTo>
                <a:lnTo>
                  <a:pt x="20232" y="0"/>
                </a:lnTo>
              </a:path>
              <a:path w="61305" h="81340">
                <a:moveTo>
                  <a:pt x="0" y="20234"/>
                </a:moveTo>
                <a:lnTo>
                  <a:pt x="0" y="60702"/>
                </a:lnTo>
                <a:lnTo>
                  <a:pt x="20232" y="81340"/>
                </a:lnTo>
                <a:lnTo>
                  <a:pt x="40465" y="81340"/>
                </a:lnTo>
                <a:lnTo>
                  <a:pt x="61305" y="60702"/>
                </a:lnTo>
              </a:path>
              <a:path w="61305" h="81340">
                <a:moveTo>
                  <a:pt x="20232" y="0"/>
                </a:moveTo>
                <a:lnTo>
                  <a:pt x="0" y="0"/>
                </a:lnTo>
                <a:lnTo>
                  <a:pt x="0" y="20234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563311" y="2502205"/>
            <a:ext cx="182769" cy="101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868019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888252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908484" y="2847406"/>
            <a:ext cx="0" cy="40468"/>
          </a:xfrm>
          <a:custGeom>
            <a:avLst/>
            <a:gdLst/>
            <a:ahLst/>
            <a:cxnLst/>
            <a:rect l="l" t="t" r="r" b="b"/>
            <a:pathLst>
              <a:path h="40468">
                <a:moveTo>
                  <a:pt x="0" y="0"/>
                </a:moveTo>
                <a:lnTo>
                  <a:pt x="0" y="4046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522238" y="2684898"/>
            <a:ext cx="264282" cy="0"/>
          </a:xfrm>
          <a:custGeom>
            <a:avLst/>
            <a:gdLst/>
            <a:ahLst/>
            <a:cxnLst/>
            <a:rect l="l" t="t" r="r" b="b"/>
            <a:pathLst>
              <a:path w="264282">
                <a:moveTo>
                  <a:pt x="0" y="0"/>
                </a:moveTo>
                <a:lnTo>
                  <a:pt x="264282" y="0"/>
                </a:lnTo>
              </a:path>
            </a:pathLst>
          </a:custGeom>
          <a:ln w="42199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522238" y="2664433"/>
            <a:ext cx="264282" cy="40929"/>
          </a:xfrm>
          <a:custGeom>
            <a:avLst/>
            <a:gdLst/>
            <a:ahLst/>
            <a:cxnLst/>
            <a:rect l="l" t="t" r="r" b="b"/>
            <a:pathLst>
              <a:path w="264282" h="40929">
                <a:moveTo>
                  <a:pt x="0" y="40929"/>
                </a:moveTo>
                <a:lnTo>
                  <a:pt x="264282" y="40929"/>
                </a:lnTo>
                <a:lnTo>
                  <a:pt x="264282" y="0"/>
                </a:lnTo>
                <a:lnTo>
                  <a:pt x="0" y="0"/>
                </a:lnTo>
                <a:lnTo>
                  <a:pt x="0" y="40929"/>
                </a:lnTo>
                <a:close/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461539" y="2725597"/>
            <a:ext cx="366013" cy="40468"/>
          </a:xfrm>
          <a:custGeom>
            <a:avLst/>
            <a:gdLst/>
            <a:ahLst/>
            <a:cxnLst/>
            <a:rect l="l" t="t" r="r" b="b"/>
            <a:pathLst>
              <a:path w="366013" h="40468">
                <a:moveTo>
                  <a:pt x="345780" y="0"/>
                </a:moveTo>
                <a:lnTo>
                  <a:pt x="40465" y="0"/>
                </a:lnTo>
                <a:lnTo>
                  <a:pt x="0" y="40468"/>
                </a:lnTo>
                <a:lnTo>
                  <a:pt x="366013" y="40468"/>
                </a:lnTo>
                <a:lnTo>
                  <a:pt x="345780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502005" y="2766065"/>
            <a:ext cx="61305" cy="0"/>
          </a:xfrm>
          <a:custGeom>
            <a:avLst/>
            <a:gdLst/>
            <a:ahLst/>
            <a:cxnLst/>
            <a:rect l="l" t="t" r="r" b="b"/>
            <a:pathLst>
              <a:path w="61305">
                <a:moveTo>
                  <a:pt x="0" y="0"/>
                </a:moveTo>
                <a:lnTo>
                  <a:pt x="6130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542471" y="2725597"/>
            <a:ext cx="223776" cy="0"/>
          </a:xfrm>
          <a:custGeom>
            <a:avLst/>
            <a:gdLst/>
            <a:ahLst/>
            <a:cxnLst/>
            <a:rect l="l" t="t" r="r" b="b"/>
            <a:pathLst>
              <a:path w="223776">
                <a:moveTo>
                  <a:pt x="0" y="0"/>
                </a:moveTo>
                <a:lnTo>
                  <a:pt x="22377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522238" y="2745831"/>
            <a:ext cx="163077" cy="0"/>
          </a:xfrm>
          <a:custGeom>
            <a:avLst/>
            <a:gdLst/>
            <a:ahLst/>
            <a:cxnLst/>
            <a:rect l="l" t="t" r="r" b="b"/>
            <a:pathLst>
              <a:path w="163077">
                <a:moveTo>
                  <a:pt x="0" y="0"/>
                </a:moveTo>
                <a:lnTo>
                  <a:pt x="163077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603777" y="2745831"/>
            <a:ext cx="122004" cy="0"/>
          </a:xfrm>
          <a:custGeom>
            <a:avLst/>
            <a:gdLst/>
            <a:ahLst/>
            <a:cxnLst/>
            <a:rect l="l" t="t" r="r" b="b"/>
            <a:pathLst>
              <a:path w="122004">
                <a:moveTo>
                  <a:pt x="0" y="0"/>
                </a:moveTo>
                <a:lnTo>
                  <a:pt x="122004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725781" y="2745831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766247" y="2745831"/>
            <a:ext cx="41072" cy="0"/>
          </a:xfrm>
          <a:custGeom>
            <a:avLst/>
            <a:gdLst/>
            <a:ahLst/>
            <a:cxnLst/>
            <a:rect l="l" t="t" r="r" b="b"/>
            <a:pathLst>
              <a:path w="41072">
                <a:moveTo>
                  <a:pt x="0" y="0"/>
                </a:moveTo>
                <a:lnTo>
                  <a:pt x="41072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644243" y="2461332"/>
            <a:ext cx="81506" cy="101583"/>
          </a:xfrm>
          <a:custGeom>
            <a:avLst/>
            <a:gdLst/>
            <a:ahLst/>
            <a:cxnLst/>
            <a:rect l="l" t="t" r="r" b="b"/>
            <a:pathLst>
              <a:path w="81506" h="101583">
                <a:moveTo>
                  <a:pt x="0" y="101583"/>
                </a:moveTo>
                <a:lnTo>
                  <a:pt x="81506" y="101583"/>
                </a:lnTo>
                <a:lnTo>
                  <a:pt x="8150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644243" y="2461332"/>
            <a:ext cx="81506" cy="101583"/>
          </a:xfrm>
          <a:custGeom>
            <a:avLst/>
            <a:gdLst/>
            <a:ahLst/>
            <a:cxnLst/>
            <a:rect l="l" t="t" r="r" b="b"/>
            <a:pathLst>
              <a:path w="81506" h="101583">
                <a:moveTo>
                  <a:pt x="0" y="101583"/>
                </a:moveTo>
                <a:lnTo>
                  <a:pt x="81506" y="101583"/>
                </a:lnTo>
                <a:lnTo>
                  <a:pt x="8150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237763" y="3416022"/>
            <a:ext cx="1382616" cy="162238"/>
          </a:xfrm>
          <a:custGeom>
            <a:avLst/>
            <a:gdLst/>
            <a:ahLst/>
            <a:cxnLst/>
            <a:rect l="l" t="t" r="r" b="b"/>
            <a:pathLst>
              <a:path w="1382616" h="162238">
                <a:moveTo>
                  <a:pt x="0" y="162238"/>
                </a:moveTo>
                <a:lnTo>
                  <a:pt x="1382616" y="162238"/>
                </a:lnTo>
                <a:lnTo>
                  <a:pt x="1382616" y="0"/>
                </a:lnTo>
                <a:lnTo>
                  <a:pt x="0" y="0"/>
                </a:lnTo>
                <a:lnTo>
                  <a:pt x="0" y="162238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237763" y="3416022"/>
            <a:ext cx="1382616" cy="162238"/>
          </a:xfrm>
          <a:custGeom>
            <a:avLst/>
            <a:gdLst/>
            <a:ahLst/>
            <a:cxnLst/>
            <a:rect l="l" t="t" r="r" b="b"/>
            <a:pathLst>
              <a:path w="1382616" h="162238">
                <a:moveTo>
                  <a:pt x="1382616" y="0"/>
                </a:moveTo>
                <a:lnTo>
                  <a:pt x="0" y="0"/>
                </a:lnTo>
                <a:lnTo>
                  <a:pt x="0" y="162238"/>
                </a:lnTo>
                <a:lnTo>
                  <a:pt x="1382616" y="162238"/>
                </a:lnTo>
                <a:lnTo>
                  <a:pt x="1382616" y="0"/>
                </a:lnTo>
              </a:path>
            </a:pathLst>
          </a:custGeom>
          <a:ln w="40508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651584" y="3842517"/>
            <a:ext cx="508291" cy="81340"/>
          </a:xfrm>
          <a:custGeom>
            <a:avLst/>
            <a:gdLst/>
            <a:ahLst/>
            <a:cxnLst/>
            <a:rect l="l" t="t" r="r" b="b"/>
            <a:pathLst>
              <a:path w="508291" h="81340">
                <a:moveTo>
                  <a:pt x="508291" y="0"/>
                </a:moveTo>
                <a:lnTo>
                  <a:pt x="406539" y="40468"/>
                </a:lnTo>
                <a:lnTo>
                  <a:pt x="223755" y="60702"/>
                </a:lnTo>
                <a:lnTo>
                  <a:pt x="81498" y="81340"/>
                </a:lnTo>
                <a:lnTo>
                  <a:pt x="0" y="8134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017618" y="2887874"/>
            <a:ext cx="1545693" cy="1279602"/>
          </a:xfrm>
          <a:custGeom>
            <a:avLst/>
            <a:gdLst/>
            <a:ahLst/>
            <a:cxnLst/>
            <a:rect l="l" t="t" r="r" b="b"/>
            <a:pathLst>
              <a:path w="1545693" h="1279602">
                <a:moveTo>
                  <a:pt x="1260611" y="954643"/>
                </a:moveTo>
                <a:lnTo>
                  <a:pt x="1240378" y="853068"/>
                </a:lnTo>
                <a:lnTo>
                  <a:pt x="1301684" y="812600"/>
                </a:lnTo>
                <a:lnTo>
                  <a:pt x="1504620" y="731259"/>
                </a:lnTo>
                <a:lnTo>
                  <a:pt x="1545693" y="629684"/>
                </a:lnTo>
                <a:lnTo>
                  <a:pt x="1524853" y="487641"/>
                </a:lnTo>
                <a:lnTo>
                  <a:pt x="1464154" y="406300"/>
                </a:lnTo>
                <a:lnTo>
                  <a:pt x="1240378" y="406300"/>
                </a:lnTo>
                <a:lnTo>
                  <a:pt x="1199912" y="324959"/>
                </a:lnTo>
                <a:lnTo>
                  <a:pt x="1118374" y="101575"/>
                </a:lnTo>
                <a:lnTo>
                  <a:pt x="996369" y="0"/>
                </a:lnTo>
                <a:lnTo>
                  <a:pt x="874365" y="0"/>
                </a:lnTo>
                <a:lnTo>
                  <a:pt x="711895" y="121809"/>
                </a:lnTo>
                <a:lnTo>
                  <a:pt x="610123" y="223384"/>
                </a:lnTo>
                <a:lnTo>
                  <a:pt x="549222" y="203150"/>
                </a:lnTo>
                <a:lnTo>
                  <a:pt x="488119" y="121809"/>
                </a:lnTo>
                <a:lnTo>
                  <a:pt x="386347" y="121809"/>
                </a:lnTo>
                <a:lnTo>
                  <a:pt x="284575" y="182915"/>
                </a:lnTo>
                <a:lnTo>
                  <a:pt x="264343" y="284491"/>
                </a:lnTo>
                <a:lnTo>
                  <a:pt x="264343" y="386066"/>
                </a:lnTo>
                <a:lnTo>
                  <a:pt x="203441" y="487641"/>
                </a:lnTo>
                <a:lnTo>
                  <a:pt x="40506" y="670152"/>
                </a:lnTo>
                <a:lnTo>
                  <a:pt x="0" y="791961"/>
                </a:lnTo>
                <a:lnTo>
                  <a:pt x="81498" y="934409"/>
                </a:lnTo>
                <a:lnTo>
                  <a:pt x="122004" y="913770"/>
                </a:lnTo>
                <a:lnTo>
                  <a:pt x="325446" y="1238729"/>
                </a:lnTo>
                <a:lnTo>
                  <a:pt x="467886" y="1279602"/>
                </a:lnTo>
                <a:lnTo>
                  <a:pt x="691459" y="1157793"/>
                </a:lnTo>
                <a:lnTo>
                  <a:pt x="732127" y="1076452"/>
                </a:lnTo>
                <a:lnTo>
                  <a:pt x="854132" y="1035984"/>
                </a:lnTo>
                <a:lnTo>
                  <a:pt x="1036835" y="1076452"/>
                </a:lnTo>
                <a:lnTo>
                  <a:pt x="1220145" y="1157793"/>
                </a:lnTo>
                <a:lnTo>
                  <a:pt x="1321917" y="1116920"/>
                </a:lnTo>
                <a:lnTo>
                  <a:pt x="1321917" y="1035984"/>
                </a:lnTo>
                <a:lnTo>
                  <a:pt x="1260611" y="954643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3017618" y="2887874"/>
            <a:ext cx="1545693" cy="1279602"/>
          </a:xfrm>
          <a:custGeom>
            <a:avLst/>
            <a:gdLst/>
            <a:ahLst/>
            <a:cxnLst/>
            <a:rect l="l" t="t" r="r" b="b"/>
            <a:pathLst>
              <a:path w="1545693" h="1279602">
                <a:moveTo>
                  <a:pt x="81498" y="934409"/>
                </a:moveTo>
                <a:lnTo>
                  <a:pt x="0" y="791961"/>
                </a:lnTo>
                <a:lnTo>
                  <a:pt x="40506" y="670152"/>
                </a:lnTo>
                <a:lnTo>
                  <a:pt x="203441" y="487641"/>
                </a:lnTo>
                <a:lnTo>
                  <a:pt x="264343" y="386066"/>
                </a:lnTo>
                <a:lnTo>
                  <a:pt x="264343" y="284491"/>
                </a:lnTo>
                <a:lnTo>
                  <a:pt x="284575" y="182915"/>
                </a:lnTo>
                <a:lnTo>
                  <a:pt x="386347" y="121809"/>
                </a:lnTo>
                <a:lnTo>
                  <a:pt x="488119" y="121809"/>
                </a:lnTo>
                <a:lnTo>
                  <a:pt x="549222" y="203150"/>
                </a:lnTo>
                <a:lnTo>
                  <a:pt x="610123" y="223384"/>
                </a:lnTo>
                <a:lnTo>
                  <a:pt x="711895" y="121809"/>
                </a:lnTo>
                <a:lnTo>
                  <a:pt x="874365" y="0"/>
                </a:lnTo>
                <a:lnTo>
                  <a:pt x="996369" y="0"/>
                </a:lnTo>
                <a:lnTo>
                  <a:pt x="1118374" y="101575"/>
                </a:lnTo>
                <a:lnTo>
                  <a:pt x="1199912" y="324959"/>
                </a:lnTo>
                <a:lnTo>
                  <a:pt x="1240378" y="406300"/>
                </a:lnTo>
                <a:lnTo>
                  <a:pt x="1342150" y="406300"/>
                </a:lnTo>
                <a:lnTo>
                  <a:pt x="1464154" y="406300"/>
                </a:lnTo>
                <a:lnTo>
                  <a:pt x="1524853" y="487641"/>
                </a:lnTo>
                <a:lnTo>
                  <a:pt x="1545693" y="629684"/>
                </a:lnTo>
                <a:lnTo>
                  <a:pt x="1504620" y="731259"/>
                </a:lnTo>
                <a:lnTo>
                  <a:pt x="1301684" y="812600"/>
                </a:lnTo>
                <a:lnTo>
                  <a:pt x="1240378" y="853068"/>
                </a:lnTo>
                <a:lnTo>
                  <a:pt x="1260611" y="954643"/>
                </a:lnTo>
                <a:lnTo>
                  <a:pt x="1321917" y="1035984"/>
                </a:lnTo>
                <a:lnTo>
                  <a:pt x="1321917" y="1116920"/>
                </a:lnTo>
                <a:lnTo>
                  <a:pt x="1220145" y="1157793"/>
                </a:lnTo>
                <a:lnTo>
                  <a:pt x="1036835" y="1076452"/>
                </a:lnTo>
                <a:lnTo>
                  <a:pt x="854132" y="1035984"/>
                </a:lnTo>
                <a:lnTo>
                  <a:pt x="732127" y="1076452"/>
                </a:lnTo>
                <a:lnTo>
                  <a:pt x="691459" y="1157793"/>
                </a:lnTo>
                <a:lnTo>
                  <a:pt x="467886" y="1279602"/>
                </a:lnTo>
                <a:lnTo>
                  <a:pt x="325446" y="1238729"/>
                </a:lnTo>
                <a:lnTo>
                  <a:pt x="122004" y="913770"/>
                </a:lnTo>
              </a:path>
            </a:pathLst>
          </a:custGeom>
          <a:ln w="20253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722050" y="4898372"/>
            <a:ext cx="752462" cy="121809"/>
          </a:xfrm>
          <a:custGeom>
            <a:avLst/>
            <a:gdLst/>
            <a:ahLst/>
            <a:cxnLst/>
            <a:rect l="l" t="t" r="r" b="b"/>
            <a:pathLst>
              <a:path w="752462" h="121809">
                <a:moveTo>
                  <a:pt x="752462" y="121809"/>
                </a:moveTo>
                <a:lnTo>
                  <a:pt x="467784" y="101575"/>
                </a:lnTo>
                <a:lnTo>
                  <a:pt x="244008" y="61147"/>
                </a:lnTo>
                <a:lnTo>
                  <a:pt x="61305" y="20719"/>
                </a:lnTo>
                <a:lnTo>
                  <a:pt x="0" y="0"/>
                </a:lnTo>
                <a:lnTo>
                  <a:pt x="4046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213799" y="5304712"/>
            <a:ext cx="162470" cy="690366"/>
          </a:xfrm>
          <a:custGeom>
            <a:avLst/>
            <a:gdLst/>
            <a:ahLst/>
            <a:cxnLst/>
            <a:rect l="l" t="t" r="r" b="b"/>
            <a:pathLst>
              <a:path w="162470" h="690366">
                <a:moveTo>
                  <a:pt x="0" y="0"/>
                </a:moveTo>
                <a:lnTo>
                  <a:pt x="20232" y="263811"/>
                </a:lnTo>
                <a:lnTo>
                  <a:pt x="81538" y="466982"/>
                </a:lnTo>
                <a:lnTo>
                  <a:pt x="142237" y="649938"/>
                </a:lnTo>
                <a:lnTo>
                  <a:pt x="162470" y="690366"/>
                </a:lnTo>
                <a:lnTo>
                  <a:pt x="162470" y="670152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742283" y="5324926"/>
            <a:ext cx="732229" cy="142022"/>
          </a:xfrm>
          <a:custGeom>
            <a:avLst/>
            <a:gdLst/>
            <a:ahLst/>
            <a:cxnLst/>
            <a:rect l="l" t="t" r="r" b="b"/>
            <a:pathLst>
              <a:path w="732229" h="142022">
                <a:moveTo>
                  <a:pt x="732229" y="142022"/>
                </a:moveTo>
                <a:lnTo>
                  <a:pt x="447552" y="101575"/>
                </a:lnTo>
                <a:lnTo>
                  <a:pt x="244008" y="61147"/>
                </a:lnTo>
                <a:lnTo>
                  <a:pt x="61305" y="20213"/>
                </a:lnTo>
                <a:lnTo>
                  <a:pt x="0" y="20213"/>
                </a:lnTo>
                <a:lnTo>
                  <a:pt x="41072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315571" y="5223351"/>
            <a:ext cx="569151" cy="487701"/>
          </a:xfrm>
          <a:custGeom>
            <a:avLst/>
            <a:gdLst/>
            <a:ahLst/>
            <a:cxnLst/>
            <a:rect l="l" t="t" r="r" b="b"/>
            <a:pathLst>
              <a:path w="569151" h="487701">
                <a:moveTo>
                  <a:pt x="569151" y="487701"/>
                </a:moveTo>
                <a:lnTo>
                  <a:pt x="345780" y="386106"/>
                </a:lnTo>
                <a:lnTo>
                  <a:pt x="182703" y="203150"/>
                </a:lnTo>
                <a:lnTo>
                  <a:pt x="40465" y="81361"/>
                </a:lnTo>
                <a:lnTo>
                  <a:pt x="0" y="40913"/>
                </a:lnTo>
                <a:lnTo>
                  <a:pt x="20232" y="0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189835" y="5771694"/>
            <a:ext cx="122004" cy="182956"/>
          </a:xfrm>
          <a:custGeom>
            <a:avLst/>
            <a:gdLst/>
            <a:ahLst/>
            <a:cxnLst/>
            <a:rect l="l" t="t" r="r" b="b"/>
            <a:pathLst>
              <a:path w="122004" h="182956">
                <a:moveTo>
                  <a:pt x="0" y="0"/>
                </a:moveTo>
                <a:lnTo>
                  <a:pt x="81538" y="0"/>
                </a:lnTo>
                <a:lnTo>
                  <a:pt x="122004" y="40933"/>
                </a:lnTo>
                <a:lnTo>
                  <a:pt x="122004" y="182956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905360" y="5507883"/>
            <a:ext cx="325142" cy="243597"/>
          </a:xfrm>
          <a:custGeom>
            <a:avLst/>
            <a:gdLst/>
            <a:ahLst/>
            <a:cxnLst/>
            <a:rect l="l" t="t" r="r" b="b"/>
            <a:pathLst>
              <a:path w="325142" h="243597">
                <a:moveTo>
                  <a:pt x="272479" y="242943"/>
                </a:moveTo>
                <a:lnTo>
                  <a:pt x="280803" y="242283"/>
                </a:lnTo>
                <a:lnTo>
                  <a:pt x="294755" y="238332"/>
                </a:lnTo>
              </a:path>
              <a:path w="325142" h="243597">
                <a:moveTo>
                  <a:pt x="294755" y="238332"/>
                </a:moveTo>
                <a:lnTo>
                  <a:pt x="306089" y="231735"/>
                </a:lnTo>
                <a:lnTo>
                  <a:pt x="314796" y="222483"/>
                </a:lnTo>
                <a:lnTo>
                  <a:pt x="320870" y="210565"/>
                </a:lnTo>
                <a:lnTo>
                  <a:pt x="324303" y="195973"/>
                </a:lnTo>
              </a:path>
              <a:path w="325142" h="243597">
                <a:moveTo>
                  <a:pt x="324303" y="195973"/>
                </a:moveTo>
                <a:lnTo>
                  <a:pt x="325142" y="182450"/>
                </a:lnTo>
                <a:lnTo>
                  <a:pt x="325142" y="60641"/>
                </a:lnTo>
                <a:lnTo>
                  <a:pt x="323805" y="44043"/>
                </a:lnTo>
                <a:lnTo>
                  <a:pt x="319798" y="30094"/>
                </a:lnTo>
                <a:lnTo>
                  <a:pt x="313129" y="18792"/>
                </a:lnTo>
                <a:lnTo>
                  <a:pt x="303807" y="10139"/>
                </a:lnTo>
                <a:lnTo>
                  <a:pt x="291838" y="4135"/>
                </a:lnTo>
                <a:lnTo>
                  <a:pt x="277232" y="779"/>
                </a:lnTo>
                <a:lnTo>
                  <a:pt x="264241" y="0"/>
                </a:lnTo>
                <a:lnTo>
                  <a:pt x="60698" y="0"/>
                </a:lnTo>
                <a:lnTo>
                  <a:pt x="44059" y="1328"/>
                </a:lnTo>
                <a:lnTo>
                  <a:pt x="30080" y="5314"/>
                </a:lnTo>
                <a:lnTo>
                  <a:pt x="18760" y="11957"/>
                </a:lnTo>
                <a:lnTo>
                  <a:pt x="10100" y="21257"/>
                </a:lnTo>
              </a:path>
              <a:path w="325142" h="243597">
                <a:moveTo>
                  <a:pt x="10100" y="21257"/>
                </a:moveTo>
                <a:lnTo>
                  <a:pt x="4100" y="33215"/>
                </a:lnTo>
                <a:lnTo>
                  <a:pt x="759" y="47829"/>
                </a:lnTo>
                <a:lnTo>
                  <a:pt x="0" y="60641"/>
                </a:lnTo>
                <a:lnTo>
                  <a:pt x="0" y="182450"/>
                </a:lnTo>
                <a:lnTo>
                  <a:pt x="1318" y="199202"/>
                </a:lnTo>
              </a:path>
              <a:path w="325142" h="243597">
                <a:moveTo>
                  <a:pt x="1318" y="199202"/>
                </a:moveTo>
                <a:lnTo>
                  <a:pt x="5275" y="213263"/>
                </a:lnTo>
                <a:lnTo>
                  <a:pt x="11869" y="224642"/>
                </a:lnTo>
                <a:lnTo>
                  <a:pt x="21101" y="233349"/>
                </a:lnTo>
                <a:lnTo>
                  <a:pt x="32970" y="239394"/>
                </a:lnTo>
                <a:lnTo>
                  <a:pt x="47477" y="242786"/>
                </a:lnTo>
              </a:path>
              <a:path w="325142" h="243597">
                <a:moveTo>
                  <a:pt x="47477" y="242786"/>
                </a:moveTo>
                <a:lnTo>
                  <a:pt x="60698" y="243597"/>
                </a:lnTo>
                <a:lnTo>
                  <a:pt x="264241" y="243597"/>
                </a:lnTo>
                <a:lnTo>
                  <a:pt x="272479" y="242943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966059" y="5589252"/>
            <a:ext cx="223776" cy="121801"/>
          </a:xfrm>
          <a:custGeom>
            <a:avLst/>
            <a:gdLst/>
            <a:ahLst/>
            <a:cxnLst/>
            <a:rect l="l" t="t" r="r" b="b"/>
            <a:pathLst>
              <a:path w="223776" h="121801">
                <a:moveTo>
                  <a:pt x="0" y="121801"/>
                </a:moveTo>
                <a:lnTo>
                  <a:pt x="223776" y="121801"/>
                </a:lnTo>
                <a:lnTo>
                  <a:pt x="223776" y="0"/>
                </a:lnTo>
                <a:lnTo>
                  <a:pt x="0" y="0"/>
                </a:lnTo>
                <a:lnTo>
                  <a:pt x="0" y="1218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966059" y="5589252"/>
            <a:ext cx="223776" cy="121801"/>
          </a:xfrm>
          <a:custGeom>
            <a:avLst/>
            <a:gdLst/>
            <a:ahLst/>
            <a:cxnLst/>
            <a:rect l="l" t="t" r="r" b="b"/>
            <a:pathLst>
              <a:path w="223776" h="121801">
                <a:moveTo>
                  <a:pt x="223776" y="0"/>
                </a:moveTo>
                <a:lnTo>
                  <a:pt x="0" y="0"/>
                </a:lnTo>
                <a:lnTo>
                  <a:pt x="0" y="121801"/>
                </a:lnTo>
                <a:lnTo>
                  <a:pt x="223776" y="121801"/>
                </a:lnTo>
                <a:lnTo>
                  <a:pt x="223776" y="0"/>
                </a:lnTo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291606" y="5934437"/>
            <a:ext cx="60901" cy="80855"/>
          </a:xfrm>
          <a:custGeom>
            <a:avLst/>
            <a:gdLst/>
            <a:ahLst/>
            <a:cxnLst/>
            <a:rect l="l" t="t" r="r" b="b"/>
            <a:pathLst>
              <a:path w="60901" h="80855">
                <a:moveTo>
                  <a:pt x="50683" y="70748"/>
                </a:moveTo>
                <a:lnTo>
                  <a:pt x="60901" y="60641"/>
                </a:lnTo>
                <a:lnTo>
                  <a:pt x="60901" y="20213"/>
                </a:lnTo>
                <a:lnTo>
                  <a:pt x="47277" y="6737"/>
                </a:lnTo>
                <a:lnTo>
                  <a:pt x="40465" y="0"/>
                </a:lnTo>
                <a:lnTo>
                  <a:pt x="0" y="0"/>
                </a:lnTo>
                <a:lnTo>
                  <a:pt x="0" y="60641"/>
                </a:lnTo>
                <a:lnTo>
                  <a:pt x="9819" y="70451"/>
                </a:lnTo>
                <a:lnTo>
                  <a:pt x="20232" y="80855"/>
                </a:lnTo>
                <a:lnTo>
                  <a:pt x="40465" y="80855"/>
                </a:lnTo>
                <a:lnTo>
                  <a:pt x="50683" y="70748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291606" y="5934437"/>
            <a:ext cx="60901" cy="80855"/>
          </a:xfrm>
          <a:custGeom>
            <a:avLst/>
            <a:gdLst/>
            <a:ahLst/>
            <a:cxnLst/>
            <a:rect l="l" t="t" r="r" b="b"/>
            <a:pathLst>
              <a:path w="60901" h="80855">
                <a:moveTo>
                  <a:pt x="50683" y="70748"/>
                </a:moveTo>
                <a:lnTo>
                  <a:pt x="60901" y="60641"/>
                </a:lnTo>
                <a:lnTo>
                  <a:pt x="60901" y="20213"/>
                </a:lnTo>
                <a:lnTo>
                  <a:pt x="47277" y="6737"/>
                </a:lnTo>
                <a:lnTo>
                  <a:pt x="40465" y="0"/>
                </a:lnTo>
                <a:lnTo>
                  <a:pt x="20232" y="0"/>
                </a:lnTo>
              </a:path>
              <a:path w="60901" h="80855">
                <a:moveTo>
                  <a:pt x="0" y="20213"/>
                </a:moveTo>
                <a:lnTo>
                  <a:pt x="0" y="60641"/>
                </a:lnTo>
                <a:lnTo>
                  <a:pt x="9819" y="70451"/>
                </a:lnTo>
                <a:lnTo>
                  <a:pt x="20232" y="80855"/>
                </a:lnTo>
                <a:lnTo>
                  <a:pt x="40465" y="80855"/>
                </a:lnTo>
                <a:lnTo>
                  <a:pt x="50683" y="70748"/>
                </a:lnTo>
              </a:path>
              <a:path w="60901" h="80855">
                <a:moveTo>
                  <a:pt x="20232" y="0"/>
                </a:moveTo>
                <a:lnTo>
                  <a:pt x="0" y="0"/>
                </a:lnTo>
                <a:lnTo>
                  <a:pt x="0" y="20213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986292" y="5609460"/>
            <a:ext cx="183263" cy="80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291606" y="5954651"/>
            <a:ext cx="0" cy="20213"/>
          </a:xfrm>
          <a:custGeom>
            <a:avLst/>
            <a:gdLst/>
            <a:ahLst/>
            <a:cxnLst/>
            <a:rect l="l" t="t" r="r" b="b"/>
            <a:pathLst>
              <a:path h="20213">
                <a:moveTo>
                  <a:pt x="0" y="0"/>
                </a:moveTo>
                <a:lnTo>
                  <a:pt x="0" y="2021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311839" y="5954651"/>
            <a:ext cx="0" cy="20213"/>
          </a:xfrm>
          <a:custGeom>
            <a:avLst/>
            <a:gdLst/>
            <a:ahLst/>
            <a:cxnLst/>
            <a:rect l="l" t="t" r="r" b="b"/>
            <a:pathLst>
              <a:path h="20213">
                <a:moveTo>
                  <a:pt x="0" y="0"/>
                </a:moveTo>
                <a:lnTo>
                  <a:pt x="0" y="2021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332072" y="5954651"/>
            <a:ext cx="0" cy="20213"/>
          </a:xfrm>
          <a:custGeom>
            <a:avLst/>
            <a:gdLst/>
            <a:ahLst/>
            <a:cxnLst/>
            <a:rect l="l" t="t" r="r" b="b"/>
            <a:pathLst>
              <a:path h="20213">
                <a:moveTo>
                  <a:pt x="0" y="0"/>
                </a:moveTo>
                <a:lnTo>
                  <a:pt x="0" y="2021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945826" y="5751480"/>
            <a:ext cx="264282" cy="61147"/>
          </a:xfrm>
          <a:custGeom>
            <a:avLst/>
            <a:gdLst/>
            <a:ahLst/>
            <a:cxnLst/>
            <a:rect l="l" t="t" r="r" b="b"/>
            <a:pathLst>
              <a:path w="264282" h="61147">
                <a:moveTo>
                  <a:pt x="264282" y="0"/>
                </a:moveTo>
                <a:lnTo>
                  <a:pt x="0" y="0"/>
                </a:lnTo>
                <a:lnTo>
                  <a:pt x="0" y="61147"/>
                </a:lnTo>
                <a:lnTo>
                  <a:pt x="264282" y="61147"/>
                </a:lnTo>
                <a:lnTo>
                  <a:pt x="264282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945826" y="5751480"/>
            <a:ext cx="264282" cy="61147"/>
          </a:xfrm>
          <a:custGeom>
            <a:avLst/>
            <a:gdLst/>
            <a:ahLst/>
            <a:cxnLst/>
            <a:rect l="l" t="t" r="r" b="b"/>
            <a:pathLst>
              <a:path w="264282" h="61147">
                <a:moveTo>
                  <a:pt x="264282" y="0"/>
                </a:moveTo>
                <a:lnTo>
                  <a:pt x="0" y="0"/>
                </a:lnTo>
                <a:lnTo>
                  <a:pt x="0" y="61147"/>
                </a:lnTo>
                <a:lnTo>
                  <a:pt x="264282" y="61147"/>
                </a:lnTo>
                <a:lnTo>
                  <a:pt x="264282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5884723" y="5812628"/>
            <a:ext cx="366013" cy="60661"/>
          </a:xfrm>
          <a:custGeom>
            <a:avLst/>
            <a:gdLst/>
            <a:ahLst/>
            <a:cxnLst/>
            <a:rect l="l" t="t" r="r" b="b"/>
            <a:pathLst>
              <a:path w="366013" h="60661">
                <a:moveTo>
                  <a:pt x="345780" y="0"/>
                </a:moveTo>
                <a:lnTo>
                  <a:pt x="40870" y="0"/>
                </a:lnTo>
                <a:lnTo>
                  <a:pt x="0" y="60661"/>
                </a:lnTo>
                <a:lnTo>
                  <a:pt x="366013" y="60661"/>
                </a:lnTo>
                <a:lnTo>
                  <a:pt x="345780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925593" y="5853056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5966059" y="5812628"/>
            <a:ext cx="223776" cy="0"/>
          </a:xfrm>
          <a:custGeom>
            <a:avLst/>
            <a:gdLst/>
            <a:ahLst/>
            <a:cxnLst/>
            <a:rect l="l" t="t" r="r" b="b"/>
            <a:pathLst>
              <a:path w="223776">
                <a:moveTo>
                  <a:pt x="0" y="0"/>
                </a:moveTo>
                <a:lnTo>
                  <a:pt x="22377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45826" y="5832842"/>
            <a:ext cx="162470" cy="0"/>
          </a:xfrm>
          <a:custGeom>
            <a:avLst/>
            <a:gdLst/>
            <a:ahLst/>
            <a:cxnLst/>
            <a:rect l="l" t="t" r="r" b="b"/>
            <a:pathLst>
              <a:path w="162470">
                <a:moveTo>
                  <a:pt x="0" y="0"/>
                </a:moveTo>
                <a:lnTo>
                  <a:pt x="16247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027365" y="5853056"/>
            <a:ext cx="122004" cy="0"/>
          </a:xfrm>
          <a:custGeom>
            <a:avLst/>
            <a:gdLst/>
            <a:ahLst/>
            <a:cxnLst/>
            <a:rect l="l" t="t" r="r" b="b"/>
            <a:pathLst>
              <a:path w="122004">
                <a:moveTo>
                  <a:pt x="0" y="0"/>
                </a:moveTo>
                <a:lnTo>
                  <a:pt x="122004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149369" y="5832842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189835" y="5853056"/>
            <a:ext cx="40668" cy="0"/>
          </a:xfrm>
          <a:custGeom>
            <a:avLst/>
            <a:gdLst/>
            <a:ahLst/>
            <a:cxnLst/>
            <a:rect l="l" t="t" r="r" b="b"/>
            <a:pathLst>
              <a:path w="40668">
                <a:moveTo>
                  <a:pt x="0" y="0"/>
                </a:moveTo>
                <a:lnTo>
                  <a:pt x="4066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067830" y="5568540"/>
            <a:ext cx="81506" cy="81365"/>
          </a:xfrm>
          <a:custGeom>
            <a:avLst/>
            <a:gdLst/>
            <a:ahLst/>
            <a:cxnLst/>
            <a:rect l="l" t="t" r="r" b="b"/>
            <a:pathLst>
              <a:path w="81506" h="81365">
                <a:moveTo>
                  <a:pt x="0" y="81365"/>
                </a:moveTo>
                <a:lnTo>
                  <a:pt x="81506" y="81365"/>
                </a:lnTo>
                <a:lnTo>
                  <a:pt x="81506" y="0"/>
                </a:lnTo>
                <a:lnTo>
                  <a:pt x="0" y="0"/>
                </a:lnTo>
                <a:lnTo>
                  <a:pt x="0" y="813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067830" y="5568540"/>
            <a:ext cx="81506" cy="81365"/>
          </a:xfrm>
          <a:custGeom>
            <a:avLst/>
            <a:gdLst/>
            <a:ahLst/>
            <a:cxnLst/>
            <a:rect l="l" t="t" r="r" b="b"/>
            <a:pathLst>
              <a:path w="81506" h="81365">
                <a:moveTo>
                  <a:pt x="81506" y="0"/>
                </a:moveTo>
                <a:lnTo>
                  <a:pt x="0" y="0"/>
                </a:lnTo>
                <a:lnTo>
                  <a:pt x="0" y="81365"/>
                </a:lnTo>
                <a:lnTo>
                  <a:pt x="81506" y="81365"/>
                </a:lnTo>
                <a:lnTo>
                  <a:pt x="81506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759391" y="5589244"/>
            <a:ext cx="122004" cy="182450"/>
          </a:xfrm>
          <a:custGeom>
            <a:avLst/>
            <a:gdLst/>
            <a:ahLst/>
            <a:cxnLst/>
            <a:rect l="l" t="t" r="r" b="b"/>
            <a:pathLst>
              <a:path w="122004" h="182450">
                <a:moveTo>
                  <a:pt x="0" y="0"/>
                </a:moveTo>
                <a:lnTo>
                  <a:pt x="81133" y="0"/>
                </a:lnTo>
                <a:lnTo>
                  <a:pt x="122004" y="40427"/>
                </a:lnTo>
                <a:lnTo>
                  <a:pt x="122004" y="182450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474512" y="5345140"/>
            <a:ext cx="284879" cy="203170"/>
          </a:xfrm>
          <a:custGeom>
            <a:avLst/>
            <a:gdLst/>
            <a:ahLst/>
            <a:cxnLst/>
            <a:rect l="l" t="t" r="r" b="b"/>
            <a:pathLst>
              <a:path w="284879" h="203170">
                <a:moveTo>
                  <a:pt x="0" y="142508"/>
                </a:moveTo>
                <a:lnTo>
                  <a:pt x="1321" y="159086"/>
                </a:lnTo>
                <a:lnTo>
                  <a:pt x="5292" y="173022"/>
                </a:lnTo>
                <a:lnTo>
                  <a:pt x="11920" y="184319"/>
                </a:lnTo>
                <a:lnTo>
                  <a:pt x="21212" y="192975"/>
                </a:lnTo>
                <a:lnTo>
                  <a:pt x="33176" y="198991"/>
                </a:lnTo>
                <a:lnTo>
                  <a:pt x="47821" y="202368"/>
                </a:lnTo>
                <a:lnTo>
                  <a:pt x="61103" y="203170"/>
                </a:lnTo>
                <a:lnTo>
                  <a:pt x="223776" y="203170"/>
                </a:lnTo>
                <a:lnTo>
                  <a:pt x="240385" y="201850"/>
                </a:lnTo>
                <a:lnTo>
                  <a:pt x="254390" y="197892"/>
                </a:lnTo>
                <a:lnTo>
                  <a:pt x="265776" y="191294"/>
                </a:lnTo>
                <a:lnTo>
                  <a:pt x="274527" y="182056"/>
                </a:lnTo>
                <a:lnTo>
                  <a:pt x="280627" y="170178"/>
                </a:lnTo>
                <a:lnTo>
                  <a:pt x="284061" y="155660"/>
                </a:lnTo>
                <a:lnTo>
                  <a:pt x="284879" y="142508"/>
                </a:lnTo>
                <a:lnTo>
                  <a:pt x="284879" y="61147"/>
                </a:lnTo>
                <a:lnTo>
                  <a:pt x="283545" y="44608"/>
                </a:lnTo>
                <a:lnTo>
                  <a:pt x="279554" y="30640"/>
                </a:lnTo>
                <a:lnTo>
                  <a:pt x="272921" y="19264"/>
                </a:lnTo>
                <a:lnTo>
                  <a:pt x="263662" y="10497"/>
                </a:lnTo>
                <a:lnTo>
                  <a:pt x="251791" y="4360"/>
                </a:lnTo>
                <a:lnTo>
                  <a:pt x="237325" y="871"/>
                </a:lnTo>
                <a:lnTo>
                  <a:pt x="223776" y="0"/>
                </a:lnTo>
                <a:lnTo>
                  <a:pt x="61103" y="0"/>
                </a:lnTo>
                <a:lnTo>
                  <a:pt x="44424" y="1338"/>
                </a:lnTo>
                <a:lnTo>
                  <a:pt x="30411" y="5340"/>
                </a:lnTo>
                <a:lnTo>
                  <a:pt x="19055" y="11988"/>
                </a:lnTo>
                <a:lnTo>
                  <a:pt x="10348" y="21261"/>
                </a:lnTo>
                <a:lnTo>
                  <a:pt x="4283" y="33140"/>
                </a:lnTo>
                <a:lnTo>
                  <a:pt x="853" y="47606"/>
                </a:lnTo>
                <a:lnTo>
                  <a:pt x="0" y="61147"/>
                </a:lnTo>
                <a:lnTo>
                  <a:pt x="0" y="1425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454077" y="5324926"/>
            <a:ext cx="325547" cy="243597"/>
          </a:xfrm>
          <a:custGeom>
            <a:avLst/>
            <a:gdLst/>
            <a:ahLst/>
            <a:cxnLst/>
            <a:rect l="l" t="t" r="r" b="b"/>
            <a:pathLst>
              <a:path w="325547" h="243597">
                <a:moveTo>
                  <a:pt x="281186" y="242278"/>
                </a:moveTo>
                <a:lnTo>
                  <a:pt x="295241" y="238318"/>
                </a:lnTo>
                <a:lnTo>
                  <a:pt x="306616" y="231719"/>
                </a:lnTo>
                <a:lnTo>
                  <a:pt x="315321" y="222481"/>
                </a:lnTo>
              </a:path>
              <a:path w="325547" h="243597">
                <a:moveTo>
                  <a:pt x="315321" y="222481"/>
                </a:moveTo>
                <a:lnTo>
                  <a:pt x="321361" y="210603"/>
                </a:lnTo>
                <a:lnTo>
                  <a:pt x="324746" y="196086"/>
                </a:lnTo>
                <a:lnTo>
                  <a:pt x="325547" y="182956"/>
                </a:lnTo>
                <a:lnTo>
                  <a:pt x="325547" y="61147"/>
                </a:lnTo>
                <a:lnTo>
                  <a:pt x="324236" y="44446"/>
                </a:lnTo>
                <a:lnTo>
                  <a:pt x="320296" y="30418"/>
                </a:lnTo>
                <a:lnTo>
                  <a:pt x="313721" y="19055"/>
                </a:lnTo>
                <a:lnTo>
                  <a:pt x="304503" y="10345"/>
                </a:lnTo>
                <a:lnTo>
                  <a:pt x="292633" y="4281"/>
                </a:lnTo>
                <a:lnTo>
                  <a:pt x="278105" y="852"/>
                </a:lnTo>
                <a:lnTo>
                  <a:pt x="264444" y="0"/>
                </a:lnTo>
                <a:lnTo>
                  <a:pt x="61305" y="0"/>
                </a:lnTo>
                <a:lnTo>
                  <a:pt x="44640" y="1306"/>
                </a:lnTo>
                <a:lnTo>
                  <a:pt x="30613" y="5231"/>
                </a:lnTo>
                <a:lnTo>
                  <a:pt x="19224" y="11784"/>
                </a:lnTo>
                <a:lnTo>
                  <a:pt x="10472" y="20975"/>
                </a:lnTo>
                <a:lnTo>
                  <a:pt x="4358" y="32813"/>
                </a:lnTo>
                <a:lnTo>
                  <a:pt x="882" y="47309"/>
                </a:lnTo>
                <a:lnTo>
                  <a:pt x="0" y="61147"/>
                </a:lnTo>
                <a:lnTo>
                  <a:pt x="0" y="182956"/>
                </a:lnTo>
                <a:lnTo>
                  <a:pt x="1329" y="199503"/>
                </a:lnTo>
                <a:lnTo>
                  <a:pt x="5319" y="213419"/>
                </a:lnTo>
              </a:path>
              <a:path w="325547" h="243597">
                <a:moveTo>
                  <a:pt x="5319" y="213419"/>
                </a:moveTo>
                <a:lnTo>
                  <a:pt x="11968" y="224705"/>
                </a:lnTo>
                <a:lnTo>
                  <a:pt x="21276" y="233360"/>
                </a:lnTo>
                <a:lnTo>
                  <a:pt x="33244" y="239384"/>
                </a:lnTo>
                <a:lnTo>
                  <a:pt x="47872" y="242777"/>
                </a:lnTo>
                <a:lnTo>
                  <a:pt x="61305" y="243597"/>
                </a:lnTo>
                <a:lnTo>
                  <a:pt x="264444" y="243597"/>
                </a:lnTo>
                <a:lnTo>
                  <a:pt x="281186" y="242278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515382" y="5406299"/>
            <a:ext cx="244029" cy="101583"/>
          </a:xfrm>
          <a:custGeom>
            <a:avLst/>
            <a:gdLst/>
            <a:ahLst/>
            <a:cxnLst/>
            <a:rect l="l" t="t" r="r" b="b"/>
            <a:pathLst>
              <a:path w="244029" h="101583">
                <a:moveTo>
                  <a:pt x="0" y="101583"/>
                </a:moveTo>
                <a:lnTo>
                  <a:pt x="244029" y="101583"/>
                </a:lnTo>
                <a:lnTo>
                  <a:pt x="244029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515382" y="5406299"/>
            <a:ext cx="244029" cy="101583"/>
          </a:xfrm>
          <a:custGeom>
            <a:avLst/>
            <a:gdLst/>
            <a:ahLst/>
            <a:cxnLst/>
            <a:rect l="l" t="t" r="r" b="b"/>
            <a:pathLst>
              <a:path w="244029" h="101583">
                <a:moveTo>
                  <a:pt x="0" y="101583"/>
                </a:moveTo>
                <a:lnTo>
                  <a:pt x="244029" y="101583"/>
                </a:lnTo>
                <a:lnTo>
                  <a:pt x="244029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840525" y="5751480"/>
            <a:ext cx="61103" cy="81361"/>
          </a:xfrm>
          <a:custGeom>
            <a:avLst/>
            <a:gdLst/>
            <a:ahLst/>
            <a:cxnLst/>
            <a:rect l="l" t="t" r="r" b="b"/>
            <a:pathLst>
              <a:path w="61103" h="81361">
                <a:moveTo>
                  <a:pt x="61103" y="61147"/>
                </a:moveTo>
                <a:lnTo>
                  <a:pt x="61103" y="20213"/>
                </a:lnTo>
                <a:lnTo>
                  <a:pt x="40870" y="0"/>
                </a:lnTo>
                <a:lnTo>
                  <a:pt x="0" y="0"/>
                </a:lnTo>
                <a:lnTo>
                  <a:pt x="0" y="61147"/>
                </a:lnTo>
                <a:lnTo>
                  <a:pt x="20232" y="81361"/>
                </a:lnTo>
                <a:lnTo>
                  <a:pt x="40870" y="81361"/>
                </a:lnTo>
                <a:lnTo>
                  <a:pt x="61103" y="61147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840525" y="5751480"/>
            <a:ext cx="61103" cy="81361"/>
          </a:xfrm>
          <a:custGeom>
            <a:avLst/>
            <a:gdLst/>
            <a:ahLst/>
            <a:cxnLst/>
            <a:rect l="l" t="t" r="r" b="b"/>
            <a:pathLst>
              <a:path w="61103" h="81361">
                <a:moveTo>
                  <a:pt x="61103" y="61147"/>
                </a:moveTo>
                <a:lnTo>
                  <a:pt x="61103" y="20213"/>
                </a:lnTo>
                <a:lnTo>
                  <a:pt x="40870" y="0"/>
                </a:lnTo>
                <a:lnTo>
                  <a:pt x="20232" y="0"/>
                </a:lnTo>
              </a:path>
              <a:path w="61103" h="81361">
                <a:moveTo>
                  <a:pt x="0" y="20213"/>
                </a:moveTo>
                <a:lnTo>
                  <a:pt x="0" y="61147"/>
                </a:lnTo>
                <a:lnTo>
                  <a:pt x="20232" y="81361"/>
                </a:lnTo>
                <a:lnTo>
                  <a:pt x="40870" y="81361"/>
                </a:lnTo>
                <a:lnTo>
                  <a:pt x="61103" y="61147"/>
                </a:lnTo>
              </a:path>
              <a:path w="61103" h="81361">
                <a:moveTo>
                  <a:pt x="20232" y="0"/>
                </a:moveTo>
                <a:lnTo>
                  <a:pt x="0" y="0"/>
                </a:lnTo>
                <a:lnTo>
                  <a:pt x="0" y="20213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555848" y="5426517"/>
            <a:ext cx="182769" cy="813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860758" y="5771694"/>
            <a:ext cx="0" cy="20213"/>
          </a:xfrm>
          <a:custGeom>
            <a:avLst/>
            <a:gdLst/>
            <a:ahLst/>
            <a:cxnLst/>
            <a:rect l="l" t="t" r="r" b="b"/>
            <a:pathLst>
              <a:path h="20213">
                <a:moveTo>
                  <a:pt x="0" y="0"/>
                </a:moveTo>
                <a:lnTo>
                  <a:pt x="0" y="2021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881396" y="5771694"/>
            <a:ext cx="0" cy="20213"/>
          </a:xfrm>
          <a:custGeom>
            <a:avLst/>
            <a:gdLst/>
            <a:ahLst/>
            <a:cxnLst/>
            <a:rect l="l" t="t" r="r" b="b"/>
            <a:pathLst>
              <a:path h="20213">
                <a:moveTo>
                  <a:pt x="0" y="0"/>
                </a:moveTo>
                <a:lnTo>
                  <a:pt x="0" y="2021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881396" y="5771694"/>
            <a:ext cx="0" cy="20213"/>
          </a:xfrm>
          <a:custGeom>
            <a:avLst/>
            <a:gdLst/>
            <a:ahLst/>
            <a:cxnLst/>
            <a:rect l="l" t="t" r="r" b="b"/>
            <a:pathLst>
              <a:path h="20213">
                <a:moveTo>
                  <a:pt x="0" y="0"/>
                </a:moveTo>
                <a:lnTo>
                  <a:pt x="0" y="2021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494745" y="5568524"/>
            <a:ext cx="284879" cy="40933"/>
          </a:xfrm>
          <a:custGeom>
            <a:avLst/>
            <a:gdLst/>
            <a:ahLst/>
            <a:cxnLst/>
            <a:rect l="l" t="t" r="r" b="b"/>
            <a:pathLst>
              <a:path w="284879" h="40933">
                <a:moveTo>
                  <a:pt x="264646" y="0"/>
                </a:moveTo>
                <a:lnTo>
                  <a:pt x="0" y="0"/>
                </a:lnTo>
                <a:lnTo>
                  <a:pt x="0" y="40933"/>
                </a:lnTo>
                <a:lnTo>
                  <a:pt x="284879" y="40933"/>
                </a:lnTo>
                <a:lnTo>
                  <a:pt x="264646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494745" y="5568524"/>
            <a:ext cx="284879" cy="40933"/>
          </a:xfrm>
          <a:custGeom>
            <a:avLst/>
            <a:gdLst/>
            <a:ahLst/>
            <a:cxnLst/>
            <a:rect l="l" t="t" r="r" b="b"/>
            <a:pathLst>
              <a:path w="284879" h="40933">
                <a:moveTo>
                  <a:pt x="264646" y="0"/>
                </a:moveTo>
                <a:lnTo>
                  <a:pt x="0" y="0"/>
                </a:lnTo>
                <a:lnTo>
                  <a:pt x="0" y="40933"/>
                </a:lnTo>
                <a:lnTo>
                  <a:pt x="284879" y="40933"/>
                </a:lnTo>
                <a:lnTo>
                  <a:pt x="264646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454077" y="5629671"/>
            <a:ext cx="366215" cy="60661"/>
          </a:xfrm>
          <a:custGeom>
            <a:avLst/>
            <a:gdLst/>
            <a:ahLst/>
            <a:cxnLst/>
            <a:rect l="l" t="t" r="r" b="b"/>
            <a:pathLst>
              <a:path w="366215" h="60661">
                <a:moveTo>
                  <a:pt x="325547" y="0"/>
                </a:moveTo>
                <a:lnTo>
                  <a:pt x="40668" y="0"/>
                </a:lnTo>
                <a:lnTo>
                  <a:pt x="0" y="60661"/>
                </a:lnTo>
                <a:lnTo>
                  <a:pt x="366215" y="60661"/>
                </a:lnTo>
                <a:lnTo>
                  <a:pt x="325547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494745" y="5670119"/>
            <a:ext cx="61103" cy="0"/>
          </a:xfrm>
          <a:custGeom>
            <a:avLst/>
            <a:gdLst/>
            <a:ahLst/>
            <a:cxnLst/>
            <a:rect l="l" t="t" r="r" b="b"/>
            <a:pathLst>
              <a:path w="61103">
                <a:moveTo>
                  <a:pt x="0" y="0"/>
                </a:moveTo>
                <a:lnTo>
                  <a:pt x="6110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515382" y="5629671"/>
            <a:ext cx="244008" cy="0"/>
          </a:xfrm>
          <a:custGeom>
            <a:avLst/>
            <a:gdLst/>
            <a:ahLst/>
            <a:cxnLst/>
            <a:rect l="l" t="t" r="r" b="b"/>
            <a:pathLst>
              <a:path w="244008">
                <a:moveTo>
                  <a:pt x="0" y="0"/>
                </a:moveTo>
                <a:lnTo>
                  <a:pt x="24400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494745" y="5649905"/>
            <a:ext cx="183107" cy="0"/>
          </a:xfrm>
          <a:custGeom>
            <a:avLst/>
            <a:gdLst/>
            <a:ahLst/>
            <a:cxnLst/>
            <a:rect l="l" t="t" r="r" b="b"/>
            <a:pathLst>
              <a:path w="183107">
                <a:moveTo>
                  <a:pt x="0" y="0"/>
                </a:moveTo>
                <a:lnTo>
                  <a:pt x="183107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576283" y="5670119"/>
            <a:ext cx="142237" cy="0"/>
          </a:xfrm>
          <a:custGeom>
            <a:avLst/>
            <a:gdLst/>
            <a:ahLst/>
            <a:cxnLst/>
            <a:rect l="l" t="t" r="r" b="b"/>
            <a:pathLst>
              <a:path w="142237">
                <a:moveTo>
                  <a:pt x="0" y="0"/>
                </a:moveTo>
                <a:lnTo>
                  <a:pt x="142237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698288" y="5649905"/>
            <a:ext cx="81336" cy="0"/>
          </a:xfrm>
          <a:custGeom>
            <a:avLst/>
            <a:gdLst/>
            <a:ahLst/>
            <a:cxnLst/>
            <a:rect l="l" t="t" r="r" b="b"/>
            <a:pathLst>
              <a:path w="81336">
                <a:moveTo>
                  <a:pt x="0" y="0"/>
                </a:moveTo>
                <a:lnTo>
                  <a:pt x="8133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738754" y="5670119"/>
            <a:ext cx="61103" cy="0"/>
          </a:xfrm>
          <a:custGeom>
            <a:avLst/>
            <a:gdLst/>
            <a:ahLst/>
            <a:cxnLst/>
            <a:rect l="l" t="t" r="r" b="b"/>
            <a:pathLst>
              <a:path w="61103">
                <a:moveTo>
                  <a:pt x="0" y="0"/>
                </a:moveTo>
                <a:lnTo>
                  <a:pt x="6110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6616749" y="5365858"/>
            <a:ext cx="81506" cy="101091"/>
          </a:xfrm>
          <a:custGeom>
            <a:avLst/>
            <a:gdLst/>
            <a:ahLst/>
            <a:cxnLst/>
            <a:rect l="l" t="t" r="r" b="b"/>
            <a:pathLst>
              <a:path w="81506" h="101091">
                <a:moveTo>
                  <a:pt x="0" y="101091"/>
                </a:moveTo>
                <a:lnTo>
                  <a:pt x="81506" y="101091"/>
                </a:lnTo>
                <a:lnTo>
                  <a:pt x="81506" y="0"/>
                </a:lnTo>
                <a:lnTo>
                  <a:pt x="0" y="0"/>
                </a:lnTo>
                <a:lnTo>
                  <a:pt x="0" y="101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616749" y="5365858"/>
            <a:ext cx="81506" cy="101091"/>
          </a:xfrm>
          <a:custGeom>
            <a:avLst/>
            <a:gdLst/>
            <a:ahLst/>
            <a:cxnLst/>
            <a:rect l="l" t="t" r="r" b="b"/>
            <a:pathLst>
              <a:path w="81506" h="101091">
                <a:moveTo>
                  <a:pt x="81506" y="0"/>
                </a:moveTo>
                <a:lnTo>
                  <a:pt x="0" y="0"/>
                </a:lnTo>
                <a:lnTo>
                  <a:pt x="0" y="101091"/>
                </a:lnTo>
                <a:lnTo>
                  <a:pt x="81506" y="101091"/>
                </a:lnTo>
                <a:lnTo>
                  <a:pt x="81506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559580" y="6036012"/>
            <a:ext cx="122004" cy="182456"/>
          </a:xfrm>
          <a:custGeom>
            <a:avLst/>
            <a:gdLst/>
            <a:ahLst/>
            <a:cxnLst/>
            <a:rect l="l" t="t" r="r" b="b"/>
            <a:pathLst>
              <a:path w="122004" h="182456">
                <a:moveTo>
                  <a:pt x="0" y="0"/>
                </a:moveTo>
                <a:lnTo>
                  <a:pt x="80931" y="0"/>
                </a:lnTo>
                <a:lnTo>
                  <a:pt x="101771" y="40427"/>
                </a:lnTo>
                <a:lnTo>
                  <a:pt x="122004" y="182456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274498" y="5791908"/>
            <a:ext cx="285081" cy="203170"/>
          </a:xfrm>
          <a:custGeom>
            <a:avLst/>
            <a:gdLst/>
            <a:ahLst/>
            <a:cxnLst/>
            <a:rect l="l" t="t" r="r" b="b"/>
            <a:pathLst>
              <a:path w="285081" h="203170">
                <a:moveTo>
                  <a:pt x="0" y="142528"/>
                </a:moveTo>
                <a:lnTo>
                  <a:pt x="1352" y="159075"/>
                </a:lnTo>
                <a:lnTo>
                  <a:pt x="5393" y="172992"/>
                </a:lnTo>
                <a:lnTo>
                  <a:pt x="12100" y="184277"/>
                </a:lnTo>
                <a:lnTo>
                  <a:pt x="21449" y="192932"/>
                </a:lnTo>
                <a:lnTo>
                  <a:pt x="33418" y="198956"/>
                </a:lnTo>
                <a:lnTo>
                  <a:pt x="47982" y="202349"/>
                </a:lnTo>
                <a:lnTo>
                  <a:pt x="61305" y="203170"/>
                </a:lnTo>
                <a:lnTo>
                  <a:pt x="223776" y="203170"/>
                </a:lnTo>
                <a:lnTo>
                  <a:pt x="240569" y="201854"/>
                </a:lnTo>
                <a:lnTo>
                  <a:pt x="254661" y="197908"/>
                </a:lnTo>
                <a:lnTo>
                  <a:pt x="266065" y="191331"/>
                </a:lnTo>
                <a:lnTo>
                  <a:pt x="274792" y="182124"/>
                </a:lnTo>
                <a:lnTo>
                  <a:pt x="280852" y="170285"/>
                </a:lnTo>
                <a:lnTo>
                  <a:pt x="284259" y="155816"/>
                </a:lnTo>
                <a:lnTo>
                  <a:pt x="285081" y="142528"/>
                </a:lnTo>
                <a:lnTo>
                  <a:pt x="285081" y="61147"/>
                </a:lnTo>
                <a:lnTo>
                  <a:pt x="283774" y="44633"/>
                </a:lnTo>
                <a:lnTo>
                  <a:pt x="279843" y="30682"/>
                </a:lnTo>
                <a:lnTo>
                  <a:pt x="273277" y="19314"/>
                </a:lnTo>
                <a:lnTo>
                  <a:pt x="264066" y="10546"/>
                </a:lnTo>
                <a:lnTo>
                  <a:pt x="252197" y="4400"/>
                </a:lnTo>
                <a:lnTo>
                  <a:pt x="237659" y="892"/>
                </a:lnTo>
                <a:lnTo>
                  <a:pt x="223776" y="0"/>
                </a:lnTo>
                <a:lnTo>
                  <a:pt x="61305" y="0"/>
                </a:lnTo>
                <a:lnTo>
                  <a:pt x="44770" y="1334"/>
                </a:lnTo>
                <a:lnTo>
                  <a:pt x="30791" y="5323"/>
                </a:lnTo>
                <a:lnTo>
                  <a:pt x="19391" y="11948"/>
                </a:lnTo>
                <a:lnTo>
                  <a:pt x="10594" y="21191"/>
                </a:lnTo>
                <a:lnTo>
                  <a:pt x="4421" y="33031"/>
                </a:lnTo>
                <a:lnTo>
                  <a:pt x="897" y="47450"/>
                </a:lnTo>
                <a:lnTo>
                  <a:pt x="0" y="61147"/>
                </a:lnTo>
                <a:lnTo>
                  <a:pt x="0" y="1425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254265" y="5771694"/>
            <a:ext cx="325547" cy="243597"/>
          </a:xfrm>
          <a:custGeom>
            <a:avLst/>
            <a:gdLst/>
            <a:ahLst/>
            <a:cxnLst/>
            <a:rect l="l" t="t" r="r" b="b"/>
            <a:pathLst>
              <a:path w="325547" h="243597">
                <a:moveTo>
                  <a:pt x="272753" y="242931"/>
                </a:moveTo>
                <a:lnTo>
                  <a:pt x="281035" y="242282"/>
                </a:lnTo>
                <a:lnTo>
                  <a:pt x="295127" y="238336"/>
                </a:lnTo>
                <a:lnTo>
                  <a:pt x="306531" y="231759"/>
                </a:lnTo>
                <a:lnTo>
                  <a:pt x="315257" y="222551"/>
                </a:lnTo>
                <a:lnTo>
                  <a:pt x="321318" y="210713"/>
                </a:lnTo>
                <a:lnTo>
                  <a:pt x="324725" y="196244"/>
                </a:lnTo>
                <a:lnTo>
                  <a:pt x="325547" y="182956"/>
                </a:lnTo>
                <a:lnTo>
                  <a:pt x="325547" y="61147"/>
                </a:lnTo>
                <a:lnTo>
                  <a:pt x="324239" y="44471"/>
                </a:lnTo>
                <a:lnTo>
                  <a:pt x="320309" y="30460"/>
                </a:lnTo>
                <a:lnTo>
                  <a:pt x="313743" y="19104"/>
                </a:lnTo>
                <a:lnTo>
                  <a:pt x="304532" y="10394"/>
                </a:lnTo>
                <a:lnTo>
                  <a:pt x="292663" y="4320"/>
                </a:lnTo>
                <a:lnTo>
                  <a:pt x="278125" y="873"/>
                </a:lnTo>
                <a:lnTo>
                  <a:pt x="264241" y="0"/>
                </a:lnTo>
                <a:lnTo>
                  <a:pt x="61305" y="0"/>
                </a:lnTo>
                <a:lnTo>
                  <a:pt x="44576" y="1306"/>
                </a:lnTo>
                <a:lnTo>
                  <a:pt x="30524" y="5231"/>
                </a:lnTo>
                <a:lnTo>
                  <a:pt x="19140" y="11784"/>
                </a:lnTo>
                <a:lnTo>
                  <a:pt x="10411" y="20975"/>
                </a:lnTo>
                <a:lnTo>
                  <a:pt x="4326" y="32813"/>
                </a:lnTo>
                <a:lnTo>
                  <a:pt x="874" y="47309"/>
                </a:lnTo>
                <a:lnTo>
                  <a:pt x="0" y="61147"/>
                </a:lnTo>
                <a:lnTo>
                  <a:pt x="0" y="182956"/>
                </a:lnTo>
                <a:lnTo>
                  <a:pt x="1318" y="199503"/>
                </a:lnTo>
                <a:lnTo>
                  <a:pt x="5281" y="213419"/>
                </a:lnTo>
                <a:lnTo>
                  <a:pt x="11901" y="224705"/>
                </a:lnTo>
              </a:path>
              <a:path w="325547" h="243597">
                <a:moveTo>
                  <a:pt x="11901" y="224705"/>
                </a:moveTo>
                <a:lnTo>
                  <a:pt x="21190" y="233360"/>
                </a:lnTo>
                <a:lnTo>
                  <a:pt x="33157" y="239384"/>
                </a:lnTo>
                <a:lnTo>
                  <a:pt x="47817" y="242777"/>
                </a:lnTo>
              </a:path>
              <a:path w="325547" h="243597">
                <a:moveTo>
                  <a:pt x="47817" y="242777"/>
                </a:moveTo>
                <a:lnTo>
                  <a:pt x="61305" y="243597"/>
                </a:lnTo>
                <a:lnTo>
                  <a:pt x="264241" y="243597"/>
                </a:lnTo>
                <a:lnTo>
                  <a:pt x="272753" y="242931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315571" y="5853062"/>
            <a:ext cx="223776" cy="121803"/>
          </a:xfrm>
          <a:custGeom>
            <a:avLst/>
            <a:gdLst/>
            <a:ahLst/>
            <a:cxnLst/>
            <a:rect l="l" t="t" r="r" b="b"/>
            <a:pathLst>
              <a:path w="223776" h="121803">
                <a:moveTo>
                  <a:pt x="0" y="121803"/>
                </a:moveTo>
                <a:lnTo>
                  <a:pt x="223776" y="121803"/>
                </a:lnTo>
                <a:lnTo>
                  <a:pt x="223776" y="0"/>
                </a:lnTo>
                <a:lnTo>
                  <a:pt x="0" y="0"/>
                </a:lnTo>
                <a:lnTo>
                  <a:pt x="0" y="1218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315571" y="5853062"/>
            <a:ext cx="223776" cy="121803"/>
          </a:xfrm>
          <a:custGeom>
            <a:avLst/>
            <a:gdLst/>
            <a:ahLst/>
            <a:cxnLst/>
            <a:rect l="l" t="t" r="r" b="b"/>
            <a:pathLst>
              <a:path w="223776" h="121803">
                <a:moveTo>
                  <a:pt x="0" y="121803"/>
                </a:moveTo>
                <a:lnTo>
                  <a:pt x="223776" y="121803"/>
                </a:lnTo>
                <a:lnTo>
                  <a:pt x="223776" y="0"/>
                </a:lnTo>
                <a:lnTo>
                  <a:pt x="0" y="0"/>
                </a:lnTo>
                <a:lnTo>
                  <a:pt x="0" y="121803"/>
                </a:lnTo>
                <a:close/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640511" y="6198251"/>
            <a:ext cx="61305" cy="81365"/>
          </a:xfrm>
          <a:custGeom>
            <a:avLst/>
            <a:gdLst/>
            <a:ahLst/>
            <a:cxnLst/>
            <a:rect l="l" t="t" r="r" b="b"/>
            <a:pathLst>
              <a:path w="61305" h="81365">
                <a:moveTo>
                  <a:pt x="61305" y="61147"/>
                </a:moveTo>
                <a:lnTo>
                  <a:pt x="61305" y="20217"/>
                </a:lnTo>
                <a:lnTo>
                  <a:pt x="41072" y="0"/>
                </a:lnTo>
                <a:lnTo>
                  <a:pt x="0" y="0"/>
                </a:lnTo>
                <a:lnTo>
                  <a:pt x="0" y="61147"/>
                </a:lnTo>
                <a:lnTo>
                  <a:pt x="20839" y="81365"/>
                </a:lnTo>
                <a:lnTo>
                  <a:pt x="41072" y="81365"/>
                </a:lnTo>
                <a:lnTo>
                  <a:pt x="61305" y="61147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640511" y="6198251"/>
            <a:ext cx="61305" cy="81365"/>
          </a:xfrm>
          <a:custGeom>
            <a:avLst/>
            <a:gdLst/>
            <a:ahLst/>
            <a:cxnLst/>
            <a:rect l="l" t="t" r="r" b="b"/>
            <a:pathLst>
              <a:path w="61305" h="81365">
                <a:moveTo>
                  <a:pt x="61305" y="61147"/>
                </a:moveTo>
                <a:lnTo>
                  <a:pt x="61305" y="20217"/>
                </a:lnTo>
                <a:lnTo>
                  <a:pt x="41072" y="0"/>
                </a:lnTo>
                <a:lnTo>
                  <a:pt x="20839" y="0"/>
                </a:lnTo>
              </a:path>
              <a:path w="61305" h="81365">
                <a:moveTo>
                  <a:pt x="0" y="20217"/>
                </a:moveTo>
                <a:lnTo>
                  <a:pt x="0" y="61147"/>
                </a:lnTo>
              </a:path>
              <a:path w="61305" h="81365">
                <a:moveTo>
                  <a:pt x="0" y="61147"/>
                </a:moveTo>
                <a:lnTo>
                  <a:pt x="20839" y="81365"/>
                </a:lnTo>
                <a:lnTo>
                  <a:pt x="41072" y="81365"/>
                </a:lnTo>
                <a:lnTo>
                  <a:pt x="61305" y="61147"/>
                </a:lnTo>
              </a:path>
              <a:path w="61305" h="81365">
                <a:moveTo>
                  <a:pt x="20839" y="0"/>
                </a:moveTo>
                <a:lnTo>
                  <a:pt x="0" y="0"/>
                </a:lnTo>
                <a:lnTo>
                  <a:pt x="0" y="20217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335804" y="5873286"/>
            <a:ext cx="203522" cy="813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661351" y="6218469"/>
            <a:ext cx="0" cy="20217"/>
          </a:xfrm>
          <a:custGeom>
            <a:avLst/>
            <a:gdLst/>
            <a:ahLst/>
            <a:cxnLst/>
            <a:rect l="l" t="t" r="r" b="b"/>
            <a:pathLst>
              <a:path h="20217">
                <a:moveTo>
                  <a:pt x="0" y="0"/>
                </a:moveTo>
                <a:lnTo>
                  <a:pt x="0" y="20217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661351" y="6218469"/>
            <a:ext cx="0" cy="20217"/>
          </a:xfrm>
          <a:custGeom>
            <a:avLst/>
            <a:gdLst/>
            <a:ahLst/>
            <a:cxnLst/>
            <a:rect l="l" t="t" r="r" b="b"/>
            <a:pathLst>
              <a:path h="20217">
                <a:moveTo>
                  <a:pt x="0" y="0"/>
                </a:moveTo>
                <a:lnTo>
                  <a:pt x="0" y="20217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681584" y="6218469"/>
            <a:ext cx="0" cy="20217"/>
          </a:xfrm>
          <a:custGeom>
            <a:avLst/>
            <a:gdLst/>
            <a:ahLst/>
            <a:cxnLst/>
            <a:rect l="l" t="t" r="r" b="b"/>
            <a:pathLst>
              <a:path h="20217">
                <a:moveTo>
                  <a:pt x="0" y="0"/>
                </a:moveTo>
                <a:lnTo>
                  <a:pt x="0" y="20217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295338" y="6015292"/>
            <a:ext cx="264282" cy="61147"/>
          </a:xfrm>
          <a:custGeom>
            <a:avLst/>
            <a:gdLst/>
            <a:ahLst/>
            <a:cxnLst/>
            <a:rect l="l" t="t" r="r" b="b"/>
            <a:pathLst>
              <a:path w="264282" h="61147">
                <a:moveTo>
                  <a:pt x="264282" y="0"/>
                </a:moveTo>
                <a:lnTo>
                  <a:pt x="0" y="0"/>
                </a:lnTo>
                <a:lnTo>
                  <a:pt x="0" y="61147"/>
                </a:lnTo>
                <a:lnTo>
                  <a:pt x="264282" y="61147"/>
                </a:lnTo>
                <a:lnTo>
                  <a:pt x="264282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295338" y="6015292"/>
            <a:ext cx="264282" cy="61147"/>
          </a:xfrm>
          <a:custGeom>
            <a:avLst/>
            <a:gdLst/>
            <a:ahLst/>
            <a:cxnLst/>
            <a:rect l="l" t="t" r="r" b="b"/>
            <a:pathLst>
              <a:path w="264282" h="61147">
                <a:moveTo>
                  <a:pt x="264282" y="0"/>
                </a:moveTo>
                <a:lnTo>
                  <a:pt x="0" y="0"/>
                </a:lnTo>
                <a:lnTo>
                  <a:pt x="0" y="61147"/>
                </a:lnTo>
                <a:lnTo>
                  <a:pt x="264282" y="61147"/>
                </a:lnTo>
                <a:lnTo>
                  <a:pt x="264282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254265" y="6076440"/>
            <a:ext cx="366013" cy="60663"/>
          </a:xfrm>
          <a:custGeom>
            <a:avLst/>
            <a:gdLst/>
            <a:ahLst/>
            <a:cxnLst/>
            <a:rect l="l" t="t" r="r" b="b"/>
            <a:pathLst>
              <a:path w="366013" h="60663">
                <a:moveTo>
                  <a:pt x="325547" y="0"/>
                </a:moveTo>
                <a:lnTo>
                  <a:pt x="41072" y="0"/>
                </a:lnTo>
                <a:lnTo>
                  <a:pt x="11735" y="43331"/>
                </a:lnTo>
                <a:lnTo>
                  <a:pt x="0" y="60663"/>
                </a:lnTo>
                <a:lnTo>
                  <a:pt x="366013" y="60663"/>
                </a:lnTo>
                <a:lnTo>
                  <a:pt x="325547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295338" y="6116888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315571" y="6076440"/>
            <a:ext cx="244008" cy="0"/>
          </a:xfrm>
          <a:custGeom>
            <a:avLst/>
            <a:gdLst/>
            <a:ahLst/>
            <a:cxnLst/>
            <a:rect l="l" t="t" r="r" b="b"/>
            <a:pathLst>
              <a:path w="244008">
                <a:moveTo>
                  <a:pt x="0" y="0"/>
                </a:moveTo>
                <a:lnTo>
                  <a:pt x="24400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295338" y="6096674"/>
            <a:ext cx="182703" cy="0"/>
          </a:xfrm>
          <a:custGeom>
            <a:avLst/>
            <a:gdLst/>
            <a:ahLst/>
            <a:cxnLst/>
            <a:rect l="l" t="t" r="r" b="b"/>
            <a:pathLst>
              <a:path w="182703">
                <a:moveTo>
                  <a:pt x="0" y="0"/>
                </a:moveTo>
                <a:lnTo>
                  <a:pt x="18270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5376269" y="6116888"/>
            <a:ext cx="142237" cy="0"/>
          </a:xfrm>
          <a:custGeom>
            <a:avLst/>
            <a:gdLst/>
            <a:ahLst/>
            <a:cxnLst/>
            <a:rect l="l" t="t" r="r" b="b"/>
            <a:pathLst>
              <a:path w="142237">
                <a:moveTo>
                  <a:pt x="0" y="0"/>
                </a:moveTo>
                <a:lnTo>
                  <a:pt x="142237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5498274" y="6096674"/>
            <a:ext cx="81538" cy="0"/>
          </a:xfrm>
          <a:custGeom>
            <a:avLst/>
            <a:gdLst/>
            <a:ahLst/>
            <a:cxnLst/>
            <a:rect l="l" t="t" r="r" b="b"/>
            <a:pathLst>
              <a:path w="81538">
                <a:moveTo>
                  <a:pt x="0" y="0"/>
                </a:moveTo>
                <a:lnTo>
                  <a:pt x="8153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539347" y="6116888"/>
            <a:ext cx="40465" cy="0"/>
          </a:xfrm>
          <a:custGeom>
            <a:avLst/>
            <a:gdLst/>
            <a:ahLst/>
            <a:cxnLst/>
            <a:rect l="l" t="t" r="r" b="b"/>
            <a:pathLst>
              <a:path w="40465">
                <a:moveTo>
                  <a:pt x="0" y="0"/>
                </a:moveTo>
                <a:lnTo>
                  <a:pt x="4046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417342" y="5832844"/>
            <a:ext cx="81010" cy="80873"/>
          </a:xfrm>
          <a:custGeom>
            <a:avLst/>
            <a:gdLst/>
            <a:ahLst/>
            <a:cxnLst/>
            <a:rect l="l" t="t" r="r" b="b"/>
            <a:pathLst>
              <a:path w="81010" h="80873">
                <a:moveTo>
                  <a:pt x="0" y="80873"/>
                </a:moveTo>
                <a:lnTo>
                  <a:pt x="81010" y="80873"/>
                </a:lnTo>
                <a:lnTo>
                  <a:pt x="81010" y="0"/>
                </a:lnTo>
                <a:lnTo>
                  <a:pt x="0" y="0"/>
                </a:lnTo>
                <a:lnTo>
                  <a:pt x="0" y="808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417342" y="5832844"/>
            <a:ext cx="81010" cy="80873"/>
          </a:xfrm>
          <a:custGeom>
            <a:avLst/>
            <a:gdLst/>
            <a:ahLst/>
            <a:cxnLst/>
            <a:rect l="l" t="t" r="r" b="b"/>
            <a:pathLst>
              <a:path w="81010" h="80873">
                <a:moveTo>
                  <a:pt x="81010" y="0"/>
                </a:moveTo>
                <a:lnTo>
                  <a:pt x="0" y="0"/>
                </a:lnTo>
                <a:lnTo>
                  <a:pt x="0" y="80873"/>
                </a:lnTo>
                <a:lnTo>
                  <a:pt x="81010" y="80873"/>
                </a:lnTo>
                <a:lnTo>
                  <a:pt x="81010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5356036" y="3822283"/>
            <a:ext cx="488017" cy="852704"/>
          </a:xfrm>
          <a:custGeom>
            <a:avLst/>
            <a:gdLst/>
            <a:ahLst/>
            <a:cxnLst/>
            <a:rect l="l" t="t" r="r" b="b"/>
            <a:pathLst>
              <a:path w="488017" h="852704">
                <a:moveTo>
                  <a:pt x="488017" y="60702"/>
                </a:moveTo>
                <a:lnTo>
                  <a:pt x="325547" y="0"/>
                </a:lnTo>
                <a:lnTo>
                  <a:pt x="0" y="792042"/>
                </a:lnTo>
                <a:lnTo>
                  <a:pt x="142237" y="852704"/>
                </a:lnTo>
                <a:lnTo>
                  <a:pt x="488017" y="60702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356036" y="3822283"/>
            <a:ext cx="488017" cy="852704"/>
          </a:xfrm>
          <a:custGeom>
            <a:avLst/>
            <a:gdLst/>
            <a:ahLst/>
            <a:cxnLst/>
            <a:rect l="l" t="t" r="r" b="b"/>
            <a:pathLst>
              <a:path w="488017" h="852704">
                <a:moveTo>
                  <a:pt x="488017" y="60702"/>
                </a:moveTo>
                <a:lnTo>
                  <a:pt x="325547" y="0"/>
                </a:lnTo>
                <a:lnTo>
                  <a:pt x="0" y="792042"/>
                </a:lnTo>
                <a:lnTo>
                  <a:pt x="142237" y="852704"/>
                </a:lnTo>
                <a:lnTo>
                  <a:pt x="488017" y="60702"/>
                </a:lnTo>
              </a:path>
            </a:pathLst>
          </a:custGeom>
          <a:ln w="40506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481772" y="4289286"/>
            <a:ext cx="1545592" cy="1279238"/>
          </a:xfrm>
          <a:custGeom>
            <a:avLst/>
            <a:gdLst/>
            <a:ahLst/>
            <a:cxnLst/>
            <a:rect l="l" t="t" r="r" b="b"/>
            <a:pathLst>
              <a:path w="1545592" h="1279238">
                <a:moveTo>
                  <a:pt x="1321816" y="1137215"/>
                </a:moveTo>
                <a:lnTo>
                  <a:pt x="1321816" y="1055854"/>
                </a:lnTo>
                <a:lnTo>
                  <a:pt x="1280743" y="954279"/>
                </a:lnTo>
                <a:lnTo>
                  <a:pt x="1240277" y="853189"/>
                </a:lnTo>
                <a:lnTo>
                  <a:pt x="1321816" y="812256"/>
                </a:lnTo>
                <a:lnTo>
                  <a:pt x="1524954" y="730895"/>
                </a:lnTo>
                <a:lnTo>
                  <a:pt x="1545592" y="629805"/>
                </a:lnTo>
                <a:lnTo>
                  <a:pt x="1545592" y="507510"/>
                </a:lnTo>
                <a:lnTo>
                  <a:pt x="1464053" y="405915"/>
                </a:lnTo>
                <a:lnTo>
                  <a:pt x="1240277" y="405915"/>
                </a:lnTo>
                <a:lnTo>
                  <a:pt x="1199811" y="345274"/>
                </a:lnTo>
                <a:lnTo>
                  <a:pt x="1118273" y="101655"/>
                </a:lnTo>
                <a:lnTo>
                  <a:pt x="996268" y="0"/>
                </a:lnTo>
                <a:lnTo>
                  <a:pt x="874264" y="20294"/>
                </a:lnTo>
                <a:lnTo>
                  <a:pt x="732026" y="142103"/>
                </a:lnTo>
                <a:lnTo>
                  <a:pt x="610022" y="223465"/>
                </a:lnTo>
                <a:lnTo>
                  <a:pt x="548716" y="203251"/>
                </a:lnTo>
                <a:lnTo>
                  <a:pt x="488017" y="142103"/>
                </a:lnTo>
                <a:lnTo>
                  <a:pt x="386246" y="121869"/>
                </a:lnTo>
                <a:lnTo>
                  <a:pt x="284474" y="203251"/>
                </a:lnTo>
                <a:lnTo>
                  <a:pt x="264241" y="284126"/>
                </a:lnTo>
                <a:lnTo>
                  <a:pt x="264241" y="385701"/>
                </a:lnTo>
                <a:lnTo>
                  <a:pt x="203543" y="487276"/>
                </a:lnTo>
                <a:lnTo>
                  <a:pt x="40465" y="670233"/>
                </a:lnTo>
                <a:lnTo>
                  <a:pt x="0" y="792042"/>
                </a:lnTo>
                <a:lnTo>
                  <a:pt x="81538" y="934065"/>
                </a:lnTo>
                <a:lnTo>
                  <a:pt x="122004" y="934065"/>
                </a:lnTo>
                <a:lnTo>
                  <a:pt x="325547" y="1238810"/>
                </a:lnTo>
                <a:lnTo>
                  <a:pt x="467784" y="1279238"/>
                </a:lnTo>
                <a:lnTo>
                  <a:pt x="691560" y="1157449"/>
                </a:lnTo>
                <a:lnTo>
                  <a:pt x="732026" y="1076573"/>
                </a:lnTo>
                <a:lnTo>
                  <a:pt x="854031" y="1035640"/>
                </a:lnTo>
                <a:lnTo>
                  <a:pt x="1036734" y="1096787"/>
                </a:lnTo>
                <a:lnTo>
                  <a:pt x="1240277" y="1157449"/>
                </a:lnTo>
                <a:lnTo>
                  <a:pt x="1321816" y="1137215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481772" y="4289286"/>
            <a:ext cx="1545592" cy="1279238"/>
          </a:xfrm>
          <a:custGeom>
            <a:avLst/>
            <a:gdLst/>
            <a:ahLst/>
            <a:cxnLst/>
            <a:rect l="l" t="t" r="r" b="b"/>
            <a:pathLst>
              <a:path w="1545592" h="1279238">
                <a:moveTo>
                  <a:pt x="81538" y="934065"/>
                </a:moveTo>
                <a:lnTo>
                  <a:pt x="0" y="792042"/>
                </a:lnTo>
                <a:lnTo>
                  <a:pt x="40465" y="670233"/>
                </a:lnTo>
                <a:lnTo>
                  <a:pt x="203543" y="487276"/>
                </a:lnTo>
                <a:lnTo>
                  <a:pt x="264241" y="385701"/>
                </a:lnTo>
                <a:lnTo>
                  <a:pt x="264241" y="284126"/>
                </a:lnTo>
                <a:lnTo>
                  <a:pt x="284474" y="203251"/>
                </a:lnTo>
                <a:lnTo>
                  <a:pt x="386246" y="121869"/>
                </a:lnTo>
                <a:lnTo>
                  <a:pt x="488017" y="142103"/>
                </a:lnTo>
                <a:lnTo>
                  <a:pt x="548716" y="203251"/>
                </a:lnTo>
                <a:lnTo>
                  <a:pt x="610022" y="223465"/>
                </a:lnTo>
                <a:lnTo>
                  <a:pt x="732026" y="142103"/>
                </a:lnTo>
                <a:lnTo>
                  <a:pt x="874264" y="20294"/>
                </a:lnTo>
                <a:lnTo>
                  <a:pt x="996268" y="0"/>
                </a:lnTo>
                <a:lnTo>
                  <a:pt x="1118273" y="101655"/>
                </a:lnTo>
                <a:lnTo>
                  <a:pt x="1199811" y="345274"/>
                </a:lnTo>
                <a:lnTo>
                  <a:pt x="1240277" y="405915"/>
                </a:lnTo>
                <a:lnTo>
                  <a:pt x="1342049" y="405915"/>
                </a:lnTo>
                <a:lnTo>
                  <a:pt x="1464053" y="405915"/>
                </a:lnTo>
                <a:lnTo>
                  <a:pt x="1545592" y="507510"/>
                </a:lnTo>
                <a:lnTo>
                  <a:pt x="1545592" y="629805"/>
                </a:lnTo>
                <a:lnTo>
                  <a:pt x="1524954" y="730895"/>
                </a:lnTo>
                <a:lnTo>
                  <a:pt x="1321816" y="812256"/>
                </a:lnTo>
                <a:lnTo>
                  <a:pt x="1240277" y="853189"/>
                </a:lnTo>
                <a:lnTo>
                  <a:pt x="1280743" y="954279"/>
                </a:lnTo>
                <a:lnTo>
                  <a:pt x="1321816" y="1055854"/>
                </a:lnTo>
                <a:lnTo>
                  <a:pt x="1321816" y="1137215"/>
                </a:lnTo>
                <a:lnTo>
                  <a:pt x="1240277" y="1157449"/>
                </a:lnTo>
                <a:lnTo>
                  <a:pt x="1036734" y="1096787"/>
                </a:lnTo>
                <a:lnTo>
                  <a:pt x="854031" y="1035640"/>
                </a:lnTo>
                <a:lnTo>
                  <a:pt x="732026" y="1076573"/>
                </a:lnTo>
                <a:lnTo>
                  <a:pt x="691560" y="1157449"/>
                </a:lnTo>
                <a:lnTo>
                  <a:pt x="467784" y="1279238"/>
                </a:lnTo>
                <a:lnTo>
                  <a:pt x="325547" y="1238810"/>
                </a:lnTo>
                <a:lnTo>
                  <a:pt x="122004" y="934065"/>
                </a:lnTo>
              </a:path>
            </a:pathLst>
          </a:custGeom>
          <a:ln w="20253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474512" y="3822283"/>
            <a:ext cx="447552" cy="548444"/>
          </a:xfrm>
          <a:custGeom>
            <a:avLst/>
            <a:gdLst/>
            <a:ahLst/>
            <a:cxnLst/>
            <a:rect l="l" t="t" r="r" b="b"/>
            <a:pathLst>
              <a:path w="447552" h="548444">
                <a:moveTo>
                  <a:pt x="447552" y="548444"/>
                </a:moveTo>
                <a:lnTo>
                  <a:pt x="366013" y="324959"/>
                </a:lnTo>
                <a:lnTo>
                  <a:pt x="183107" y="182511"/>
                </a:lnTo>
                <a:lnTo>
                  <a:pt x="61103" y="40468"/>
                </a:lnTo>
                <a:lnTo>
                  <a:pt x="20232" y="0"/>
                </a:lnTo>
                <a:lnTo>
                  <a:pt x="0" y="20234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6454077" y="3720708"/>
            <a:ext cx="935772" cy="405895"/>
          </a:xfrm>
          <a:custGeom>
            <a:avLst/>
            <a:gdLst/>
            <a:ahLst/>
            <a:cxnLst/>
            <a:rect l="l" t="t" r="r" b="b"/>
            <a:pathLst>
              <a:path w="935772" h="405895">
                <a:moveTo>
                  <a:pt x="935772" y="405895"/>
                </a:moveTo>
                <a:lnTo>
                  <a:pt x="854233" y="324959"/>
                </a:lnTo>
                <a:lnTo>
                  <a:pt x="732229" y="243618"/>
                </a:lnTo>
                <a:lnTo>
                  <a:pt x="386448" y="142043"/>
                </a:lnTo>
                <a:lnTo>
                  <a:pt x="162672" y="40468"/>
                </a:lnTo>
                <a:lnTo>
                  <a:pt x="61305" y="0"/>
                </a:lnTo>
                <a:lnTo>
                  <a:pt x="0" y="20234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6799857" y="3456451"/>
            <a:ext cx="508453" cy="101575"/>
          </a:xfrm>
          <a:custGeom>
            <a:avLst/>
            <a:gdLst/>
            <a:ahLst/>
            <a:cxnLst/>
            <a:rect l="l" t="t" r="r" b="b"/>
            <a:pathLst>
              <a:path w="508453" h="101575">
                <a:moveTo>
                  <a:pt x="508453" y="0"/>
                </a:moveTo>
                <a:lnTo>
                  <a:pt x="406681" y="40872"/>
                </a:lnTo>
                <a:lnTo>
                  <a:pt x="203543" y="81340"/>
                </a:lnTo>
                <a:lnTo>
                  <a:pt x="81538" y="101575"/>
                </a:lnTo>
                <a:lnTo>
                  <a:pt x="0" y="101575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6535615" y="2908108"/>
            <a:ext cx="732229" cy="568982"/>
          </a:xfrm>
          <a:custGeom>
            <a:avLst/>
            <a:gdLst/>
            <a:ahLst/>
            <a:cxnLst/>
            <a:rect l="l" t="t" r="r" b="b"/>
            <a:pathLst>
              <a:path w="732229" h="568982">
                <a:moveTo>
                  <a:pt x="732229" y="0"/>
                </a:moveTo>
                <a:lnTo>
                  <a:pt x="569151" y="40872"/>
                </a:lnTo>
                <a:lnTo>
                  <a:pt x="447147" y="121809"/>
                </a:lnTo>
                <a:lnTo>
                  <a:pt x="244008" y="324959"/>
                </a:lnTo>
                <a:lnTo>
                  <a:pt x="40668" y="487641"/>
                </a:lnTo>
                <a:lnTo>
                  <a:pt x="0" y="528109"/>
                </a:lnTo>
                <a:lnTo>
                  <a:pt x="20232" y="568982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7552319" y="3091024"/>
            <a:ext cx="122004" cy="162277"/>
          </a:xfrm>
          <a:custGeom>
            <a:avLst/>
            <a:gdLst/>
            <a:ahLst/>
            <a:cxnLst/>
            <a:rect l="l" t="t" r="r" b="b"/>
            <a:pathLst>
              <a:path w="122004" h="162277">
                <a:moveTo>
                  <a:pt x="0" y="0"/>
                </a:moveTo>
                <a:lnTo>
                  <a:pt x="81538" y="0"/>
                </a:lnTo>
                <a:lnTo>
                  <a:pt x="122004" y="20234"/>
                </a:lnTo>
                <a:lnTo>
                  <a:pt x="122004" y="162277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7267844" y="2806533"/>
            <a:ext cx="324940" cy="244022"/>
          </a:xfrm>
          <a:custGeom>
            <a:avLst/>
            <a:gdLst/>
            <a:ahLst/>
            <a:cxnLst/>
            <a:rect l="l" t="t" r="r" b="b"/>
            <a:pathLst>
              <a:path w="324940" h="244022">
                <a:moveTo>
                  <a:pt x="280822" y="242679"/>
                </a:moveTo>
                <a:lnTo>
                  <a:pt x="294763" y="238658"/>
                </a:lnTo>
                <a:lnTo>
                  <a:pt x="306065" y="231977"/>
                </a:lnTo>
                <a:lnTo>
                  <a:pt x="314727" y="222650"/>
                </a:lnTo>
                <a:lnTo>
                  <a:pt x="320750" y="210692"/>
                </a:lnTo>
              </a:path>
              <a:path w="324940" h="244022">
                <a:moveTo>
                  <a:pt x="320750" y="210692"/>
                </a:moveTo>
                <a:lnTo>
                  <a:pt x="324133" y="196120"/>
                </a:lnTo>
                <a:lnTo>
                  <a:pt x="324940" y="182915"/>
                </a:lnTo>
                <a:lnTo>
                  <a:pt x="324940" y="61106"/>
                </a:lnTo>
                <a:lnTo>
                  <a:pt x="323620" y="44501"/>
                </a:lnTo>
                <a:lnTo>
                  <a:pt x="319661" y="30498"/>
                </a:lnTo>
              </a:path>
              <a:path w="324940" h="244022">
                <a:moveTo>
                  <a:pt x="319661" y="30498"/>
                </a:moveTo>
                <a:lnTo>
                  <a:pt x="313063" y="19113"/>
                </a:lnTo>
                <a:lnTo>
                  <a:pt x="303825" y="10362"/>
                </a:lnTo>
                <a:lnTo>
                  <a:pt x="291947" y="4259"/>
                </a:lnTo>
                <a:lnTo>
                  <a:pt x="277431" y="821"/>
                </a:lnTo>
                <a:lnTo>
                  <a:pt x="264241" y="0"/>
                </a:lnTo>
                <a:lnTo>
                  <a:pt x="60698" y="0"/>
                </a:lnTo>
                <a:lnTo>
                  <a:pt x="44118" y="1343"/>
                </a:lnTo>
                <a:lnTo>
                  <a:pt x="30177" y="5363"/>
                </a:lnTo>
                <a:lnTo>
                  <a:pt x="18875" y="12045"/>
                </a:lnTo>
                <a:lnTo>
                  <a:pt x="10213" y="21372"/>
                </a:lnTo>
                <a:lnTo>
                  <a:pt x="4190" y="33330"/>
                </a:lnTo>
                <a:lnTo>
                  <a:pt x="806" y="47901"/>
                </a:lnTo>
                <a:lnTo>
                  <a:pt x="0" y="61106"/>
                </a:lnTo>
                <a:lnTo>
                  <a:pt x="0" y="182915"/>
                </a:lnTo>
                <a:lnTo>
                  <a:pt x="1319" y="199521"/>
                </a:lnTo>
              </a:path>
              <a:path w="324940" h="244022">
                <a:moveTo>
                  <a:pt x="1319" y="199521"/>
                </a:moveTo>
                <a:lnTo>
                  <a:pt x="5278" y="213524"/>
                </a:lnTo>
                <a:lnTo>
                  <a:pt x="11877" y="224909"/>
                </a:lnTo>
                <a:lnTo>
                  <a:pt x="21115" y="233660"/>
                </a:lnTo>
                <a:lnTo>
                  <a:pt x="32992" y="239763"/>
                </a:lnTo>
                <a:lnTo>
                  <a:pt x="47509" y="243201"/>
                </a:lnTo>
                <a:lnTo>
                  <a:pt x="60698" y="244022"/>
                </a:lnTo>
                <a:lnTo>
                  <a:pt x="264241" y="244022"/>
                </a:lnTo>
                <a:lnTo>
                  <a:pt x="280822" y="242679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7328543" y="2887882"/>
            <a:ext cx="223776" cy="121801"/>
          </a:xfrm>
          <a:custGeom>
            <a:avLst/>
            <a:gdLst/>
            <a:ahLst/>
            <a:cxnLst/>
            <a:rect l="l" t="t" r="r" b="b"/>
            <a:pathLst>
              <a:path w="223776" h="121801">
                <a:moveTo>
                  <a:pt x="0" y="121801"/>
                </a:moveTo>
                <a:lnTo>
                  <a:pt x="223776" y="121801"/>
                </a:lnTo>
                <a:lnTo>
                  <a:pt x="223776" y="0"/>
                </a:lnTo>
                <a:lnTo>
                  <a:pt x="0" y="0"/>
                </a:lnTo>
                <a:lnTo>
                  <a:pt x="0" y="1218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328543" y="2887882"/>
            <a:ext cx="223776" cy="121801"/>
          </a:xfrm>
          <a:custGeom>
            <a:avLst/>
            <a:gdLst/>
            <a:ahLst/>
            <a:cxnLst/>
            <a:rect l="l" t="t" r="r" b="b"/>
            <a:pathLst>
              <a:path w="223776" h="121801">
                <a:moveTo>
                  <a:pt x="223776" y="0"/>
                </a:moveTo>
                <a:lnTo>
                  <a:pt x="0" y="0"/>
                </a:lnTo>
                <a:lnTo>
                  <a:pt x="0" y="121801"/>
                </a:lnTo>
                <a:lnTo>
                  <a:pt x="223776" y="121801"/>
                </a:lnTo>
                <a:lnTo>
                  <a:pt x="223776" y="0"/>
                </a:lnTo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7654091" y="3233067"/>
            <a:ext cx="60698" cy="81340"/>
          </a:xfrm>
          <a:custGeom>
            <a:avLst/>
            <a:gdLst/>
            <a:ahLst/>
            <a:cxnLst/>
            <a:rect l="l" t="t" r="r" b="b"/>
            <a:pathLst>
              <a:path w="60698" h="81340">
                <a:moveTo>
                  <a:pt x="60698" y="61106"/>
                </a:moveTo>
                <a:lnTo>
                  <a:pt x="60698" y="20234"/>
                </a:lnTo>
                <a:lnTo>
                  <a:pt x="40465" y="0"/>
                </a:lnTo>
                <a:lnTo>
                  <a:pt x="0" y="0"/>
                </a:lnTo>
                <a:lnTo>
                  <a:pt x="0" y="61106"/>
                </a:lnTo>
                <a:lnTo>
                  <a:pt x="20232" y="81340"/>
                </a:lnTo>
                <a:lnTo>
                  <a:pt x="40465" y="81340"/>
                </a:lnTo>
                <a:lnTo>
                  <a:pt x="60698" y="61106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654091" y="3233067"/>
            <a:ext cx="60698" cy="81340"/>
          </a:xfrm>
          <a:custGeom>
            <a:avLst/>
            <a:gdLst/>
            <a:ahLst/>
            <a:cxnLst/>
            <a:rect l="l" t="t" r="r" b="b"/>
            <a:pathLst>
              <a:path w="60698" h="81340">
                <a:moveTo>
                  <a:pt x="60698" y="61106"/>
                </a:moveTo>
                <a:lnTo>
                  <a:pt x="60698" y="20234"/>
                </a:lnTo>
                <a:lnTo>
                  <a:pt x="40465" y="0"/>
                </a:lnTo>
                <a:lnTo>
                  <a:pt x="20232" y="0"/>
                </a:lnTo>
              </a:path>
              <a:path w="60698" h="81340">
                <a:moveTo>
                  <a:pt x="0" y="20234"/>
                </a:moveTo>
                <a:lnTo>
                  <a:pt x="0" y="61106"/>
                </a:lnTo>
              </a:path>
              <a:path w="60698" h="81340">
                <a:moveTo>
                  <a:pt x="0" y="61106"/>
                </a:moveTo>
                <a:lnTo>
                  <a:pt x="20232" y="81340"/>
                </a:lnTo>
                <a:lnTo>
                  <a:pt x="40465" y="81340"/>
                </a:lnTo>
                <a:lnTo>
                  <a:pt x="60698" y="61106"/>
                </a:lnTo>
              </a:path>
              <a:path w="60698" h="81340">
                <a:moveTo>
                  <a:pt x="20232" y="0"/>
                </a:moveTo>
                <a:lnTo>
                  <a:pt x="0" y="0"/>
                </a:lnTo>
                <a:lnTo>
                  <a:pt x="0" y="20234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348776" y="2908084"/>
            <a:ext cx="183263" cy="813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654091" y="3253301"/>
            <a:ext cx="0" cy="20638"/>
          </a:xfrm>
          <a:custGeom>
            <a:avLst/>
            <a:gdLst/>
            <a:ahLst/>
            <a:cxnLst/>
            <a:rect l="l" t="t" r="r" b="b"/>
            <a:pathLst>
              <a:path h="20638">
                <a:moveTo>
                  <a:pt x="0" y="0"/>
                </a:moveTo>
                <a:lnTo>
                  <a:pt x="0" y="2063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7674324" y="3253301"/>
            <a:ext cx="0" cy="20638"/>
          </a:xfrm>
          <a:custGeom>
            <a:avLst/>
            <a:gdLst/>
            <a:ahLst/>
            <a:cxnLst/>
            <a:rect l="l" t="t" r="r" b="b"/>
            <a:pathLst>
              <a:path h="20638">
                <a:moveTo>
                  <a:pt x="0" y="0"/>
                </a:moveTo>
                <a:lnTo>
                  <a:pt x="0" y="2063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7694557" y="3253301"/>
            <a:ext cx="0" cy="20638"/>
          </a:xfrm>
          <a:custGeom>
            <a:avLst/>
            <a:gdLst/>
            <a:ahLst/>
            <a:cxnLst/>
            <a:rect l="l" t="t" r="r" b="b"/>
            <a:pathLst>
              <a:path h="20638">
                <a:moveTo>
                  <a:pt x="0" y="0"/>
                </a:moveTo>
                <a:lnTo>
                  <a:pt x="0" y="20638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288077" y="3050556"/>
            <a:ext cx="284474" cy="60702"/>
          </a:xfrm>
          <a:custGeom>
            <a:avLst/>
            <a:gdLst/>
            <a:ahLst/>
            <a:cxnLst/>
            <a:rect l="l" t="t" r="r" b="b"/>
            <a:pathLst>
              <a:path w="284474" h="60702">
                <a:moveTo>
                  <a:pt x="284474" y="0"/>
                </a:moveTo>
                <a:lnTo>
                  <a:pt x="0" y="0"/>
                </a:lnTo>
                <a:lnTo>
                  <a:pt x="20232" y="60702"/>
                </a:lnTo>
                <a:lnTo>
                  <a:pt x="284474" y="60702"/>
                </a:lnTo>
                <a:lnTo>
                  <a:pt x="284474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7288077" y="3050556"/>
            <a:ext cx="284474" cy="60702"/>
          </a:xfrm>
          <a:custGeom>
            <a:avLst/>
            <a:gdLst/>
            <a:ahLst/>
            <a:cxnLst/>
            <a:rect l="l" t="t" r="r" b="b"/>
            <a:pathLst>
              <a:path w="284474" h="60702">
                <a:moveTo>
                  <a:pt x="284474" y="0"/>
                </a:moveTo>
                <a:lnTo>
                  <a:pt x="0" y="0"/>
                </a:lnTo>
                <a:lnTo>
                  <a:pt x="20232" y="60702"/>
                </a:lnTo>
                <a:lnTo>
                  <a:pt x="284474" y="60702"/>
                </a:lnTo>
                <a:lnTo>
                  <a:pt x="284474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247409" y="3111258"/>
            <a:ext cx="366013" cy="61106"/>
          </a:xfrm>
          <a:custGeom>
            <a:avLst/>
            <a:gdLst/>
            <a:ahLst/>
            <a:cxnLst/>
            <a:rect l="l" t="t" r="r" b="b"/>
            <a:pathLst>
              <a:path w="366013" h="61106">
                <a:moveTo>
                  <a:pt x="345375" y="0"/>
                </a:moveTo>
                <a:lnTo>
                  <a:pt x="40668" y="0"/>
                </a:lnTo>
                <a:lnTo>
                  <a:pt x="0" y="61106"/>
                </a:lnTo>
                <a:lnTo>
                  <a:pt x="366013" y="61106"/>
                </a:lnTo>
                <a:lnTo>
                  <a:pt x="345375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7288077" y="3152131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7328543" y="3111258"/>
            <a:ext cx="223776" cy="0"/>
          </a:xfrm>
          <a:custGeom>
            <a:avLst/>
            <a:gdLst/>
            <a:ahLst/>
            <a:cxnLst/>
            <a:rect l="l" t="t" r="r" b="b"/>
            <a:pathLst>
              <a:path w="223776">
                <a:moveTo>
                  <a:pt x="0" y="0"/>
                </a:moveTo>
                <a:lnTo>
                  <a:pt x="22377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7308310" y="3131492"/>
            <a:ext cx="162470" cy="0"/>
          </a:xfrm>
          <a:custGeom>
            <a:avLst/>
            <a:gdLst/>
            <a:ahLst/>
            <a:cxnLst/>
            <a:rect l="l" t="t" r="r" b="b"/>
            <a:pathLst>
              <a:path w="162470">
                <a:moveTo>
                  <a:pt x="0" y="0"/>
                </a:moveTo>
                <a:lnTo>
                  <a:pt x="16247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7369414" y="3152131"/>
            <a:ext cx="142439" cy="0"/>
          </a:xfrm>
          <a:custGeom>
            <a:avLst/>
            <a:gdLst/>
            <a:ahLst/>
            <a:cxnLst/>
            <a:rect l="l" t="t" r="r" b="b"/>
            <a:pathLst>
              <a:path w="142439">
                <a:moveTo>
                  <a:pt x="0" y="0"/>
                </a:moveTo>
                <a:lnTo>
                  <a:pt x="142439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491418" y="3131492"/>
            <a:ext cx="81133" cy="0"/>
          </a:xfrm>
          <a:custGeom>
            <a:avLst/>
            <a:gdLst/>
            <a:ahLst/>
            <a:cxnLst/>
            <a:rect l="l" t="t" r="r" b="b"/>
            <a:pathLst>
              <a:path w="81133">
                <a:moveTo>
                  <a:pt x="0" y="0"/>
                </a:moveTo>
                <a:lnTo>
                  <a:pt x="8113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7552319" y="3152131"/>
            <a:ext cx="40465" cy="0"/>
          </a:xfrm>
          <a:custGeom>
            <a:avLst/>
            <a:gdLst/>
            <a:ahLst/>
            <a:cxnLst/>
            <a:rect l="l" t="t" r="r" b="b"/>
            <a:pathLst>
              <a:path w="40465">
                <a:moveTo>
                  <a:pt x="0" y="0"/>
                </a:moveTo>
                <a:lnTo>
                  <a:pt x="4046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7430315" y="2867616"/>
            <a:ext cx="81506" cy="81365"/>
          </a:xfrm>
          <a:custGeom>
            <a:avLst/>
            <a:gdLst/>
            <a:ahLst/>
            <a:cxnLst/>
            <a:rect l="l" t="t" r="r" b="b"/>
            <a:pathLst>
              <a:path w="81506" h="81365">
                <a:moveTo>
                  <a:pt x="0" y="81365"/>
                </a:moveTo>
                <a:lnTo>
                  <a:pt x="81506" y="81365"/>
                </a:lnTo>
                <a:lnTo>
                  <a:pt x="81506" y="0"/>
                </a:lnTo>
                <a:lnTo>
                  <a:pt x="0" y="0"/>
                </a:lnTo>
                <a:lnTo>
                  <a:pt x="0" y="813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7430315" y="2867616"/>
            <a:ext cx="81506" cy="81365"/>
          </a:xfrm>
          <a:custGeom>
            <a:avLst/>
            <a:gdLst/>
            <a:ahLst/>
            <a:cxnLst/>
            <a:rect l="l" t="t" r="r" b="b"/>
            <a:pathLst>
              <a:path w="81506" h="81365">
                <a:moveTo>
                  <a:pt x="81506" y="0"/>
                </a:moveTo>
                <a:lnTo>
                  <a:pt x="0" y="0"/>
                </a:lnTo>
                <a:lnTo>
                  <a:pt x="0" y="81365"/>
                </a:lnTo>
                <a:lnTo>
                  <a:pt x="81506" y="81365"/>
                </a:lnTo>
                <a:lnTo>
                  <a:pt x="81506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7552319" y="3619133"/>
            <a:ext cx="122004" cy="182511"/>
          </a:xfrm>
          <a:custGeom>
            <a:avLst/>
            <a:gdLst/>
            <a:ahLst/>
            <a:cxnLst/>
            <a:rect l="l" t="t" r="r" b="b"/>
            <a:pathLst>
              <a:path w="122004" h="182511">
                <a:moveTo>
                  <a:pt x="0" y="0"/>
                </a:moveTo>
                <a:lnTo>
                  <a:pt x="81538" y="0"/>
                </a:lnTo>
                <a:lnTo>
                  <a:pt x="122004" y="40468"/>
                </a:lnTo>
                <a:lnTo>
                  <a:pt x="122004" y="182511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7288077" y="3375515"/>
            <a:ext cx="284474" cy="202745"/>
          </a:xfrm>
          <a:custGeom>
            <a:avLst/>
            <a:gdLst/>
            <a:ahLst/>
            <a:cxnLst/>
            <a:rect l="l" t="t" r="r" b="b"/>
            <a:pathLst>
              <a:path w="284474" h="202745">
                <a:moveTo>
                  <a:pt x="0" y="142043"/>
                </a:moveTo>
                <a:lnTo>
                  <a:pt x="1328" y="158675"/>
                </a:lnTo>
                <a:lnTo>
                  <a:pt x="5314" y="172650"/>
                </a:lnTo>
                <a:lnTo>
                  <a:pt x="11956" y="183968"/>
                </a:lnTo>
                <a:lnTo>
                  <a:pt x="21256" y="192629"/>
                </a:lnTo>
                <a:lnTo>
                  <a:pt x="33213" y="198633"/>
                </a:lnTo>
                <a:lnTo>
                  <a:pt x="47827" y="201979"/>
                </a:lnTo>
                <a:lnTo>
                  <a:pt x="60698" y="202745"/>
                </a:lnTo>
                <a:lnTo>
                  <a:pt x="223776" y="202745"/>
                </a:lnTo>
                <a:lnTo>
                  <a:pt x="240407" y="201416"/>
                </a:lnTo>
                <a:lnTo>
                  <a:pt x="254381" y="197430"/>
                </a:lnTo>
                <a:lnTo>
                  <a:pt x="265699" y="190787"/>
                </a:lnTo>
                <a:lnTo>
                  <a:pt x="274359" y="181487"/>
                </a:lnTo>
                <a:lnTo>
                  <a:pt x="280362" y="169530"/>
                </a:lnTo>
                <a:lnTo>
                  <a:pt x="283708" y="154915"/>
                </a:lnTo>
                <a:lnTo>
                  <a:pt x="284474" y="142043"/>
                </a:lnTo>
                <a:lnTo>
                  <a:pt x="284474" y="60702"/>
                </a:lnTo>
                <a:lnTo>
                  <a:pt x="283146" y="44069"/>
                </a:lnTo>
                <a:lnTo>
                  <a:pt x="279160" y="30094"/>
                </a:lnTo>
                <a:lnTo>
                  <a:pt x="272517" y="18776"/>
                </a:lnTo>
                <a:lnTo>
                  <a:pt x="263218" y="10115"/>
                </a:lnTo>
                <a:lnTo>
                  <a:pt x="251261" y="4112"/>
                </a:lnTo>
                <a:lnTo>
                  <a:pt x="236647" y="766"/>
                </a:lnTo>
                <a:lnTo>
                  <a:pt x="223776" y="0"/>
                </a:lnTo>
                <a:lnTo>
                  <a:pt x="60698" y="0"/>
                </a:lnTo>
                <a:lnTo>
                  <a:pt x="44067" y="1328"/>
                </a:lnTo>
                <a:lnTo>
                  <a:pt x="30092" y="5314"/>
                </a:lnTo>
                <a:lnTo>
                  <a:pt x="18775" y="11957"/>
                </a:lnTo>
                <a:lnTo>
                  <a:pt x="10115" y="21257"/>
                </a:lnTo>
                <a:lnTo>
                  <a:pt x="4112" y="33215"/>
                </a:lnTo>
                <a:lnTo>
                  <a:pt x="765" y="47829"/>
                </a:lnTo>
                <a:lnTo>
                  <a:pt x="0" y="60702"/>
                </a:lnTo>
                <a:lnTo>
                  <a:pt x="0" y="142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7267844" y="3354876"/>
            <a:ext cx="324940" cy="244022"/>
          </a:xfrm>
          <a:custGeom>
            <a:avLst/>
            <a:gdLst/>
            <a:ahLst/>
            <a:cxnLst/>
            <a:rect l="l" t="t" r="r" b="b"/>
            <a:pathLst>
              <a:path w="324940" h="244022">
                <a:moveTo>
                  <a:pt x="280822" y="242679"/>
                </a:moveTo>
                <a:lnTo>
                  <a:pt x="294763" y="238658"/>
                </a:lnTo>
                <a:lnTo>
                  <a:pt x="300399" y="235326"/>
                </a:lnTo>
                <a:lnTo>
                  <a:pt x="306065" y="231977"/>
                </a:lnTo>
                <a:lnTo>
                  <a:pt x="314727" y="222650"/>
                </a:lnTo>
                <a:lnTo>
                  <a:pt x="320750" y="210692"/>
                </a:lnTo>
              </a:path>
              <a:path w="324940" h="244022">
                <a:moveTo>
                  <a:pt x="320750" y="210692"/>
                </a:moveTo>
                <a:lnTo>
                  <a:pt x="324133" y="196120"/>
                </a:lnTo>
                <a:lnTo>
                  <a:pt x="324940" y="182915"/>
                </a:lnTo>
                <a:lnTo>
                  <a:pt x="324940" y="61106"/>
                </a:lnTo>
                <a:lnTo>
                  <a:pt x="323710" y="45635"/>
                </a:lnTo>
                <a:lnTo>
                  <a:pt x="319661" y="30498"/>
                </a:lnTo>
                <a:lnTo>
                  <a:pt x="313063" y="19113"/>
                </a:lnTo>
                <a:lnTo>
                  <a:pt x="303825" y="10362"/>
                </a:lnTo>
                <a:lnTo>
                  <a:pt x="291947" y="4259"/>
                </a:lnTo>
                <a:lnTo>
                  <a:pt x="277431" y="821"/>
                </a:lnTo>
                <a:lnTo>
                  <a:pt x="264241" y="0"/>
                </a:lnTo>
                <a:lnTo>
                  <a:pt x="60698" y="0"/>
                </a:lnTo>
                <a:lnTo>
                  <a:pt x="44118" y="1343"/>
                </a:lnTo>
                <a:lnTo>
                  <a:pt x="30177" y="5363"/>
                </a:lnTo>
                <a:lnTo>
                  <a:pt x="18875" y="12045"/>
                </a:lnTo>
                <a:lnTo>
                  <a:pt x="10213" y="21372"/>
                </a:lnTo>
                <a:lnTo>
                  <a:pt x="4190" y="33330"/>
                </a:lnTo>
                <a:lnTo>
                  <a:pt x="806" y="47901"/>
                </a:lnTo>
                <a:lnTo>
                  <a:pt x="0" y="61106"/>
                </a:lnTo>
                <a:lnTo>
                  <a:pt x="0" y="182915"/>
                </a:lnTo>
                <a:lnTo>
                  <a:pt x="1319" y="199521"/>
                </a:lnTo>
                <a:lnTo>
                  <a:pt x="5278" y="213524"/>
                </a:lnTo>
                <a:lnTo>
                  <a:pt x="11877" y="224909"/>
                </a:lnTo>
                <a:lnTo>
                  <a:pt x="21115" y="233660"/>
                </a:lnTo>
                <a:lnTo>
                  <a:pt x="32992" y="239763"/>
                </a:lnTo>
                <a:lnTo>
                  <a:pt x="47509" y="243201"/>
                </a:lnTo>
                <a:lnTo>
                  <a:pt x="60698" y="244022"/>
                </a:lnTo>
                <a:lnTo>
                  <a:pt x="264241" y="244022"/>
                </a:lnTo>
                <a:lnTo>
                  <a:pt x="280822" y="242679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328543" y="3436209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7328543" y="3436209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223776" y="0"/>
                </a:moveTo>
                <a:lnTo>
                  <a:pt x="0" y="0"/>
                </a:lnTo>
                <a:lnTo>
                  <a:pt x="0" y="101583"/>
                </a:lnTo>
                <a:lnTo>
                  <a:pt x="223776" y="101583"/>
                </a:lnTo>
                <a:lnTo>
                  <a:pt x="223776" y="0"/>
                </a:lnTo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654091" y="3781411"/>
            <a:ext cx="60698" cy="81340"/>
          </a:xfrm>
          <a:custGeom>
            <a:avLst/>
            <a:gdLst/>
            <a:ahLst/>
            <a:cxnLst/>
            <a:rect l="l" t="t" r="r" b="b"/>
            <a:pathLst>
              <a:path w="60698" h="81340">
                <a:moveTo>
                  <a:pt x="60698" y="61106"/>
                </a:moveTo>
                <a:lnTo>
                  <a:pt x="60698" y="20234"/>
                </a:lnTo>
                <a:lnTo>
                  <a:pt x="40465" y="0"/>
                </a:lnTo>
                <a:lnTo>
                  <a:pt x="0" y="0"/>
                </a:lnTo>
                <a:lnTo>
                  <a:pt x="0" y="61106"/>
                </a:lnTo>
                <a:lnTo>
                  <a:pt x="20232" y="81340"/>
                </a:lnTo>
                <a:lnTo>
                  <a:pt x="40465" y="81340"/>
                </a:lnTo>
                <a:lnTo>
                  <a:pt x="60698" y="61106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7654091" y="3781411"/>
            <a:ext cx="60698" cy="81340"/>
          </a:xfrm>
          <a:custGeom>
            <a:avLst/>
            <a:gdLst/>
            <a:ahLst/>
            <a:cxnLst/>
            <a:rect l="l" t="t" r="r" b="b"/>
            <a:pathLst>
              <a:path w="60698" h="81340">
                <a:moveTo>
                  <a:pt x="60698" y="61106"/>
                </a:moveTo>
                <a:lnTo>
                  <a:pt x="60698" y="20234"/>
                </a:lnTo>
                <a:lnTo>
                  <a:pt x="40465" y="0"/>
                </a:lnTo>
                <a:lnTo>
                  <a:pt x="20232" y="0"/>
                </a:lnTo>
              </a:path>
              <a:path w="60698" h="81340">
                <a:moveTo>
                  <a:pt x="0" y="20234"/>
                </a:moveTo>
                <a:lnTo>
                  <a:pt x="0" y="61106"/>
                </a:lnTo>
              </a:path>
              <a:path w="60698" h="81340">
                <a:moveTo>
                  <a:pt x="0" y="61106"/>
                </a:moveTo>
                <a:lnTo>
                  <a:pt x="20232" y="81340"/>
                </a:lnTo>
                <a:lnTo>
                  <a:pt x="40465" y="81340"/>
                </a:lnTo>
                <a:lnTo>
                  <a:pt x="60698" y="61106"/>
                </a:lnTo>
              </a:path>
              <a:path w="60698" h="81340">
                <a:moveTo>
                  <a:pt x="20232" y="0"/>
                </a:moveTo>
                <a:lnTo>
                  <a:pt x="0" y="0"/>
                </a:lnTo>
                <a:lnTo>
                  <a:pt x="0" y="20234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7348776" y="3436209"/>
            <a:ext cx="183263" cy="101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7654091" y="3781411"/>
            <a:ext cx="0" cy="40872"/>
          </a:xfrm>
          <a:custGeom>
            <a:avLst/>
            <a:gdLst/>
            <a:ahLst/>
            <a:cxnLst/>
            <a:rect l="l" t="t" r="r" b="b"/>
            <a:pathLst>
              <a:path h="40872">
                <a:moveTo>
                  <a:pt x="0" y="0"/>
                </a:moveTo>
                <a:lnTo>
                  <a:pt x="0" y="40872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7674324" y="3781411"/>
            <a:ext cx="0" cy="40872"/>
          </a:xfrm>
          <a:custGeom>
            <a:avLst/>
            <a:gdLst/>
            <a:ahLst/>
            <a:cxnLst/>
            <a:rect l="l" t="t" r="r" b="b"/>
            <a:pathLst>
              <a:path h="40872">
                <a:moveTo>
                  <a:pt x="0" y="0"/>
                </a:moveTo>
                <a:lnTo>
                  <a:pt x="0" y="40872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7694557" y="3781411"/>
            <a:ext cx="0" cy="40872"/>
          </a:xfrm>
          <a:custGeom>
            <a:avLst/>
            <a:gdLst/>
            <a:ahLst/>
            <a:cxnLst/>
            <a:rect l="l" t="t" r="r" b="b"/>
            <a:pathLst>
              <a:path h="40872">
                <a:moveTo>
                  <a:pt x="0" y="0"/>
                </a:moveTo>
                <a:lnTo>
                  <a:pt x="0" y="40872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7288077" y="3598899"/>
            <a:ext cx="284474" cy="40468"/>
          </a:xfrm>
          <a:custGeom>
            <a:avLst/>
            <a:gdLst/>
            <a:ahLst/>
            <a:cxnLst/>
            <a:rect l="l" t="t" r="r" b="b"/>
            <a:pathLst>
              <a:path w="284474" h="40468">
                <a:moveTo>
                  <a:pt x="284474" y="0"/>
                </a:moveTo>
                <a:lnTo>
                  <a:pt x="0" y="0"/>
                </a:lnTo>
                <a:lnTo>
                  <a:pt x="20232" y="40468"/>
                </a:lnTo>
                <a:lnTo>
                  <a:pt x="284474" y="40468"/>
                </a:lnTo>
                <a:lnTo>
                  <a:pt x="284474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7288077" y="3598899"/>
            <a:ext cx="284474" cy="40468"/>
          </a:xfrm>
          <a:custGeom>
            <a:avLst/>
            <a:gdLst/>
            <a:ahLst/>
            <a:cxnLst/>
            <a:rect l="l" t="t" r="r" b="b"/>
            <a:pathLst>
              <a:path w="284474" h="40468">
                <a:moveTo>
                  <a:pt x="284474" y="0"/>
                </a:moveTo>
                <a:lnTo>
                  <a:pt x="0" y="0"/>
                </a:lnTo>
                <a:lnTo>
                  <a:pt x="20232" y="40468"/>
                </a:lnTo>
                <a:lnTo>
                  <a:pt x="284474" y="40468"/>
                </a:lnTo>
                <a:lnTo>
                  <a:pt x="284474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247409" y="3659601"/>
            <a:ext cx="366013" cy="40872"/>
          </a:xfrm>
          <a:custGeom>
            <a:avLst/>
            <a:gdLst/>
            <a:ahLst/>
            <a:cxnLst/>
            <a:rect l="l" t="t" r="r" b="b"/>
            <a:pathLst>
              <a:path w="366013" h="40872">
                <a:moveTo>
                  <a:pt x="345375" y="0"/>
                </a:moveTo>
                <a:lnTo>
                  <a:pt x="40668" y="0"/>
                </a:lnTo>
                <a:lnTo>
                  <a:pt x="0" y="40872"/>
                </a:lnTo>
                <a:lnTo>
                  <a:pt x="366013" y="40872"/>
                </a:lnTo>
                <a:lnTo>
                  <a:pt x="345375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7288077" y="3700474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328543" y="3659601"/>
            <a:ext cx="223776" cy="0"/>
          </a:xfrm>
          <a:custGeom>
            <a:avLst/>
            <a:gdLst/>
            <a:ahLst/>
            <a:cxnLst/>
            <a:rect l="l" t="t" r="r" b="b"/>
            <a:pathLst>
              <a:path w="223776">
                <a:moveTo>
                  <a:pt x="0" y="0"/>
                </a:moveTo>
                <a:lnTo>
                  <a:pt x="22377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308310" y="3679836"/>
            <a:ext cx="162470" cy="0"/>
          </a:xfrm>
          <a:custGeom>
            <a:avLst/>
            <a:gdLst/>
            <a:ahLst/>
            <a:cxnLst/>
            <a:rect l="l" t="t" r="r" b="b"/>
            <a:pathLst>
              <a:path w="162470">
                <a:moveTo>
                  <a:pt x="0" y="0"/>
                </a:moveTo>
                <a:lnTo>
                  <a:pt x="16247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7369414" y="3679836"/>
            <a:ext cx="142439" cy="0"/>
          </a:xfrm>
          <a:custGeom>
            <a:avLst/>
            <a:gdLst/>
            <a:ahLst/>
            <a:cxnLst/>
            <a:rect l="l" t="t" r="r" b="b"/>
            <a:pathLst>
              <a:path w="142439">
                <a:moveTo>
                  <a:pt x="0" y="0"/>
                </a:moveTo>
                <a:lnTo>
                  <a:pt x="142439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7491418" y="3679836"/>
            <a:ext cx="81133" cy="0"/>
          </a:xfrm>
          <a:custGeom>
            <a:avLst/>
            <a:gdLst/>
            <a:ahLst/>
            <a:cxnLst/>
            <a:rect l="l" t="t" r="r" b="b"/>
            <a:pathLst>
              <a:path w="81133">
                <a:moveTo>
                  <a:pt x="0" y="0"/>
                </a:moveTo>
                <a:lnTo>
                  <a:pt x="8113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552319" y="3679836"/>
            <a:ext cx="40465" cy="0"/>
          </a:xfrm>
          <a:custGeom>
            <a:avLst/>
            <a:gdLst/>
            <a:ahLst/>
            <a:cxnLst/>
            <a:rect l="l" t="t" r="r" b="b"/>
            <a:pathLst>
              <a:path w="40465">
                <a:moveTo>
                  <a:pt x="0" y="0"/>
                </a:moveTo>
                <a:lnTo>
                  <a:pt x="4046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430315" y="3395741"/>
            <a:ext cx="81506" cy="101583"/>
          </a:xfrm>
          <a:custGeom>
            <a:avLst/>
            <a:gdLst/>
            <a:ahLst/>
            <a:cxnLst/>
            <a:rect l="l" t="t" r="r" b="b"/>
            <a:pathLst>
              <a:path w="81506" h="101583">
                <a:moveTo>
                  <a:pt x="0" y="101583"/>
                </a:moveTo>
                <a:lnTo>
                  <a:pt x="81506" y="101583"/>
                </a:lnTo>
                <a:lnTo>
                  <a:pt x="8150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430315" y="3395741"/>
            <a:ext cx="81506" cy="101583"/>
          </a:xfrm>
          <a:custGeom>
            <a:avLst/>
            <a:gdLst/>
            <a:ahLst/>
            <a:cxnLst/>
            <a:rect l="l" t="t" r="r" b="b"/>
            <a:pathLst>
              <a:path w="81506" h="101583">
                <a:moveTo>
                  <a:pt x="81506" y="0"/>
                </a:moveTo>
                <a:lnTo>
                  <a:pt x="0" y="0"/>
                </a:lnTo>
                <a:lnTo>
                  <a:pt x="0" y="101583"/>
                </a:lnTo>
                <a:lnTo>
                  <a:pt x="81506" y="101583"/>
                </a:lnTo>
                <a:lnTo>
                  <a:pt x="81506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7552319" y="4187711"/>
            <a:ext cx="122004" cy="162297"/>
          </a:xfrm>
          <a:custGeom>
            <a:avLst/>
            <a:gdLst/>
            <a:ahLst/>
            <a:cxnLst/>
            <a:rect l="l" t="t" r="r" b="b"/>
            <a:pathLst>
              <a:path w="122004" h="162297">
                <a:moveTo>
                  <a:pt x="0" y="0"/>
                </a:moveTo>
                <a:lnTo>
                  <a:pt x="81538" y="0"/>
                </a:lnTo>
                <a:lnTo>
                  <a:pt x="122004" y="40468"/>
                </a:lnTo>
                <a:lnTo>
                  <a:pt x="122004" y="162297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7288077" y="3944092"/>
            <a:ext cx="284474" cy="203150"/>
          </a:xfrm>
          <a:custGeom>
            <a:avLst/>
            <a:gdLst/>
            <a:ahLst/>
            <a:cxnLst/>
            <a:rect l="l" t="t" r="r" b="b"/>
            <a:pathLst>
              <a:path w="284474" h="203150">
                <a:moveTo>
                  <a:pt x="0" y="142043"/>
                </a:moveTo>
                <a:lnTo>
                  <a:pt x="1319" y="158648"/>
                </a:lnTo>
                <a:lnTo>
                  <a:pt x="5278" y="172651"/>
                </a:lnTo>
                <a:lnTo>
                  <a:pt x="11877" y="184036"/>
                </a:lnTo>
                <a:lnTo>
                  <a:pt x="21115" y="192787"/>
                </a:lnTo>
                <a:lnTo>
                  <a:pt x="32992" y="198890"/>
                </a:lnTo>
                <a:lnTo>
                  <a:pt x="47509" y="202328"/>
                </a:lnTo>
                <a:lnTo>
                  <a:pt x="60698" y="203150"/>
                </a:lnTo>
                <a:lnTo>
                  <a:pt x="223776" y="203150"/>
                </a:lnTo>
                <a:lnTo>
                  <a:pt x="240356" y="201806"/>
                </a:lnTo>
                <a:lnTo>
                  <a:pt x="254297" y="197786"/>
                </a:lnTo>
                <a:lnTo>
                  <a:pt x="265599" y="191104"/>
                </a:lnTo>
                <a:lnTo>
                  <a:pt x="274261" y="181777"/>
                </a:lnTo>
                <a:lnTo>
                  <a:pt x="280284" y="169819"/>
                </a:lnTo>
                <a:lnTo>
                  <a:pt x="283667" y="155248"/>
                </a:lnTo>
                <a:lnTo>
                  <a:pt x="284474" y="142043"/>
                </a:lnTo>
                <a:lnTo>
                  <a:pt x="284474" y="60702"/>
                </a:lnTo>
                <a:lnTo>
                  <a:pt x="283146" y="44069"/>
                </a:lnTo>
                <a:lnTo>
                  <a:pt x="279160" y="30094"/>
                </a:lnTo>
                <a:lnTo>
                  <a:pt x="272517" y="18776"/>
                </a:lnTo>
                <a:lnTo>
                  <a:pt x="263218" y="10115"/>
                </a:lnTo>
                <a:lnTo>
                  <a:pt x="251261" y="4112"/>
                </a:lnTo>
                <a:lnTo>
                  <a:pt x="236647" y="766"/>
                </a:lnTo>
                <a:lnTo>
                  <a:pt x="223776" y="0"/>
                </a:lnTo>
                <a:lnTo>
                  <a:pt x="60698" y="0"/>
                </a:lnTo>
                <a:lnTo>
                  <a:pt x="44067" y="1328"/>
                </a:lnTo>
                <a:lnTo>
                  <a:pt x="30092" y="5314"/>
                </a:lnTo>
                <a:lnTo>
                  <a:pt x="18775" y="11957"/>
                </a:lnTo>
                <a:lnTo>
                  <a:pt x="10115" y="21257"/>
                </a:lnTo>
                <a:lnTo>
                  <a:pt x="4112" y="33215"/>
                </a:lnTo>
                <a:lnTo>
                  <a:pt x="765" y="47829"/>
                </a:lnTo>
                <a:lnTo>
                  <a:pt x="0" y="60702"/>
                </a:lnTo>
                <a:lnTo>
                  <a:pt x="0" y="142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7267844" y="3923858"/>
            <a:ext cx="324940" cy="243618"/>
          </a:xfrm>
          <a:custGeom>
            <a:avLst/>
            <a:gdLst/>
            <a:ahLst/>
            <a:cxnLst/>
            <a:rect l="l" t="t" r="r" b="b"/>
            <a:pathLst>
              <a:path w="324940" h="243618">
                <a:moveTo>
                  <a:pt x="280822" y="242297"/>
                </a:moveTo>
                <a:lnTo>
                  <a:pt x="294763" y="238328"/>
                </a:lnTo>
                <a:lnTo>
                  <a:pt x="306065" y="231705"/>
                </a:lnTo>
                <a:lnTo>
                  <a:pt x="310264" y="227203"/>
                </a:lnTo>
                <a:lnTo>
                  <a:pt x="314727" y="222418"/>
                </a:lnTo>
                <a:lnTo>
                  <a:pt x="320750" y="210461"/>
                </a:lnTo>
              </a:path>
              <a:path w="324940" h="243618">
                <a:moveTo>
                  <a:pt x="320750" y="210461"/>
                </a:moveTo>
                <a:lnTo>
                  <a:pt x="324133" y="195825"/>
                </a:lnTo>
                <a:lnTo>
                  <a:pt x="324940" y="182511"/>
                </a:lnTo>
                <a:lnTo>
                  <a:pt x="324940" y="60702"/>
                </a:lnTo>
                <a:lnTo>
                  <a:pt x="323612" y="44069"/>
                </a:lnTo>
                <a:lnTo>
                  <a:pt x="319626" y="30094"/>
                </a:lnTo>
                <a:lnTo>
                  <a:pt x="312983" y="18776"/>
                </a:lnTo>
                <a:lnTo>
                  <a:pt x="303684" y="10115"/>
                </a:lnTo>
                <a:lnTo>
                  <a:pt x="291727" y="4112"/>
                </a:lnTo>
                <a:lnTo>
                  <a:pt x="277113" y="766"/>
                </a:lnTo>
                <a:lnTo>
                  <a:pt x="264241" y="0"/>
                </a:lnTo>
                <a:lnTo>
                  <a:pt x="60698" y="0"/>
                </a:lnTo>
                <a:lnTo>
                  <a:pt x="44067" y="1328"/>
                </a:lnTo>
                <a:lnTo>
                  <a:pt x="30092" y="5314"/>
                </a:lnTo>
              </a:path>
              <a:path w="324940" h="243618">
                <a:moveTo>
                  <a:pt x="30092" y="5314"/>
                </a:moveTo>
                <a:lnTo>
                  <a:pt x="18775" y="11957"/>
                </a:lnTo>
                <a:lnTo>
                  <a:pt x="10115" y="21257"/>
                </a:lnTo>
                <a:lnTo>
                  <a:pt x="4112" y="33215"/>
                </a:lnTo>
                <a:lnTo>
                  <a:pt x="765" y="47829"/>
                </a:lnTo>
                <a:lnTo>
                  <a:pt x="0" y="60702"/>
                </a:lnTo>
                <a:lnTo>
                  <a:pt x="0" y="182511"/>
                </a:lnTo>
                <a:lnTo>
                  <a:pt x="1319" y="199246"/>
                </a:lnTo>
                <a:lnTo>
                  <a:pt x="5278" y="213297"/>
                </a:lnTo>
                <a:lnTo>
                  <a:pt x="11877" y="224671"/>
                </a:lnTo>
                <a:lnTo>
                  <a:pt x="21115" y="233376"/>
                </a:lnTo>
                <a:lnTo>
                  <a:pt x="32992" y="239420"/>
                </a:lnTo>
                <a:lnTo>
                  <a:pt x="47509" y="242810"/>
                </a:lnTo>
                <a:lnTo>
                  <a:pt x="60698" y="243618"/>
                </a:lnTo>
                <a:lnTo>
                  <a:pt x="264241" y="243618"/>
                </a:lnTo>
                <a:lnTo>
                  <a:pt x="280822" y="242297"/>
                </a:lnTo>
              </a:path>
            </a:pathLst>
          </a:custGeom>
          <a:ln w="81012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7328543" y="4004787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0" y="101583"/>
                </a:moveTo>
                <a:lnTo>
                  <a:pt x="223776" y="101583"/>
                </a:lnTo>
                <a:lnTo>
                  <a:pt x="22377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7328543" y="4004787"/>
            <a:ext cx="223776" cy="101583"/>
          </a:xfrm>
          <a:custGeom>
            <a:avLst/>
            <a:gdLst/>
            <a:ahLst/>
            <a:cxnLst/>
            <a:rect l="l" t="t" r="r" b="b"/>
            <a:pathLst>
              <a:path w="223776" h="101583">
                <a:moveTo>
                  <a:pt x="223776" y="0"/>
                </a:moveTo>
                <a:lnTo>
                  <a:pt x="0" y="0"/>
                </a:lnTo>
                <a:lnTo>
                  <a:pt x="0" y="101583"/>
                </a:lnTo>
                <a:lnTo>
                  <a:pt x="223776" y="101583"/>
                </a:lnTo>
                <a:lnTo>
                  <a:pt x="223776" y="0"/>
                </a:lnTo>
              </a:path>
            </a:pathLst>
          </a:custGeom>
          <a:ln w="40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7654091" y="4350008"/>
            <a:ext cx="60698" cy="81381"/>
          </a:xfrm>
          <a:custGeom>
            <a:avLst/>
            <a:gdLst/>
            <a:ahLst/>
            <a:cxnLst/>
            <a:rect l="l" t="t" r="r" b="b"/>
            <a:pathLst>
              <a:path w="60698" h="81381">
                <a:moveTo>
                  <a:pt x="60698" y="61147"/>
                </a:moveTo>
                <a:lnTo>
                  <a:pt x="60698" y="20719"/>
                </a:lnTo>
                <a:lnTo>
                  <a:pt x="40465" y="0"/>
                </a:lnTo>
                <a:lnTo>
                  <a:pt x="0" y="0"/>
                </a:lnTo>
                <a:lnTo>
                  <a:pt x="0" y="61147"/>
                </a:lnTo>
                <a:lnTo>
                  <a:pt x="20232" y="81381"/>
                </a:lnTo>
                <a:lnTo>
                  <a:pt x="40465" y="81381"/>
                </a:lnTo>
                <a:lnTo>
                  <a:pt x="60698" y="61147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7654091" y="4350008"/>
            <a:ext cx="60698" cy="81381"/>
          </a:xfrm>
          <a:custGeom>
            <a:avLst/>
            <a:gdLst/>
            <a:ahLst/>
            <a:cxnLst/>
            <a:rect l="l" t="t" r="r" b="b"/>
            <a:pathLst>
              <a:path w="60698" h="81381">
                <a:moveTo>
                  <a:pt x="60698" y="61147"/>
                </a:moveTo>
                <a:lnTo>
                  <a:pt x="60698" y="20719"/>
                </a:lnTo>
                <a:lnTo>
                  <a:pt x="40465" y="0"/>
                </a:lnTo>
                <a:lnTo>
                  <a:pt x="20232" y="0"/>
                </a:lnTo>
              </a:path>
              <a:path w="60698" h="81381">
                <a:moveTo>
                  <a:pt x="0" y="20719"/>
                </a:moveTo>
                <a:lnTo>
                  <a:pt x="0" y="61147"/>
                </a:lnTo>
              </a:path>
              <a:path w="60698" h="81381">
                <a:moveTo>
                  <a:pt x="0" y="61147"/>
                </a:moveTo>
                <a:lnTo>
                  <a:pt x="20232" y="81381"/>
                </a:lnTo>
                <a:lnTo>
                  <a:pt x="40465" y="81381"/>
                </a:lnTo>
                <a:lnTo>
                  <a:pt x="60698" y="61147"/>
                </a:lnTo>
              </a:path>
              <a:path w="60698" h="81381">
                <a:moveTo>
                  <a:pt x="20232" y="0"/>
                </a:moveTo>
                <a:lnTo>
                  <a:pt x="0" y="0"/>
                </a:lnTo>
                <a:lnTo>
                  <a:pt x="0" y="20719"/>
                </a:lnTo>
              </a:path>
            </a:pathLst>
          </a:custGeom>
          <a:ln w="40507">
            <a:solidFill>
              <a:srgbClr val="9999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7348776" y="4004787"/>
            <a:ext cx="183263" cy="101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7654091" y="4350008"/>
            <a:ext cx="0" cy="40933"/>
          </a:xfrm>
          <a:custGeom>
            <a:avLst/>
            <a:gdLst/>
            <a:ahLst/>
            <a:cxnLst/>
            <a:rect l="l" t="t" r="r" b="b"/>
            <a:pathLst>
              <a:path h="40933">
                <a:moveTo>
                  <a:pt x="0" y="0"/>
                </a:moveTo>
                <a:lnTo>
                  <a:pt x="0" y="4093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7674324" y="4350008"/>
            <a:ext cx="0" cy="40933"/>
          </a:xfrm>
          <a:custGeom>
            <a:avLst/>
            <a:gdLst/>
            <a:ahLst/>
            <a:cxnLst/>
            <a:rect l="l" t="t" r="r" b="b"/>
            <a:pathLst>
              <a:path h="40933">
                <a:moveTo>
                  <a:pt x="0" y="0"/>
                </a:moveTo>
                <a:lnTo>
                  <a:pt x="0" y="4093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7694557" y="4350008"/>
            <a:ext cx="0" cy="40933"/>
          </a:xfrm>
          <a:custGeom>
            <a:avLst/>
            <a:gdLst/>
            <a:ahLst/>
            <a:cxnLst/>
            <a:rect l="l" t="t" r="r" b="b"/>
            <a:pathLst>
              <a:path h="40933">
                <a:moveTo>
                  <a:pt x="0" y="0"/>
                </a:moveTo>
                <a:lnTo>
                  <a:pt x="0" y="40933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7288077" y="4167477"/>
            <a:ext cx="284474" cy="40468"/>
          </a:xfrm>
          <a:custGeom>
            <a:avLst/>
            <a:gdLst/>
            <a:ahLst/>
            <a:cxnLst/>
            <a:rect l="l" t="t" r="r" b="b"/>
            <a:pathLst>
              <a:path w="284474" h="40468">
                <a:moveTo>
                  <a:pt x="284474" y="0"/>
                </a:moveTo>
                <a:lnTo>
                  <a:pt x="0" y="0"/>
                </a:lnTo>
                <a:lnTo>
                  <a:pt x="20232" y="40468"/>
                </a:lnTo>
                <a:lnTo>
                  <a:pt x="284474" y="40468"/>
                </a:lnTo>
                <a:lnTo>
                  <a:pt x="284474" y="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7288077" y="4167477"/>
            <a:ext cx="284474" cy="40468"/>
          </a:xfrm>
          <a:custGeom>
            <a:avLst/>
            <a:gdLst/>
            <a:ahLst/>
            <a:cxnLst/>
            <a:rect l="l" t="t" r="r" b="b"/>
            <a:pathLst>
              <a:path w="284474" h="40468">
                <a:moveTo>
                  <a:pt x="284474" y="0"/>
                </a:moveTo>
                <a:lnTo>
                  <a:pt x="0" y="0"/>
                </a:lnTo>
                <a:lnTo>
                  <a:pt x="20232" y="40468"/>
                </a:lnTo>
                <a:lnTo>
                  <a:pt x="284474" y="40468"/>
                </a:lnTo>
                <a:lnTo>
                  <a:pt x="284474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7247409" y="4228179"/>
            <a:ext cx="366013" cy="40872"/>
          </a:xfrm>
          <a:custGeom>
            <a:avLst/>
            <a:gdLst/>
            <a:ahLst/>
            <a:cxnLst/>
            <a:rect l="l" t="t" r="r" b="b"/>
            <a:pathLst>
              <a:path w="366013" h="40872">
                <a:moveTo>
                  <a:pt x="345375" y="0"/>
                </a:moveTo>
                <a:lnTo>
                  <a:pt x="40668" y="0"/>
                </a:lnTo>
                <a:lnTo>
                  <a:pt x="0" y="40872"/>
                </a:lnTo>
                <a:lnTo>
                  <a:pt x="366013" y="40872"/>
                </a:lnTo>
                <a:lnTo>
                  <a:pt x="345375" y="0"/>
                </a:lnTo>
              </a:path>
            </a:pathLst>
          </a:custGeom>
          <a:ln w="40508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7288077" y="4248413"/>
            <a:ext cx="60698" cy="0"/>
          </a:xfrm>
          <a:custGeom>
            <a:avLst/>
            <a:gdLst/>
            <a:ahLst/>
            <a:cxnLst/>
            <a:rect l="l" t="t" r="r" b="b"/>
            <a:pathLst>
              <a:path w="60698">
                <a:moveTo>
                  <a:pt x="0" y="0"/>
                </a:moveTo>
                <a:lnTo>
                  <a:pt x="60698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7328543" y="4228179"/>
            <a:ext cx="223776" cy="0"/>
          </a:xfrm>
          <a:custGeom>
            <a:avLst/>
            <a:gdLst/>
            <a:ahLst/>
            <a:cxnLst/>
            <a:rect l="l" t="t" r="r" b="b"/>
            <a:pathLst>
              <a:path w="223776">
                <a:moveTo>
                  <a:pt x="0" y="0"/>
                </a:moveTo>
                <a:lnTo>
                  <a:pt x="223776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7308310" y="4228179"/>
            <a:ext cx="162470" cy="0"/>
          </a:xfrm>
          <a:custGeom>
            <a:avLst/>
            <a:gdLst/>
            <a:ahLst/>
            <a:cxnLst/>
            <a:rect l="l" t="t" r="r" b="b"/>
            <a:pathLst>
              <a:path w="162470">
                <a:moveTo>
                  <a:pt x="0" y="0"/>
                </a:moveTo>
                <a:lnTo>
                  <a:pt x="16247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7369414" y="4248413"/>
            <a:ext cx="142439" cy="0"/>
          </a:xfrm>
          <a:custGeom>
            <a:avLst/>
            <a:gdLst/>
            <a:ahLst/>
            <a:cxnLst/>
            <a:rect l="l" t="t" r="r" b="b"/>
            <a:pathLst>
              <a:path w="142439">
                <a:moveTo>
                  <a:pt x="0" y="0"/>
                </a:moveTo>
                <a:lnTo>
                  <a:pt x="142439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7491418" y="4228179"/>
            <a:ext cx="81133" cy="0"/>
          </a:xfrm>
          <a:custGeom>
            <a:avLst/>
            <a:gdLst/>
            <a:ahLst/>
            <a:cxnLst/>
            <a:rect l="l" t="t" r="r" b="b"/>
            <a:pathLst>
              <a:path w="81133">
                <a:moveTo>
                  <a:pt x="0" y="0"/>
                </a:moveTo>
                <a:lnTo>
                  <a:pt x="81133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7552319" y="4248413"/>
            <a:ext cx="40465" cy="0"/>
          </a:xfrm>
          <a:custGeom>
            <a:avLst/>
            <a:gdLst/>
            <a:ahLst/>
            <a:cxnLst/>
            <a:rect l="l" t="t" r="r" b="b"/>
            <a:pathLst>
              <a:path w="40465">
                <a:moveTo>
                  <a:pt x="0" y="0"/>
                </a:moveTo>
                <a:lnTo>
                  <a:pt x="40465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7430315" y="3964318"/>
            <a:ext cx="81506" cy="101583"/>
          </a:xfrm>
          <a:custGeom>
            <a:avLst/>
            <a:gdLst/>
            <a:ahLst/>
            <a:cxnLst/>
            <a:rect l="l" t="t" r="r" b="b"/>
            <a:pathLst>
              <a:path w="81506" h="101583">
                <a:moveTo>
                  <a:pt x="0" y="101583"/>
                </a:moveTo>
                <a:lnTo>
                  <a:pt x="81506" y="101583"/>
                </a:lnTo>
                <a:lnTo>
                  <a:pt x="81506" y="0"/>
                </a:lnTo>
                <a:lnTo>
                  <a:pt x="0" y="0"/>
                </a:lnTo>
                <a:lnTo>
                  <a:pt x="0" y="101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7430315" y="3964318"/>
            <a:ext cx="81506" cy="101583"/>
          </a:xfrm>
          <a:custGeom>
            <a:avLst/>
            <a:gdLst/>
            <a:ahLst/>
            <a:cxnLst/>
            <a:rect l="l" t="t" r="r" b="b"/>
            <a:pathLst>
              <a:path w="81506" h="101583">
                <a:moveTo>
                  <a:pt x="81506" y="0"/>
                </a:moveTo>
                <a:lnTo>
                  <a:pt x="0" y="0"/>
                </a:lnTo>
                <a:lnTo>
                  <a:pt x="0" y="101583"/>
                </a:lnTo>
                <a:lnTo>
                  <a:pt x="81506" y="101583"/>
                </a:lnTo>
                <a:lnTo>
                  <a:pt x="81506" y="0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6006727" y="2725597"/>
            <a:ext cx="305112" cy="649918"/>
          </a:xfrm>
          <a:custGeom>
            <a:avLst/>
            <a:gdLst/>
            <a:ahLst/>
            <a:cxnLst/>
            <a:rect l="l" t="t" r="r" b="b"/>
            <a:pathLst>
              <a:path w="305112" h="649918">
                <a:moveTo>
                  <a:pt x="305112" y="0"/>
                </a:moveTo>
                <a:lnTo>
                  <a:pt x="244008" y="243618"/>
                </a:lnTo>
                <a:lnTo>
                  <a:pt x="142642" y="446768"/>
                </a:lnTo>
                <a:lnTo>
                  <a:pt x="61103" y="609045"/>
                </a:lnTo>
                <a:lnTo>
                  <a:pt x="20637" y="649918"/>
                </a:lnTo>
                <a:lnTo>
                  <a:pt x="0" y="609045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149369" y="3598899"/>
            <a:ext cx="182703" cy="751108"/>
          </a:xfrm>
          <a:custGeom>
            <a:avLst/>
            <a:gdLst/>
            <a:ahLst/>
            <a:cxnLst/>
            <a:rect l="l" t="t" r="r" b="b"/>
            <a:pathLst>
              <a:path w="182703" h="751108">
                <a:moveTo>
                  <a:pt x="182703" y="0"/>
                </a:moveTo>
                <a:lnTo>
                  <a:pt x="142237" y="284086"/>
                </a:lnTo>
                <a:lnTo>
                  <a:pt x="81133" y="507470"/>
                </a:lnTo>
                <a:lnTo>
                  <a:pt x="20232" y="690386"/>
                </a:lnTo>
                <a:lnTo>
                  <a:pt x="0" y="751108"/>
                </a:lnTo>
                <a:lnTo>
                  <a:pt x="0" y="710681"/>
                </a:lnTo>
              </a:path>
            </a:pathLst>
          </a:custGeom>
          <a:ln w="202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5335804" y="3070790"/>
            <a:ext cx="1524954" cy="995111"/>
          </a:xfrm>
          <a:custGeom>
            <a:avLst/>
            <a:gdLst/>
            <a:ahLst/>
            <a:cxnLst/>
            <a:rect l="l" t="t" r="r" b="b"/>
            <a:pathLst>
              <a:path w="1524954" h="995111">
                <a:moveTo>
                  <a:pt x="670923" y="893536"/>
                </a:moveTo>
                <a:lnTo>
                  <a:pt x="711793" y="832429"/>
                </a:lnTo>
                <a:lnTo>
                  <a:pt x="833798" y="812195"/>
                </a:lnTo>
                <a:lnTo>
                  <a:pt x="1016703" y="853068"/>
                </a:lnTo>
                <a:lnTo>
                  <a:pt x="1199811" y="893536"/>
                </a:lnTo>
                <a:lnTo>
                  <a:pt x="1301583" y="873302"/>
                </a:lnTo>
                <a:lnTo>
                  <a:pt x="1301583" y="812195"/>
                </a:lnTo>
                <a:lnTo>
                  <a:pt x="1240479" y="751493"/>
                </a:lnTo>
                <a:lnTo>
                  <a:pt x="1220044" y="670152"/>
                </a:lnTo>
                <a:lnTo>
                  <a:pt x="1280945" y="629684"/>
                </a:lnTo>
                <a:lnTo>
                  <a:pt x="1484488" y="568577"/>
                </a:lnTo>
                <a:lnTo>
                  <a:pt x="1524954" y="487236"/>
                </a:lnTo>
                <a:lnTo>
                  <a:pt x="1504721" y="385661"/>
                </a:lnTo>
                <a:lnTo>
                  <a:pt x="1443820" y="324959"/>
                </a:lnTo>
                <a:lnTo>
                  <a:pt x="1220044" y="324959"/>
                </a:lnTo>
                <a:lnTo>
                  <a:pt x="1201232" y="296550"/>
                </a:lnTo>
                <a:lnTo>
                  <a:pt x="1179578" y="263852"/>
                </a:lnTo>
                <a:lnTo>
                  <a:pt x="1098040" y="81340"/>
                </a:lnTo>
                <a:lnTo>
                  <a:pt x="976035" y="0"/>
                </a:lnTo>
                <a:lnTo>
                  <a:pt x="854031" y="20234"/>
                </a:lnTo>
                <a:lnTo>
                  <a:pt x="711793" y="101575"/>
                </a:lnTo>
                <a:lnTo>
                  <a:pt x="610022" y="182511"/>
                </a:lnTo>
                <a:lnTo>
                  <a:pt x="528483" y="162277"/>
                </a:lnTo>
                <a:lnTo>
                  <a:pt x="467784" y="101575"/>
                </a:lnTo>
                <a:lnTo>
                  <a:pt x="366013" y="101575"/>
                </a:lnTo>
                <a:lnTo>
                  <a:pt x="264241" y="162277"/>
                </a:lnTo>
                <a:lnTo>
                  <a:pt x="244008" y="223384"/>
                </a:lnTo>
                <a:lnTo>
                  <a:pt x="244008" y="304725"/>
                </a:lnTo>
                <a:lnTo>
                  <a:pt x="203543" y="385661"/>
                </a:lnTo>
                <a:lnTo>
                  <a:pt x="20232" y="528109"/>
                </a:lnTo>
                <a:lnTo>
                  <a:pt x="0" y="609045"/>
                </a:lnTo>
                <a:lnTo>
                  <a:pt x="81538" y="730854"/>
                </a:lnTo>
                <a:lnTo>
                  <a:pt x="325547" y="954238"/>
                </a:lnTo>
                <a:lnTo>
                  <a:pt x="467784" y="995111"/>
                </a:lnTo>
                <a:lnTo>
                  <a:pt x="670923" y="893536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5335804" y="3070790"/>
            <a:ext cx="1524954" cy="995111"/>
          </a:xfrm>
          <a:custGeom>
            <a:avLst/>
            <a:gdLst/>
            <a:ahLst/>
            <a:cxnLst/>
            <a:rect l="l" t="t" r="r" b="b"/>
            <a:pathLst>
              <a:path w="1524954" h="995111">
                <a:moveTo>
                  <a:pt x="1321816" y="324959"/>
                </a:moveTo>
                <a:lnTo>
                  <a:pt x="1220044" y="324959"/>
                </a:lnTo>
                <a:lnTo>
                  <a:pt x="1201232" y="296550"/>
                </a:lnTo>
                <a:lnTo>
                  <a:pt x="1179578" y="263852"/>
                </a:lnTo>
                <a:lnTo>
                  <a:pt x="1098040" y="81340"/>
                </a:lnTo>
                <a:lnTo>
                  <a:pt x="976035" y="0"/>
                </a:lnTo>
                <a:lnTo>
                  <a:pt x="854031" y="20234"/>
                </a:lnTo>
                <a:lnTo>
                  <a:pt x="711793" y="101575"/>
                </a:lnTo>
                <a:lnTo>
                  <a:pt x="610022" y="182511"/>
                </a:lnTo>
                <a:lnTo>
                  <a:pt x="528483" y="162277"/>
                </a:lnTo>
                <a:lnTo>
                  <a:pt x="467784" y="101575"/>
                </a:lnTo>
                <a:lnTo>
                  <a:pt x="366013" y="101575"/>
                </a:lnTo>
                <a:lnTo>
                  <a:pt x="264241" y="162277"/>
                </a:lnTo>
                <a:lnTo>
                  <a:pt x="244008" y="223384"/>
                </a:lnTo>
                <a:lnTo>
                  <a:pt x="244008" y="304725"/>
                </a:lnTo>
                <a:lnTo>
                  <a:pt x="203543" y="385661"/>
                </a:lnTo>
                <a:lnTo>
                  <a:pt x="20232" y="528109"/>
                </a:lnTo>
                <a:lnTo>
                  <a:pt x="0" y="609045"/>
                </a:lnTo>
                <a:lnTo>
                  <a:pt x="81538" y="730854"/>
                </a:lnTo>
              </a:path>
              <a:path w="1524954" h="995111">
                <a:moveTo>
                  <a:pt x="670923" y="893536"/>
                </a:moveTo>
                <a:lnTo>
                  <a:pt x="711793" y="832429"/>
                </a:lnTo>
                <a:lnTo>
                  <a:pt x="833798" y="812195"/>
                </a:lnTo>
                <a:lnTo>
                  <a:pt x="1016703" y="853068"/>
                </a:lnTo>
                <a:lnTo>
                  <a:pt x="1199811" y="893536"/>
                </a:lnTo>
                <a:lnTo>
                  <a:pt x="1301583" y="873302"/>
                </a:lnTo>
                <a:lnTo>
                  <a:pt x="1301583" y="812195"/>
                </a:lnTo>
                <a:lnTo>
                  <a:pt x="1240479" y="751493"/>
                </a:lnTo>
                <a:lnTo>
                  <a:pt x="1220044" y="670152"/>
                </a:lnTo>
                <a:lnTo>
                  <a:pt x="1280945" y="629684"/>
                </a:lnTo>
                <a:lnTo>
                  <a:pt x="1484488" y="568577"/>
                </a:lnTo>
              </a:path>
              <a:path w="1524954" h="995111">
                <a:moveTo>
                  <a:pt x="1484488" y="568577"/>
                </a:moveTo>
                <a:lnTo>
                  <a:pt x="1524954" y="487236"/>
                </a:lnTo>
                <a:lnTo>
                  <a:pt x="1504721" y="385661"/>
                </a:lnTo>
              </a:path>
              <a:path w="1524954" h="995111">
                <a:moveTo>
                  <a:pt x="1504721" y="385661"/>
                </a:moveTo>
                <a:lnTo>
                  <a:pt x="1443820" y="324959"/>
                </a:lnTo>
                <a:lnTo>
                  <a:pt x="1321816" y="324959"/>
                </a:lnTo>
              </a:path>
              <a:path w="1524954" h="995111">
                <a:moveTo>
                  <a:pt x="81538" y="730854"/>
                </a:moveTo>
                <a:lnTo>
                  <a:pt x="325547" y="954238"/>
                </a:lnTo>
                <a:lnTo>
                  <a:pt x="467784" y="995111"/>
                </a:lnTo>
                <a:lnTo>
                  <a:pt x="670923" y="893536"/>
                </a:lnTo>
              </a:path>
            </a:pathLst>
          </a:custGeom>
          <a:ln w="4050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549833" y="2522487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2549833" y="2522487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2549833" y="3152171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2549833" y="3152171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2549833" y="3822324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2549833" y="3822324"/>
            <a:ext cx="264282" cy="284045"/>
          </a:xfrm>
          <a:custGeom>
            <a:avLst/>
            <a:gdLst/>
            <a:ahLst/>
            <a:cxnLst/>
            <a:rect l="l" t="t" r="r" b="b"/>
            <a:pathLst>
              <a:path w="264282" h="284045">
                <a:moveTo>
                  <a:pt x="0" y="284045"/>
                </a:moveTo>
                <a:lnTo>
                  <a:pt x="264282" y="284045"/>
                </a:lnTo>
                <a:lnTo>
                  <a:pt x="264282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128731" y="2684684"/>
            <a:ext cx="244029" cy="284531"/>
          </a:xfrm>
          <a:custGeom>
            <a:avLst/>
            <a:gdLst/>
            <a:ahLst/>
            <a:cxnLst/>
            <a:rect l="l" t="t" r="r" b="b"/>
            <a:pathLst>
              <a:path w="244029" h="284531">
                <a:moveTo>
                  <a:pt x="0" y="284531"/>
                </a:moveTo>
                <a:lnTo>
                  <a:pt x="244029" y="284531"/>
                </a:lnTo>
                <a:lnTo>
                  <a:pt x="244029" y="0"/>
                </a:lnTo>
                <a:lnTo>
                  <a:pt x="0" y="0"/>
                </a:lnTo>
                <a:lnTo>
                  <a:pt x="0" y="284531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6128731" y="2684684"/>
            <a:ext cx="244029" cy="284531"/>
          </a:xfrm>
          <a:custGeom>
            <a:avLst/>
            <a:gdLst/>
            <a:ahLst/>
            <a:cxnLst/>
            <a:rect l="l" t="t" r="r" b="b"/>
            <a:pathLst>
              <a:path w="244029" h="284531">
                <a:moveTo>
                  <a:pt x="0" y="284531"/>
                </a:moveTo>
                <a:lnTo>
                  <a:pt x="244029" y="284531"/>
                </a:lnTo>
                <a:lnTo>
                  <a:pt x="244029" y="0"/>
                </a:lnTo>
                <a:lnTo>
                  <a:pt x="0" y="0"/>
                </a:lnTo>
                <a:lnTo>
                  <a:pt x="0" y="284531"/>
                </a:lnTo>
                <a:close/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840525" y="4289367"/>
            <a:ext cx="244029" cy="284045"/>
          </a:xfrm>
          <a:custGeom>
            <a:avLst/>
            <a:gdLst/>
            <a:ahLst/>
            <a:cxnLst/>
            <a:rect l="l" t="t" r="r" b="b"/>
            <a:pathLst>
              <a:path w="244029" h="284045">
                <a:moveTo>
                  <a:pt x="0" y="284045"/>
                </a:moveTo>
                <a:lnTo>
                  <a:pt x="244029" y="284045"/>
                </a:lnTo>
                <a:lnTo>
                  <a:pt x="244029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840525" y="4289367"/>
            <a:ext cx="244029" cy="284045"/>
          </a:xfrm>
          <a:custGeom>
            <a:avLst/>
            <a:gdLst/>
            <a:ahLst/>
            <a:cxnLst/>
            <a:rect l="l" t="t" r="r" b="b"/>
            <a:pathLst>
              <a:path w="244029" h="284045">
                <a:moveTo>
                  <a:pt x="0" y="284045"/>
                </a:moveTo>
                <a:lnTo>
                  <a:pt x="244029" y="284045"/>
                </a:lnTo>
                <a:lnTo>
                  <a:pt x="244029" y="0"/>
                </a:lnTo>
                <a:lnTo>
                  <a:pt x="0" y="0"/>
                </a:lnTo>
                <a:lnTo>
                  <a:pt x="0" y="284045"/>
                </a:lnTo>
                <a:close/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454077" y="4857944"/>
            <a:ext cx="244029" cy="284531"/>
          </a:xfrm>
          <a:custGeom>
            <a:avLst/>
            <a:gdLst/>
            <a:ahLst/>
            <a:cxnLst/>
            <a:rect l="l" t="t" r="r" b="b"/>
            <a:pathLst>
              <a:path w="244029" h="284531">
                <a:moveTo>
                  <a:pt x="0" y="284531"/>
                </a:moveTo>
                <a:lnTo>
                  <a:pt x="244029" y="284531"/>
                </a:lnTo>
                <a:lnTo>
                  <a:pt x="244029" y="0"/>
                </a:lnTo>
                <a:lnTo>
                  <a:pt x="0" y="0"/>
                </a:lnTo>
                <a:lnTo>
                  <a:pt x="0" y="284531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6454077" y="4857944"/>
            <a:ext cx="244029" cy="284531"/>
          </a:xfrm>
          <a:custGeom>
            <a:avLst/>
            <a:gdLst/>
            <a:ahLst/>
            <a:cxnLst/>
            <a:rect l="l" t="t" r="r" b="b"/>
            <a:pathLst>
              <a:path w="244029" h="284531">
                <a:moveTo>
                  <a:pt x="244029" y="0"/>
                </a:moveTo>
                <a:lnTo>
                  <a:pt x="0" y="0"/>
                </a:lnTo>
                <a:lnTo>
                  <a:pt x="0" y="284531"/>
                </a:lnTo>
                <a:lnTo>
                  <a:pt x="244029" y="284531"/>
                </a:lnTo>
                <a:lnTo>
                  <a:pt x="244029" y="0"/>
                </a:lnTo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034220" y="5203117"/>
            <a:ext cx="244029" cy="284531"/>
          </a:xfrm>
          <a:custGeom>
            <a:avLst/>
            <a:gdLst/>
            <a:ahLst/>
            <a:cxnLst/>
            <a:rect l="l" t="t" r="r" b="b"/>
            <a:pathLst>
              <a:path w="244029" h="284531">
                <a:moveTo>
                  <a:pt x="0" y="284531"/>
                </a:moveTo>
                <a:lnTo>
                  <a:pt x="244029" y="284531"/>
                </a:lnTo>
                <a:lnTo>
                  <a:pt x="244029" y="0"/>
                </a:lnTo>
                <a:lnTo>
                  <a:pt x="0" y="0"/>
                </a:lnTo>
                <a:lnTo>
                  <a:pt x="0" y="284531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034220" y="5203117"/>
            <a:ext cx="244029" cy="284531"/>
          </a:xfrm>
          <a:custGeom>
            <a:avLst/>
            <a:gdLst/>
            <a:ahLst/>
            <a:cxnLst/>
            <a:rect l="l" t="t" r="r" b="b"/>
            <a:pathLst>
              <a:path w="244029" h="284531">
                <a:moveTo>
                  <a:pt x="244029" y="0"/>
                </a:moveTo>
                <a:lnTo>
                  <a:pt x="0" y="0"/>
                </a:lnTo>
                <a:lnTo>
                  <a:pt x="0" y="284531"/>
                </a:lnTo>
                <a:lnTo>
                  <a:pt x="244029" y="284531"/>
                </a:lnTo>
                <a:lnTo>
                  <a:pt x="244029" y="0"/>
                </a:lnTo>
              </a:path>
            </a:pathLst>
          </a:custGeom>
          <a:ln w="4050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6250736" y="4451603"/>
            <a:ext cx="162874" cy="20213"/>
          </a:xfrm>
          <a:custGeom>
            <a:avLst/>
            <a:gdLst/>
            <a:ahLst/>
            <a:cxnLst/>
            <a:rect l="l" t="t" r="r" b="b"/>
            <a:pathLst>
              <a:path w="162874" h="20213">
                <a:moveTo>
                  <a:pt x="99652" y="20143"/>
                </a:moveTo>
                <a:lnTo>
                  <a:pt x="117145" y="19655"/>
                </a:lnTo>
                <a:lnTo>
                  <a:pt x="132962" y="18328"/>
                </a:lnTo>
                <a:lnTo>
                  <a:pt x="146253" y="15743"/>
                </a:lnTo>
                <a:lnTo>
                  <a:pt x="156166" y="11483"/>
                </a:lnTo>
                <a:lnTo>
                  <a:pt x="161849" y="5127"/>
                </a:lnTo>
                <a:lnTo>
                  <a:pt x="162874" y="0"/>
                </a:lnTo>
                <a:lnTo>
                  <a:pt x="0" y="0"/>
                </a:lnTo>
                <a:lnTo>
                  <a:pt x="2671" y="7867"/>
                </a:lnTo>
                <a:lnTo>
                  <a:pt x="10112" y="13371"/>
                </a:lnTo>
                <a:lnTo>
                  <a:pt x="21461" y="16934"/>
                </a:lnTo>
                <a:lnTo>
                  <a:pt x="35855" y="18978"/>
                </a:lnTo>
                <a:lnTo>
                  <a:pt x="52433" y="19926"/>
                </a:lnTo>
                <a:lnTo>
                  <a:pt x="70333" y="20198"/>
                </a:lnTo>
              </a:path>
              <a:path w="162874" h="20213">
                <a:moveTo>
                  <a:pt x="162874" y="0"/>
                </a:moveTo>
                <a:lnTo>
                  <a:pt x="160055" y="0"/>
                </a:lnTo>
                <a:lnTo>
                  <a:pt x="162874" y="1"/>
                </a:lnTo>
              </a:path>
              <a:path w="162874" h="20213">
                <a:moveTo>
                  <a:pt x="160055" y="0"/>
                </a:moveTo>
                <a:lnTo>
                  <a:pt x="152218" y="0"/>
                </a:lnTo>
                <a:lnTo>
                  <a:pt x="160055" y="1"/>
                </a:lnTo>
              </a:path>
              <a:path w="162874" h="20213">
                <a:moveTo>
                  <a:pt x="152218" y="0"/>
                </a:moveTo>
                <a:lnTo>
                  <a:pt x="140294" y="0"/>
                </a:lnTo>
                <a:lnTo>
                  <a:pt x="152218" y="1"/>
                </a:lnTo>
              </a:path>
              <a:path w="162874" h="20213">
                <a:moveTo>
                  <a:pt x="140294" y="0"/>
                </a:moveTo>
                <a:lnTo>
                  <a:pt x="125215" y="0"/>
                </a:lnTo>
                <a:lnTo>
                  <a:pt x="140294" y="1"/>
                </a:lnTo>
              </a:path>
              <a:path w="162874" h="20213">
                <a:moveTo>
                  <a:pt x="125215" y="0"/>
                </a:moveTo>
                <a:lnTo>
                  <a:pt x="107912" y="0"/>
                </a:lnTo>
                <a:lnTo>
                  <a:pt x="125215" y="1"/>
                </a:lnTo>
              </a:path>
              <a:path w="162874" h="20213">
                <a:moveTo>
                  <a:pt x="107912" y="0"/>
                </a:moveTo>
                <a:lnTo>
                  <a:pt x="89315" y="0"/>
                </a:lnTo>
                <a:lnTo>
                  <a:pt x="107912" y="1"/>
                </a:lnTo>
              </a:path>
              <a:path w="162874" h="20213">
                <a:moveTo>
                  <a:pt x="89315" y="0"/>
                </a:moveTo>
                <a:lnTo>
                  <a:pt x="81336" y="0"/>
                </a:lnTo>
                <a:lnTo>
                  <a:pt x="89315" y="1"/>
                </a:lnTo>
              </a:path>
              <a:path w="162874" h="20213">
                <a:moveTo>
                  <a:pt x="81336" y="0"/>
                </a:moveTo>
                <a:lnTo>
                  <a:pt x="62508" y="0"/>
                </a:lnTo>
                <a:lnTo>
                  <a:pt x="81336" y="1"/>
                </a:lnTo>
              </a:path>
              <a:path w="162874" h="20213">
                <a:moveTo>
                  <a:pt x="62508" y="0"/>
                </a:moveTo>
                <a:lnTo>
                  <a:pt x="44564" y="0"/>
                </a:lnTo>
                <a:lnTo>
                  <a:pt x="62508" y="1"/>
                </a:lnTo>
              </a:path>
              <a:path w="162874" h="20213">
                <a:moveTo>
                  <a:pt x="44564" y="0"/>
                </a:moveTo>
                <a:lnTo>
                  <a:pt x="28446" y="0"/>
                </a:lnTo>
                <a:lnTo>
                  <a:pt x="44564" y="1"/>
                </a:lnTo>
              </a:path>
              <a:path w="162874" h="20213">
                <a:moveTo>
                  <a:pt x="28446" y="0"/>
                </a:moveTo>
                <a:lnTo>
                  <a:pt x="15097" y="0"/>
                </a:lnTo>
                <a:lnTo>
                  <a:pt x="28446" y="1"/>
                </a:lnTo>
              </a:path>
              <a:path w="162874" h="20213">
                <a:moveTo>
                  <a:pt x="15097" y="0"/>
                </a:moveTo>
                <a:lnTo>
                  <a:pt x="5460" y="0"/>
                </a:lnTo>
                <a:lnTo>
                  <a:pt x="15097" y="1"/>
                </a:lnTo>
              </a:path>
              <a:path w="162874" h="20213">
                <a:moveTo>
                  <a:pt x="5460" y="0"/>
                </a:moveTo>
                <a:lnTo>
                  <a:pt x="478" y="0"/>
                </a:lnTo>
                <a:lnTo>
                  <a:pt x="5460" y="1"/>
                </a:lnTo>
              </a:path>
              <a:path w="162874" h="20213">
                <a:moveTo>
                  <a:pt x="478" y="0"/>
                </a:moveTo>
                <a:lnTo>
                  <a:pt x="0" y="0"/>
                </a:lnTo>
                <a:lnTo>
                  <a:pt x="478" y="1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250736" y="4431406"/>
            <a:ext cx="162874" cy="40396"/>
          </a:xfrm>
          <a:custGeom>
            <a:avLst/>
            <a:gdLst/>
            <a:ahLst/>
            <a:cxnLst/>
            <a:rect l="l" t="t" r="r" b="b"/>
            <a:pathLst>
              <a:path w="162874" h="40396">
                <a:moveTo>
                  <a:pt x="99652" y="40341"/>
                </a:moveTo>
                <a:lnTo>
                  <a:pt x="117145" y="39852"/>
                </a:lnTo>
                <a:lnTo>
                  <a:pt x="132962" y="38525"/>
                </a:lnTo>
                <a:lnTo>
                  <a:pt x="146253" y="35941"/>
                </a:lnTo>
                <a:lnTo>
                  <a:pt x="156166" y="31681"/>
                </a:lnTo>
                <a:lnTo>
                  <a:pt x="161849" y="25325"/>
                </a:lnTo>
                <a:lnTo>
                  <a:pt x="162874" y="20197"/>
                </a:lnTo>
                <a:lnTo>
                  <a:pt x="160214" y="12346"/>
                </a:lnTo>
                <a:lnTo>
                  <a:pt x="152801" y="6847"/>
                </a:lnTo>
                <a:lnTo>
                  <a:pt x="141486" y="3282"/>
                </a:lnTo>
                <a:lnTo>
                  <a:pt x="127121" y="1232"/>
                </a:lnTo>
                <a:lnTo>
                  <a:pt x="110557" y="277"/>
                </a:lnTo>
                <a:lnTo>
                  <a:pt x="92646" y="0"/>
                </a:lnTo>
                <a:lnTo>
                  <a:pt x="63056" y="54"/>
                </a:lnTo>
                <a:lnTo>
                  <a:pt x="45582" y="546"/>
                </a:lnTo>
                <a:lnTo>
                  <a:pt x="29776" y="1882"/>
                </a:lnTo>
                <a:lnTo>
                  <a:pt x="16499" y="4485"/>
                </a:lnTo>
                <a:lnTo>
                  <a:pt x="6613" y="8775"/>
                </a:lnTo>
                <a:lnTo>
                  <a:pt x="980" y="15175"/>
                </a:lnTo>
                <a:lnTo>
                  <a:pt x="0" y="20197"/>
                </a:lnTo>
                <a:lnTo>
                  <a:pt x="2671" y="28064"/>
                </a:lnTo>
                <a:lnTo>
                  <a:pt x="10112" y="33568"/>
                </a:lnTo>
                <a:lnTo>
                  <a:pt x="21461" y="37131"/>
                </a:lnTo>
                <a:lnTo>
                  <a:pt x="35855" y="39176"/>
                </a:lnTo>
                <a:lnTo>
                  <a:pt x="52433" y="40123"/>
                </a:lnTo>
                <a:lnTo>
                  <a:pt x="70333" y="40396"/>
                </a:lnTo>
                <a:lnTo>
                  <a:pt x="99652" y="403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6250736" y="4431390"/>
            <a:ext cx="162874" cy="40427"/>
          </a:xfrm>
          <a:custGeom>
            <a:avLst/>
            <a:gdLst/>
            <a:ahLst/>
            <a:cxnLst/>
            <a:rect l="l" t="t" r="r" b="b"/>
            <a:pathLst>
              <a:path w="162874" h="40427">
                <a:moveTo>
                  <a:pt x="99652" y="40357"/>
                </a:moveTo>
                <a:lnTo>
                  <a:pt x="117145" y="39868"/>
                </a:lnTo>
                <a:lnTo>
                  <a:pt x="132962" y="38541"/>
                </a:lnTo>
                <a:lnTo>
                  <a:pt x="146253" y="35957"/>
                </a:lnTo>
                <a:lnTo>
                  <a:pt x="156166" y="31697"/>
                </a:lnTo>
                <a:lnTo>
                  <a:pt x="161849" y="25341"/>
                </a:lnTo>
                <a:lnTo>
                  <a:pt x="162874" y="20213"/>
                </a:lnTo>
                <a:lnTo>
                  <a:pt x="160214" y="12362"/>
                </a:lnTo>
                <a:lnTo>
                  <a:pt x="152801" y="6863"/>
                </a:lnTo>
                <a:lnTo>
                  <a:pt x="141486" y="3298"/>
                </a:lnTo>
                <a:lnTo>
                  <a:pt x="127121" y="1248"/>
                </a:lnTo>
                <a:lnTo>
                  <a:pt x="110557" y="294"/>
                </a:lnTo>
                <a:lnTo>
                  <a:pt x="92646" y="16"/>
                </a:lnTo>
              </a:path>
              <a:path w="162874" h="40427">
                <a:moveTo>
                  <a:pt x="63056" y="70"/>
                </a:moveTo>
                <a:lnTo>
                  <a:pt x="45582" y="562"/>
                </a:lnTo>
                <a:lnTo>
                  <a:pt x="29776" y="1899"/>
                </a:lnTo>
                <a:lnTo>
                  <a:pt x="16499" y="4501"/>
                </a:lnTo>
                <a:lnTo>
                  <a:pt x="6613" y="8791"/>
                </a:lnTo>
                <a:lnTo>
                  <a:pt x="980" y="15192"/>
                </a:lnTo>
                <a:lnTo>
                  <a:pt x="0" y="20213"/>
                </a:lnTo>
                <a:lnTo>
                  <a:pt x="2671" y="28080"/>
                </a:lnTo>
                <a:lnTo>
                  <a:pt x="10112" y="33584"/>
                </a:lnTo>
                <a:lnTo>
                  <a:pt x="21461" y="37148"/>
                </a:lnTo>
                <a:lnTo>
                  <a:pt x="35855" y="39192"/>
                </a:lnTo>
                <a:lnTo>
                  <a:pt x="52433" y="40139"/>
                </a:lnTo>
                <a:lnTo>
                  <a:pt x="70333" y="40412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6250736" y="4390958"/>
            <a:ext cx="162874" cy="40416"/>
          </a:xfrm>
          <a:custGeom>
            <a:avLst/>
            <a:gdLst/>
            <a:ahLst/>
            <a:cxnLst/>
            <a:rect l="l" t="t" r="r" b="b"/>
            <a:pathLst>
              <a:path w="162874" h="40416">
                <a:moveTo>
                  <a:pt x="99651" y="40361"/>
                </a:moveTo>
                <a:lnTo>
                  <a:pt x="117143" y="39872"/>
                </a:lnTo>
                <a:lnTo>
                  <a:pt x="132960" y="38544"/>
                </a:lnTo>
                <a:lnTo>
                  <a:pt x="146250" y="35958"/>
                </a:lnTo>
                <a:lnTo>
                  <a:pt x="156163" y="31694"/>
                </a:lnTo>
                <a:lnTo>
                  <a:pt x="161847" y="25333"/>
                </a:lnTo>
                <a:lnTo>
                  <a:pt x="162874" y="20197"/>
                </a:lnTo>
                <a:lnTo>
                  <a:pt x="160214" y="12346"/>
                </a:lnTo>
                <a:lnTo>
                  <a:pt x="152801" y="6847"/>
                </a:lnTo>
                <a:lnTo>
                  <a:pt x="141486" y="3282"/>
                </a:lnTo>
                <a:lnTo>
                  <a:pt x="127121" y="1232"/>
                </a:lnTo>
                <a:lnTo>
                  <a:pt x="110557" y="277"/>
                </a:lnTo>
                <a:lnTo>
                  <a:pt x="92646" y="0"/>
                </a:lnTo>
                <a:lnTo>
                  <a:pt x="63056" y="54"/>
                </a:lnTo>
                <a:lnTo>
                  <a:pt x="45582" y="546"/>
                </a:lnTo>
                <a:lnTo>
                  <a:pt x="29776" y="1882"/>
                </a:lnTo>
                <a:lnTo>
                  <a:pt x="16499" y="4485"/>
                </a:lnTo>
                <a:lnTo>
                  <a:pt x="6613" y="8775"/>
                </a:lnTo>
                <a:lnTo>
                  <a:pt x="980" y="15175"/>
                </a:lnTo>
                <a:lnTo>
                  <a:pt x="0" y="20197"/>
                </a:lnTo>
                <a:lnTo>
                  <a:pt x="2671" y="28072"/>
                </a:lnTo>
                <a:lnTo>
                  <a:pt x="10111" y="33581"/>
                </a:lnTo>
                <a:lnTo>
                  <a:pt x="21458" y="37148"/>
                </a:lnTo>
                <a:lnTo>
                  <a:pt x="35851" y="39194"/>
                </a:lnTo>
                <a:lnTo>
                  <a:pt x="52428" y="40143"/>
                </a:lnTo>
                <a:lnTo>
                  <a:pt x="70327" y="40416"/>
                </a:lnTo>
                <a:lnTo>
                  <a:pt x="99651" y="403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6250736" y="4390942"/>
            <a:ext cx="162874" cy="40447"/>
          </a:xfrm>
          <a:custGeom>
            <a:avLst/>
            <a:gdLst/>
            <a:ahLst/>
            <a:cxnLst/>
            <a:rect l="l" t="t" r="r" b="b"/>
            <a:pathLst>
              <a:path w="162874" h="40447">
                <a:moveTo>
                  <a:pt x="99651" y="40378"/>
                </a:moveTo>
                <a:lnTo>
                  <a:pt x="117143" y="39888"/>
                </a:lnTo>
                <a:lnTo>
                  <a:pt x="132960" y="38560"/>
                </a:lnTo>
                <a:lnTo>
                  <a:pt x="146250" y="35974"/>
                </a:lnTo>
                <a:lnTo>
                  <a:pt x="156163" y="31710"/>
                </a:lnTo>
                <a:lnTo>
                  <a:pt x="161847" y="25349"/>
                </a:lnTo>
                <a:lnTo>
                  <a:pt x="162874" y="20213"/>
                </a:lnTo>
                <a:lnTo>
                  <a:pt x="160214" y="12362"/>
                </a:lnTo>
                <a:lnTo>
                  <a:pt x="152801" y="6863"/>
                </a:lnTo>
                <a:lnTo>
                  <a:pt x="141486" y="3298"/>
                </a:lnTo>
                <a:lnTo>
                  <a:pt x="127121" y="1248"/>
                </a:lnTo>
                <a:lnTo>
                  <a:pt x="110557" y="294"/>
                </a:lnTo>
                <a:lnTo>
                  <a:pt x="92646" y="16"/>
                </a:lnTo>
              </a:path>
              <a:path w="162874" h="40447">
                <a:moveTo>
                  <a:pt x="63056" y="70"/>
                </a:moveTo>
                <a:lnTo>
                  <a:pt x="45582" y="562"/>
                </a:lnTo>
                <a:lnTo>
                  <a:pt x="29776" y="1899"/>
                </a:lnTo>
                <a:lnTo>
                  <a:pt x="16499" y="4501"/>
                </a:lnTo>
                <a:lnTo>
                  <a:pt x="6613" y="8791"/>
                </a:lnTo>
                <a:lnTo>
                  <a:pt x="980" y="15192"/>
                </a:lnTo>
                <a:lnTo>
                  <a:pt x="0" y="20213"/>
                </a:lnTo>
                <a:lnTo>
                  <a:pt x="2671" y="28088"/>
                </a:lnTo>
                <a:lnTo>
                  <a:pt x="10111" y="33597"/>
                </a:lnTo>
                <a:lnTo>
                  <a:pt x="21458" y="37164"/>
                </a:lnTo>
                <a:lnTo>
                  <a:pt x="35851" y="39211"/>
                </a:lnTo>
                <a:lnTo>
                  <a:pt x="52428" y="40159"/>
                </a:lnTo>
                <a:lnTo>
                  <a:pt x="70327" y="40432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6250736" y="4370744"/>
            <a:ext cx="162874" cy="40396"/>
          </a:xfrm>
          <a:custGeom>
            <a:avLst/>
            <a:gdLst/>
            <a:ahLst/>
            <a:cxnLst/>
            <a:rect l="l" t="t" r="r" b="b"/>
            <a:pathLst>
              <a:path w="162874" h="40396">
                <a:moveTo>
                  <a:pt x="99652" y="40341"/>
                </a:moveTo>
                <a:lnTo>
                  <a:pt x="117145" y="39852"/>
                </a:lnTo>
                <a:lnTo>
                  <a:pt x="132962" y="38525"/>
                </a:lnTo>
                <a:lnTo>
                  <a:pt x="146253" y="35941"/>
                </a:lnTo>
                <a:lnTo>
                  <a:pt x="156166" y="31681"/>
                </a:lnTo>
                <a:lnTo>
                  <a:pt x="161849" y="25325"/>
                </a:lnTo>
                <a:lnTo>
                  <a:pt x="162874" y="20197"/>
                </a:lnTo>
                <a:lnTo>
                  <a:pt x="160214" y="12346"/>
                </a:lnTo>
                <a:lnTo>
                  <a:pt x="152801" y="6847"/>
                </a:lnTo>
                <a:lnTo>
                  <a:pt x="141486" y="3282"/>
                </a:lnTo>
                <a:lnTo>
                  <a:pt x="127121" y="1232"/>
                </a:lnTo>
                <a:lnTo>
                  <a:pt x="110557" y="277"/>
                </a:lnTo>
                <a:lnTo>
                  <a:pt x="92646" y="0"/>
                </a:lnTo>
                <a:lnTo>
                  <a:pt x="63056" y="54"/>
                </a:lnTo>
                <a:lnTo>
                  <a:pt x="45582" y="546"/>
                </a:lnTo>
                <a:lnTo>
                  <a:pt x="29776" y="1882"/>
                </a:lnTo>
                <a:lnTo>
                  <a:pt x="16499" y="4485"/>
                </a:lnTo>
                <a:lnTo>
                  <a:pt x="6613" y="8775"/>
                </a:lnTo>
                <a:lnTo>
                  <a:pt x="980" y="15175"/>
                </a:lnTo>
                <a:lnTo>
                  <a:pt x="0" y="20197"/>
                </a:lnTo>
                <a:lnTo>
                  <a:pt x="2671" y="28064"/>
                </a:lnTo>
                <a:lnTo>
                  <a:pt x="10112" y="33568"/>
                </a:lnTo>
                <a:lnTo>
                  <a:pt x="21461" y="37131"/>
                </a:lnTo>
                <a:lnTo>
                  <a:pt x="35855" y="39176"/>
                </a:lnTo>
                <a:lnTo>
                  <a:pt x="52433" y="40123"/>
                </a:lnTo>
                <a:lnTo>
                  <a:pt x="70333" y="40396"/>
                </a:lnTo>
                <a:lnTo>
                  <a:pt x="99652" y="403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6250736" y="4370728"/>
            <a:ext cx="162874" cy="40427"/>
          </a:xfrm>
          <a:custGeom>
            <a:avLst/>
            <a:gdLst/>
            <a:ahLst/>
            <a:cxnLst/>
            <a:rect l="l" t="t" r="r" b="b"/>
            <a:pathLst>
              <a:path w="162874" h="40427">
                <a:moveTo>
                  <a:pt x="99652" y="40357"/>
                </a:moveTo>
                <a:lnTo>
                  <a:pt x="117145" y="39868"/>
                </a:lnTo>
                <a:lnTo>
                  <a:pt x="132962" y="38541"/>
                </a:lnTo>
                <a:lnTo>
                  <a:pt x="146253" y="35957"/>
                </a:lnTo>
                <a:lnTo>
                  <a:pt x="156166" y="31697"/>
                </a:lnTo>
                <a:lnTo>
                  <a:pt x="161849" y="25341"/>
                </a:lnTo>
                <a:lnTo>
                  <a:pt x="162874" y="20213"/>
                </a:lnTo>
                <a:lnTo>
                  <a:pt x="160214" y="12362"/>
                </a:lnTo>
                <a:lnTo>
                  <a:pt x="152801" y="6863"/>
                </a:lnTo>
                <a:lnTo>
                  <a:pt x="141486" y="3298"/>
                </a:lnTo>
                <a:lnTo>
                  <a:pt x="127121" y="1248"/>
                </a:lnTo>
                <a:lnTo>
                  <a:pt x="110557" y="294"/>
                </a:lnTo>
                <a:lnTo>
                  <a:pt x="92646" y="16"/>
                </a:lnTo>
              </a:path>
              <a:path w="162874" h="40427">
                <a:moveTo>
                  <a:pt x="63056" y="70"/>
                </a:moveTo>
                <a:lnTo>
                  <a:pt x="45582" y="562"/>
                </a:lnTo>
                <a:lnTo>
                  <a:pt x="29776" y="1899"/>
                </a:lnTo>
                <a:lnTo>
                  <a:pt x="16499" y="4501"/>
                </a:lnTo>
                <a:lnTo>
                  <a:pt x="6613" y="8791"/>
                </a:lnTo>
                <a:lnTo>
                  <a:pt x="980" y="15192"/>
                </a:lnTo>
                <a:lnTo>
                  <a:pt x="0" y="20213"/>
                </a:lnTo>
                <a:lnTo>
                  <a:pt x="2671" y="28080"/>
                </a:lnTo>
                <a:lnTo>
                  <a:pt x="10112" y="33584"/>
                </a:lnTo>
                <a:lnTo>
                  <a:pt x="21461" y="37148"/>
                </a:lnTo>
                <a:lnTo>
                  <a:pt x="35855" y="39192"/>
                </a:lnTo>
                <a:lnTo>
                  <a:pt x="52433" y="40139"/>
                </a:lnTo>
                <a:lnTo>
                  <a:pt x="70333" y="40412"/>
                </a:lnTo>
              </a:path>
            </a:pathLst>
          </a:custGeom>
          <a:ln w="405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6210068" y="4431390"/>
            <a:ext cx="40668" cy="0"/>
          </a:xfrm>
          <a:custGeom>
            <a:avLst/>
            <a:gdLst/>
            <a:ahLst/>
            <a:cxnLst/>
            <a:rect l="l" t="t" r="r" b="b"/>
            <a:pathLst>
              <a:path w="40668">
                <a:moveTo>
                  <a:pt x="40668" y="0"/>
                </a:moveTo>
                <a:lnTo>
                  <a:pt x="0" y="0"/>
                </a:lnTo>
              </a:path>
            </a:pathLst>
          </a:custGeom>
          <a:ln w="2025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6027365" y="4228219"/>
            <a:ext cx="182769" cy="365892"/>
          </a:xfrm>
          <a:custGeom>
            <a:avLst/>
            <a:gdLst/>
            <a:ahLst/>
            <a:cxnLst/>
            <a:rect l="l" t="t" r="r" b="b"/>
            <a:pathLst>
              <a:path w="182769" h="365892">
                <a:moveTo>
                  <a:pt x="0" y="365892"/>
                </a:moveTo>
                <a:lnTo>
                  <a:pt x="182769" y="365892"/>
                </a:lnTo>
                <a:lnTo>
                  <a:pt x="182769" y="0"/>
                </a:lnTo>
                <a:lnTo>
                  <a:pt x="0" y="0"/>
                </a:lnTo>
                <a:lnTo>
                  <a:pt x="0" y="365892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6027365" y="4228219"/>
            <a:ext cx="182769" cy="365892"/>
          </a:xfrm>
          <a:custGeom>
            <a:avLst/>
            <a:gdLst/>
            <a:ahLst/>
            <a:cxnLst/>
            <a:rect l="l" t="t" r="r" b="b"/>
            <a:pathLst>
              <a:path w="182769" h="365892">
                <a:moveTo>
                  <a:pt x="0" y="365892"/>
                </a:moveTo>
                <a:lnTo>
                  <a:pt x="182769" y="365892"/>
                </a:lnTo>
                <a:lnTo>
                  <a:pt x="182769" y="0"/>
                </a:lnTo>
                <a:lnTo>
                  <a:pt x="0" y="0"/>
                </a:lnTo>
                <a:lnTo>
                  <a:pt x="0" y="365892"/>
                </a:lnTo>
                <a:close/>
              </a:path>
            </a:pathLst>
          </a:custGeom>
          <a:ln w="40506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489073" y="5101542"/>
            <a:ext cx="101751" cy="101575"/>
          </a:xfrm>
          <a:custGeom>
            <a:avLst/>
            <a:gdLst/>
            <a:ahLst/>
            <a:cxnLst/>
            <a:rect l="l" t="t" r="r" b="b"/>
            <a:pathLst>
              <a:path w="101751" h="101575">
                <a:moveTo>
                  <a:pt x="80992" y="61147"/>
                </a:moveTo>
                <a:lnTo>
                  <a:pt x="91682" y="29660"/>
                </a:lnTo>
                <a:lnTo>
                  <a:pt x="101751" y="0"/>
                </a:lnTo>
                <a:lnTo>
                  <a:pt x="0" y="20213"/>
                </a:lnTo>
                <a:lnTo>
                  <a:pt x="60759" y="101575"/>
                </a:lnTo>
                <a:lnTo>
                  <a:pt x="80992" y="61147"/>
                </a:lnTo>
              </a:path>
            </a:pathLst>
          </a:custGeom>
          <a:ln w="4050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489073" y="5101542"/>
            <a:ext cx="101751" cy="101575"/>
          </a:xfrm>
          <a:custGeom>
            <a:avLst/>
            <a:gdLst/>
            <a:ahLst/>
            <a:cxnLst/>
            <a:rect l="l" t="t" r="r" b="b"/>
            <a:pathLst>
              <a:path w="101751" h="101575">
                <a:moveTo>
                  <a:pt x="80992" y="61147"/>
                </a:moveTo>
                <a:lnTo>
                  <a:pt x="101751" y="0"/>
                </a:lnTo>
                <a:lnTo>
                  <a:pt x="0" y="20213"/>
                </a:lnTo>
                <a:lnTo>
                  <a:pt x="60759" y="101575"/>
                </a:lnTo>
                <a:lnTo>
                  <a:pt x="80992" y="61147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590825" y="5162689"/>
            <a:ext cx="447046" cy="142022"/>
          </a:xfrm>
          <a:custGeom>
            <a:avLst/>
            <a:gdLst/>
            <a:ahLst/>
            <a:cxnLst/>
            <a:rect l="l" t="t" r="r" b="b"/>
            <a:pathLst>
              <a:path w="447046" h="142022">
                <a:moveTo>
                  <a:pt x="447046" y="142022"/>
                </a:moveTo>
                <a:lnTo>
                  <a:pt x="0" y="0"/>
                </a:lnTo>
              </a:path>
            </a:pathLst>
          </a:custGeom>
          <a:ln w="20254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448061" y="5324926"/>
            <a:ext cx="101771" cy="121809"/>
          </a:xfrm>
          <a:custGeom>
            <a:avLst/>
            <a:gdLst/>
            <a:ahLst/>
            <a:cxnLst/>
            <a:rect l="l" t="t" r="r" b="b"/>
            <a:pathLst>
              <a:path w="101771" h="121809">
                <a:moveTo>
                  <a:pt x="101771" y="61147"/>
                </a:moveTo>
                <a:lnTo>
                  <a:pt x="81518" y="121809"/>
                </a:lnTo>
                <a:lnTo>
                  <a:pt x="0" y="61147"/>
                </a:lnTo>
                <a:lnTo>
                  <a:pt x="101771" y="0"/>
                </a:lnTo>
                <a:lnTo>
                  <a:pt x="101771" y="61147"/>
                </a:lnTo>
                <a:close/>
              </a:path>
            </a:pathLst>
          </a:custGeom>
          <a:ln w="20253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2448061" y="5324926"/>
            <a:ext cx="101771" cy="121809"/>
          </a:xfrm>
          <a:custGeom>
            <a:avLst/>
            <a:gdLst/>
            <a:ahLst/>
            <a:cxnLst/>
            <a:rect l="l" t="t" r="r" b="b"/>
            <a:pathLst>
              <a:path w="101771" h="121809">
                <a:moveTo>
                  <a:pt x="101771" y="61147"/>
                </a:moveTo>
                <a:lnTo>
                  <a:pt x="101771" y="0"/>
                </a:lnTo>
                <a:lnTo>
                  <a:pt x="0" y="61147"/>
                </a:lnTo>
                <a:lnTo>
                  <a:pt x="81518" y="121809"/>
                </a:lnTo>
                <a:lnTo>
                  <a:pt x="101771" y="61147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2549833" y="5386073"/>
            <a:ext cx="508291" cy="60661"/>
          </a:xfrm>
          <a:custGeom>
            <a:avLst/>
            <a:gdLst/>
            <a:ahLst/>
            <a:cxnLst/>
            <a:rect l="l" t="t" r="r" b="b"/>
            <a:pathLst>
              <a:path w="508291" h="60661">
                <a:moveTo>
                  <a:pt x="508291" y="60661"/>
                </a:moveTo>
                <a:lnTo>
                  <a:pt x="0" y="0"/>
                </a:lnTo>
              </a:path>
            </a:pathLst>
          </a:custGeom>
          <a:ln w="20254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2427808" y="5548310"/>
            <a:ext cx="101771" cy="121809"/>
          </a:xfrm>
          <a:custGeom>
            <a:avLst/>
            <a:gdLst/>
            <a:ahLst/>
            <a:cxnLst/>
            <a:rect l="l" t="t" r="r" b="b"/>
            <a:pathLst>
              <a:path w="101771" h="121809">
                <a:moveTo>
                  <a:pt x="101771" y="61147"/>
                </a:moveTo>
                <a:lnTo>
                  <a:pt x="101771" y="121809"/>
                </a:lnTo>
                <a:lnTo>
                  <a:pt x="0" y="81361"/>
                </a:lnTo>
                <a:lnTo>
                  <a:pt x="81518" y="0"/>
                </a:lnTo>
                <a:lnTo>
                  <a:pt x="101771" y="61147"/>
                </a:lnTo>
                <a:close/>
              </a:path>
            </a:pathLst>
          </a:custGeom>
          <a:ln w="20253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2427808" y="5548310"/>
            <a:ext cx="101771" cy="121809"/>
          </a:xfrm>
          <a:custGeom>
            <a:avLst/>
            <a:gdLst/>
            <a:ahLst/>
            <a:cxnLst/>
            <a:rect l="l" t="t" r="r" b="b"/>
            <a:pathLst>
              <a:path w="101771" h="121809">
                <a:moveTo>
                  <a:pt x="101771" y="61147"/>
                </a:moveTo>
                <a:lnTo>
                  <a:pt x="81518" y="0"/>
                </a:lnTo>
                <a:lnTo>
                  <a:pt x="0" y="81361"/>
                </a:lnTo>
                <a:lnTo>
                  <a:pt x="101771" y="121809"/>
                </a:lnTo>
                <a:lnTo>
                  <a:pt x="101771" y="61147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529580" y="5548310"/>
            <a:ext cx="508291" cy="61147"/>
          </a:xfrm>
          <a:custGeom>
            <a:avLst/>
            <a:gdLst/>
            <a:ahLst/>
            <a:cxnLst/>
            <a:rect l="l" t="t" r="r" b="b"/>
            <a:pathLst>
              <a:path w="508291" h="61147">
                <a:moveTo>
                  <a:pt x="508291" y="0"/>
                </a:moveTo>
                <a:lnTo>
                  <a:pt x="0" y="61147"/>
                </a:lnTo>
              </a:path>
            </a:pathLst>
          </a:custGeom>
          <a:ln w="20254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3611117" y="589080"/>
            <a:ext cx="200698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Intranet</a:t>
            </a:r>
            <a:endParaRPr sz="44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071834" y="2444009"/>
            <a:ext cx="825440" cy="3704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09"/>
              </a:lnSpc>
              <a:spcBef>
                <a:spcPts val="220"/>
              </a:spcBef>
            </a:pPr>
            <a:r>
              <a:rPr sz="1400" spc="79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84" dirty="0" smtClean="0">
                <a:latin typeface="Times New Roman"/>
                <a:cs typeface="Times New Roman"/>
              </a:rPr>
              <a:t>s</a:t>
            </a:r>
            <a:r>
              <a:rPr sz="1400" spc="79" dirty="0" smtClean="0">
                <a:latin typeface="Times New Roman"/>
                <a:cs typeface="Times New Roman"/>
              </a:rPr>
              <a:t>k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79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p 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09"/>
              </a:lnSpc>
            </a:pP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84" dirty="0" smtClean="0">
                <a:latin typeface="Times New Roman"/>
                <a:cs typeface="Times New Roman"/>
              </a:rPr>
              <a:t>o</a:t>
            </a:r>
            <a:r>
              <a:rPr sz="1400" spc="-159" dirty="0" smtClean="0">
                <a:latin typeface="Times New Roman"/>
                <a:cs typeface="Times New Roman"/>
              </a:rPr>
              <a:t>m</a:t>
            </a:r>
            <a:r>
              <a:rPr sz="1400" spc="79" dirty="0" smtClean="0">
                <a:latin typeface="Times New Roman"/>
                <a:cs typeface="Times New Roman"/>
              </a:rPr>
              <a:t>pu</a:t>
            </a:r>
            <a:r>
              <a:rPr sz="1400" spc="7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689117" y="2520093"/>
            <a:ext cx="876176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-104" dirty="0" smtClean="0">
                <a:latin typeface="Arial"/>
                <a:cs typeface="Arial"/>
              </a:rPr>
              <a:t>m</a:t>
            </a:r>
            <a:r>
              <a:rPr sz="1250" spc="-69" dirty="0" smtClean="0">
                <a:latin typeface="Arial"/>
                <a:cs typeface="Arial"/>
              </a:rPr>
              <a:t>a</a:t>
            </a:r>
            <a:r>
              <a:rPr sz="1250" spc="34" dirty="0" smtClean="0">
                <a:latin typeface="Arial"/>
                <a:cs typeface="Arial"/>
              </a:rPr>
              <a:t>i</a:t>
            </a:r>
            <a:r>
              <a:rPr sz="1250" spc="0" dirty="0" smtClean="0">
                <a:latin typeface="Arial"/>
                <a:cs typeface="Arial"/>
              </a:rPr>
              <a:t>l</a:t>
            </a:r>
            <a:r>
              <a:rPr sz="1250" spc="64" dirty="0" smtClean="0">
                <a:latin typeface="Arial"/>
                <a:cs typeface="Arial"/>
              </a:rPr>
              <a:t> 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159" dirty="0" smtClean="0">
                <a:latin typeface="Arial"/>
                <a:cs typeface="Arial"/>
              </a:rPr>
              <a:t>v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r</a:t>
            </a:r>
            <a:endParaRPr sz="12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195003" y="2865286"/>
            <a:ext cx="359048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p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34" dirty="0" smtClean="0">
                <a:latin typeface="Arial"/>
                <a:cs typeface="Arial"/>
              </a:rPr>
              <a:t>i</a:t>
            </a:r>
            <a:r>
              <a:rPr sz="1250" spc="-69" dirty="0" smtClean="0">
                <a:latin typeface="Arial"/>
                <a:cs typeface="Arial"/>
              </a:rPr>
              <a:t>n</a:t>
            </a:r>
            <a:r>
              <a:rPr sz="1250" spc="0" dirty="0" smtClean="0"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581250" y="2865286"/>
            <a:ext cx="1229163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an</a:t>
            </a:r>
            <a:r>
              <a:rPr sz="1250" spc="0" dirty="0" smtClean="0">
                <a:latin typeface="Arial"/>
                <a:cs typeface="Arial"/>
              </a:rPr>
              <a:t>d</a:t>
            </a:r>
            <a:r>
              <a:rPr sz="1250" spc="-53" dirty="0" smtClean="0">
                <a:latin typeface="Arial"/>
                <a:cs typeface="Arial"/>
              </a:rPr>
              <a:t> </a:t>
            </a:r>
            <a:r>
              <a:rPr sz="1250" spc="-69" dirty="0" smtClean="0">
                <a:latin typeface="Arial"/>
                <a:cs typeface="Arial"/>
              </a:rPr>
              <a:t>o</a:t>
            </a: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69" dirty="0" smtClean="0">
                <a:latin typeface="Arial"/>
                <a:cs typeface="Arial"/>
              </a:rPr>
              <a:t>he</a:t>
            </a:r>
            <a:r>
              <a:rPr sz="1250" spc="0" dirty="0" smtClean="0">
                <a:latin typeface="Arial"/>
                <a:cs typeface="Arial"/>
              </a:rPr>
              <a:t>r</a:t>
            </a:r>
            <a:r>
              <a:rPr sz="1250" spc="81" dirty="0" smtClean="0">
                <a:latin typeface="Arial"/>
                <a:cs typeface="Arial"/>
              </a:rPr>
              <a:t> 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159" dirty="0" smtClean="0">
                <a:latin typeface="Arial"/>
                <a:cs typeface="Arial"/>
              </a:rPr>
              <a:t>v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0" dirty="0" smtClean="0">
                <a:latin typeface="Arial"/>
                <a:cs typeface="Arial"/>
              </a:rPr>
              <a:t>s</a:t>
            </a:r>
            <a:endParaRPr sz="12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411498" y="3352927"/>
            <a:ext cx="770866" cy="411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Lo</a:t>
            </a:r>
            <a:r>
              <a:rPr sz="1250" spc="0" dirty="0" smtClean="0">
                <a:latin typeface="Arial"/>
                <a:cs typeface="Arial"/>
              </a:rPr>
              <a:t>c</a:t>
            </a:r>
            <a:r>
              <a:rPr sz="1250" spc="-69" dirty="0" smtClean="0">
                <a:latin typeface="Arial"/>
                <a:cs typeface="Arial"/>
              </a:rPr>
              <a:t>a</a:t>
            </a:r>
            <a:r>
              <a:rPr sz="1250" spc="0" dirty="0" smtClean="0">
                <a:latin typeface="Arial"/>
                <a:cs typeface="Arial"/>
              </a:rPr>
              <a:t>l</a:t>
            </a:r>
            <a:r>
              <a:rPr sz="1250" spc="64" dirty="0" smtClean="0">
                <a:latin typeface="Arial"/>
                <a:cs typeface="Arial"/>
              </a:rPr>
              <a:t> </a:t>
            </a:r>
            <a:r>
              <a:rPr sz="1250" spc="-69" dirty="0" smtClean="0">
                <a:latin typeface="Arial"/>
                <a:cs typeface="Arial"/>
              </a:rPr>
              <a:t>a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a</a:t>
            </a:r>
            <a:endParaRPr sz="1250">
              <a:latin typeface="Arial"/>
              <a:cs typeface="Arial"/>
            </a:endParaRPr>
          </a:p>
          <a:p>
            <a:pPr marL="12700" marR="24378">
              <a:lnSpc>
                <a:spcPct val="95825"/>
              </a:lnSpc>
              <a:spcBef>
                <a:spcPts val="250"/>
              </a:spcBef>
            </a:pPr>
            <a:r>
              <a:rPr sz="1250" spc="-69" dirty="0" smtClean="0">
                <a:latin typeface="Arial"/>
                <a:cs typeface="Arial"/>
              </a:rPr>
              <a:t>ne</a:t>
            </a: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125" dirty="0" smtClean="0">
                <a:latin typeface="Arial"/>
                <a:cs typeface="Arial"/>
              </a:rPr>
              <a:t>w</a:t>
            </a:r>
            <a:r>
              <a:rPr sz="1250" spc="-69" dirty="0" smtClean="0">
                <a:latin typeface="Arial"/>
                <a:cs typeface="Arial"/>
              </a:rPr>
              <a:t>o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0" dirty="0" smtClean="0">
                <a:latin typeface="Arial"/>
                <a:cs typeface="Arial"/>
              </a:rPr>
              <a:t>k</a:t>
            </a:r>
            <a:endParaRPr sz="12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110340" y="3556077"/>
            <a:ext cx="815720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89" dirty="0" smtClean="0">
                <a:latin typeface="Arial"/>
                <a:cs typeface="Arial"/>
              </a:rPr>
              <a:t>W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b</a:t>
            </a:r>
            <a:r>
              <a:rPr sz="1250" spc="-43" dirty="0" smtClean="0">
                <a:latin typeface="Arial"/>
                <a:cs typeface="Arial"/>
              </a:rPr>
              <a:t> 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159" dirty="0" smtClean="0">
                <a:latin typeface="Arial"/>
                <a:cs typeface="Arial"/>
              </a:rPr>
              <a:t>v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r</a:t>
            </a:r>
            <a:endParaRPr sz="12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272850" y="4226331"/>
            <a:ext cx="876176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-104" dirty="0" smtClean="0">
                <a:latin typeface="Arial"/>
                <a:cs typeface="Arial"/>
              </a:rPr>
              <a:t>m</a:t>
            </a:r>
            <a:r>
              <a:rPr sz="1250" spc="-69" dirty="0" smtClean="0">
                <a:latin typeface="Arial"/>
                <a:cs typeface="Arial"/>
              </a:rPr>
              <a:t>a</a:t>
            </a:r>
            <a:r>
              <a:rPr sz="1250" spc="34" dirty="0" smtClean="0">
                <a:latin typeface="Arial"/>
                <a:cs typeface="Arial"/>
              </a:rPr>
              <a:t>i</a:t>
            </a:r>
            <a:r>
              <a:rPr sz="1250" spc="0" dirty="0" smtClean="0">
                <a:latin typeface="Arial"/>
                <a:cs typeface="Arial"/>
              </a:rPr>
              <a:t>l</a:t>
            </a:r>
            <a:r>
              <a:rPr sz="1250" spc="64" dirty="0" smtClean="0">
                <a:latin typeface="Arial"/>
                <a:cs typeface="Arial"/>
              </a:rPr>
              <a:t> 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159" dirty="0" smtClean="0">
                <a:latin typeface="Arial"/>
                <a:cs typeface="Arial"/>
              </a:rPr>
              <a:t>v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r</a:t>
            </a:r>
            <a:endParaRPr sz="12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153373" y="4490163"/>
            <a:ext cx="359048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p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34" dirty="0" smtClean="0">
                <a:latin typeface="Arial"/>
                <a:cs typeface="Arial"/>
              </a:rPr>
              <a:t>i</a:t>
            </a:r>
            <a:r>
              <a:rPr sz="1250" spc="-69" dirty="0" smtClean="0">
                <a:latin typeface="Arial"/>
                <a:cs typeface="Arial"/>
              </a:rPr>
              <a:t>n</a:t>
            </a:r>
            <a:r>
              <a:rPr sz="1250" spc="0" dirty="0" smtClean="0"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964411" y="4611951"/>
            <a:ext cx="774116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19" dirty="0" smtClean="0">
                <a:latin typeface="Arial"/>
                <a:cs typeface="Arial"/>
              </a:rPr>
              <a:t>F</a:t>
            </a:r>
            <a:r>
              <a:rPr sz="1250" spc="34" dirty="0" smtClean="0">
                <a:latin typeface="Arial"/>
                <a:cs typeface="Arial"/>
              </a:rPr>
              <a:t>il</a:t>
            </a:r>
            <a:r>
              <a:rPr sz="1250" spc="0" dirty="0" smtClean="0">
                <a:latin typeface="Arial"/>
                <a:cs typeface="Arial"/>
              </a:rPr>
              <a:t>e</a:t>
            </a:r>
            <a:r>
              <a:rPr sz="1250" spc="-54" dirty="0" smtClean="0">
                <a:latin typeface="Arial"/>
                <a:cs typeface="Arial"/>
              </a:rPr>
              <a:t> 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159" dirty="0" smtClean="0">
                <a:latin typeface="Arial"/>
                <a:cs typeface="Arial"/>
              </a:rPr>
              <a:t>v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r</a:t>
            </a:r>
            <a:endParaRPr sz="12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766924" y="4916717"/>
            <a:ext cx="943946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-69" dirty="0" smtClean="0">
                <a:latin typeface="Arial"/>
                <a:cs typeface="Arial"/>
              </a:rPr>
              <a:t>o</a:t>
            </a: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69" dirty="0" smtClean="0">
                <a:latin typeface="Arial"/>
                <a:cs typeface="Arial"/>
              </a:rPr>
              <a:t>he</a:t>
            </a:r>
            <a:r>
              <a:rPr sz="1250" spc="0" dirty="0" smtClean="0">
                <a:latin typeface="Arial"/>
                <a:cs typeface="Arial"/>
              </a:rPr>
              <a:t>r</a:t>
            </a:r>
            <a:r>
              <a:rPr sz="1250" spc="81" dirty="0" smtClean="0">
                <a:latin typeface="Arial"/>
                <a:cs typeface="Arial"/>
              </a:rPr>
              <a:t> 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159" dirty="0" smtClean="0">
                <a:latin typeface="Arial"/>
                <a:cs typeface="Arial"/>
              </a:rPr>
              <a:t>v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0" dirty="0" smtClean="0">
                <a:latin typeface="Arial"/>
                <a:cs typeface="Arial"/>
              </a:rPr>
              <a:t>s</a:t>
            </a:r>
            <a:endParaRPr sz="12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439032" y="5241676"/>
            <a:ext cx="806944" cy="3703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953" marR="24378">
              <a:lnSpc>
                <a:spcPts val="1400"/>
              </a:lnSpc>
              <a:spcBef>
                <a:spcPts val="70"/>
              </a:spcBef>
            </a:pP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69" dirty="0" smtClean="0">
                <a:latin typeface="Arial"/>
                <a:cs typeface="Arial"/>
              </a:rPr>
              <a:t>h</a:t>
            </a:r>
            <a:r>
              <a:rPr sz="1250" spc="0" dirty="0" smtClean="0">
                <a:latin typeface="Arial"/>
                <a:cs typeface="Arial"/>
              </a:rPr>
              <a:t>e</a:t>
            </a:r>
            <a:r>
              <a:rPr sz="1250" spc="-60" dirty="0" smtClean="0">
                <a:latin typeface="Arial"/>
                <a:cs typeface="Arial"/>
              </a:rPr>
              <a:t> 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st</a:t>
            </a:r>
            <a:r>
              <a:rPr sz="1250" spc="-18" dirty="0" smtClean="0">
                <a:latin typeface="Arial"/>
                <a:cs typeface="Arial"/>
              </a:rPr>
              <a:t> </a:t>
            </a:r>
            <a:r>
              <a:rPr sz="1250" spc="-69" dirty="0" smtClean="0">
                <a:latin typeface="Arial"/>
                <a:cs typeface="Arial"/>
              </a:rPr>
              <a:t>o</a:t>
            </a:r>
            <a:r>
              <a:rPr sz="1250" spc="0" dirty="0" smtClean="0">
                <a:latin typeface="Arial"/>
                <a:cs typeface="Arial"/>
              </a:rPr>
              <a:t>f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69" dirty="0" smtClean="0">
                <a:latin typeface="Arial"/>
                <a:cs typeface="Arial"/>
              </a:rPr>
              <a:t>h</a:t>
            </a:r>
            <a:r>
              <a:rPr sz="1250" spc="0" dirty="0" smtClean="0">
                <a:latin typeface="Arial"/>
                <a:cs typeface="Arial"/>
              </a:rPr>
              <a:t>e</a:t>
            </a:r>
            <a:r>
              <a:rPr sz="1250" spc="-60" dirty="0" smtClean="0">
                <a:latin typeface="Arial"/>
                <a:cs typeface="Arial"/>
              </a:rPr>
              <a:t> </a:t>
            </a:r>
            <a:r>
              <a:rPr sz="1250" spc="-34" dirty="0" smtClean="0">
                <a:latin typeface="Arial"/>
                <a:cs typeface="Arial"/>
              </a:rPr>
              <a:t>I</a:t>
            </a:r>
            <a:r>
              <a:rPr sz="1250" spc="-69" dirty="0" smtClean="0">
                <a:latin typeface="Arial"/>
                <a:cs typeface="Arial"/>
              </a:rPr>
              <a:t>n</a:t>
            </a: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69" dirty="0" smtClean="0">
                <a:latin typeface="Arial"/>
                <a:cs typeface="Arial"/>
              </a:rPr>
              <a:t>ne</a:t>
            </a:r>
            <a:r>
              <a:rPr sz="1250" spc="0" dirty="0" smtClean="0"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781142" y="5708658"/>
            <a:ext cx="979375" cy="187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69" dirty="0" smtClean="0">
                <a:latin typeface="Arial"/>
                <a:cs typeface="Arial"/>
              </a:rPr>
              <a:t>ou</a:t>
            </a:r>
            <a:r>
              <a:rPr sz="1250" spc="-34" dirty="0" smtClean="0">
                <a:latin typeface="Arial"/>
                <a:cs typeface="Arial"/>
              </a:rPr>
              <a:t>t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34" dirty="0" smtClean="0">
                <a:latin typeface="Arial"/>
                <a:cs typeface="Arial"/>
              </a:rPr>
              <a:t>/f</a:t>
            </a:r>
            <a:r>
              <a:rPr sz="1250" spc="34" dirty="0" smtClean="0">
                <a:latin typeface="Arial"/>
                <a:cs typeface="Arial"/>
              </a:rPr>
              <a:t>i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69" dirty="0" smtClean="0">
                <a:latin typeface="Arial"/>
                <a:cs typeface="Arial"/>
              </a:rPr>
              <a:t>e</a:t>
            </a:r>
            <a:r>
              <a:rPr sz="1250" spc="-125" dirty="0" smtClean="0">
                <a:latin typeface="Arial"/>
                <a:cs typeface="Arial"/>
              </a:rPr>
              <a:t>w</a:t>
            </a:r>
            <a:r>
              <a:rPr sz="1250" spc="-69" dirty="0" smtClean="0">
                <a:latin typeface="Arial"/>
                <a:cs typeface="Arial"/>
              </a:rPr>
              <a:t>a</a:t>
            </a:r>
            <a:r>
              <a:rPr sz="1250" spc="34" dirty="0" smtClean="0">
                <a:latin typeface="Arial"/>
                <a:cs typeface="Arial"/>
              </a:rPr>
              <a:t>l</a:t>
            </a:r>
            <a:r>
              <a:rPr sz="1250" spc="0" dirty="0" smtClean="0">
                <a:latin typeface="Arial"/>
                <a:cs typeface="Arial"/>
              </a:rPr>
              <a:t>l</a:t>
            </a:r>
            <a:endParaRPr sz="12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315571" y="5853062"/>
            <a:ext cx="101771" cy="60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5417342" y="5853062"/>
            <a:ext cx="81010" cy="60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5498353" y="5853062"/>
            <a:ext cx="40993" cy="60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315571" y="5913717"/>
            <a:ext cx="223776" cy="61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4664476" y="5690333"/>
            <a:ext cx="183263" cy="365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4847739" y="5690333"/>
            <a:ext cx="40512" cy="2031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4847739" y="5893503"/>
            <a:ext cx="40512" cy="162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5966059" y="5589252"/>
            <a:ext cx="101771" cy="60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6067830" y="5589252"/>
            <a:ext cx="81506" cy="60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6149337" y="5589252"/>
            <a:ext cx="40498" cy="60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966059" y="5649905"/>
            <a:ext cx="223776" cy="61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515382" y="5365858"/>
            <a:ext cx="101366" cy="40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616749" y="5365858"/>
            <a:ext cx="81506" cy="40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6698256" y="5365858"/>
            <a:ext cx="61156" cy="40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6515382" y="5406299"/>
            <a:ext cx="101366" cy="6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616749" y="5406299"/>
            <a:ext cx="81506" cy="6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698256" y="5406299"/>
            <a:ext cx="61156" cy="60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6515382" y="5466949"/>
            <a:ext cx="244029" cy="409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4034220" y="5203117"/>
            <a:ext cx="244029" cy="284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2997364" y="5203117"/>
            <a:ext cx="366033" cy="4265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6454077" y="4857944"/>
            <a:ext cx="244029" cy="284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6840525" y="4289367"/>
            <a:ext cx="244029" cy="284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027365" y="4228219"/>
            <a:ext cx="182769" cy="365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6210135" y="4228219"/>
            <a:ext cx="40601" cy="2031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6210135" y="4431390"/>
            <a:ext cx="40601" cy="162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3200867" y="4208005"/>
            <a:ext cx="182769" cy="365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3383637" y="4208005"/>
            <a:ext cx="61198" cy="203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3383637" y="4411156"/>
            <a:ext cx="61198" cy="1622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7328543" y="3964318"/>
            <a:ext cx="101771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7430315" y="3964318"/>
            <a:ext cx="81506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511821" y="3964318"/>
            <a:ext cx="40498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328543" y="4004787"/>
            <a:ext cx="101771" cy="61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7430315" y="4004787"/>
            <a:ext cx="81506" cy="61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511821" y="4004787"/>
            <a:ext cx="40498" cy="61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7328543" y="4065902"/>
            <a:ext cx="223776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549833" y="3822324"/>
            <a:ext cx="264282" cy="284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4237763" y="3416022"/>
            <a:ext cx="1382616" cy="162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7328543" y="3395741"/>
            <a:ext cx="101771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430315" y="3395741"/>
            <a:ext cx="81506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511821" y="3395741"/>
            <a:ext cx="40498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328543" y="3436209"/>
            <a:ext cx="101771" cy="61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430315" y="3436209"/>
            <a:ext cx="81506" cy="61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511821" y="3436209"/>
            <a:ext cx="40498" cy="61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328543" y="3497324"/>
            <a:ext cx="223776" cy="40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549833" y="3152171"/>
            <a:ext cx="264282" cy="284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328543" y="2887882"/>
            <a:ext cx="101771" cy="61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430315" y="2887882"/>
            <a:ext cx="81506" cy="61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511821" y="2887882"/>
            <a:ext cx="40498" cy="61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328543" y="2948981"/>
            <a:ext cx="223776" cy="60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128731" y="2684684"/>
            <a:ext cx="244029" cy="284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2549833" y="2522487"/>
            <a:ext cx="264282" cy="284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502005" y="2461332"/>
            <a:ext cx="142237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644243" y="2461332"/>
            <a:ext cx="81506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725749" y="2461332"/>
            <a:ext cx="81571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502005" y="2502205"/>
            <a:ext cx="40465" cy="101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49"/>
              </a:spcBef>
            </a:pPr>
            <a:endParaRPr sz="750"/>
          </a:p>
        </p:txBody>
      </p:sp>
      <p:sp>
        <p:nvSpPr>
          <p:cNvPr id="26" name="object 26"/>
          <p:cNvSpPr txBox="1"/>
          <p:nvPr/>
        </p:nvSpPr>
        <p:spPr>
          <a:xfrm>
            <a:off x="4542471" y="2502205"/>
            <a:ext cx="101771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644243" y="2502205"/>
            <a:ext cx="81506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725749" y="2502205"/>
            <a:ext cx="40498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766247" y="2502205"/>
            <a:ext cx="41072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542471" y="2562915"/>
            <a:ext cx="223776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766247" y="2562915"/>
            <a:ext cx="41072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502005" y="2603788"/>
            <a:ext cx="40465" cy="81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8"/>
              </a:spcBef>
            </a:pPr>
            <a:endParaRPr sz="600"/>
          </a:p>
        </p:txBody>
      </p:sp>
      <p:sp>
        <p:nvSpPr>
          <p:cNvPr id="19" name="object 19"/>
          <p:cNvSpPr txBox="1"/>
          <p:nvPr/>
        </p:nvSpPr>
        <p:spPr>
          <a:xfrm>
            <a:off x="4542471" y="2603788"/>
            <a:ext cx="223776" cy="81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8"/>
              </a:spcBef>
            </a:pPr>
            <a:endParaRPr sz="600"/>
          </a:p>
        </p:txBody>
      </p:sp>
      <p:sp>
        <p:nvSpPr>
          <p:cNvPr id="18" name="object 18"/>
          <p:cNvSpPr txBox="1"/>
          <p:nvPr/>
        </p:nvSpPr>
        <p:spPr>
          <a:xfrm>
            <a:off x="4766247" y="2603788"/>
            <a:ext cx="41072" cy="81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8"/>
              </a:spcBef>
            </a:pPr>
            <a:endParaRPr sz="600"/>
          </a:p>
        </p:txBody>
      </p:sp>
      <p:sp>
        <p:nvSpPr>
          <p:cNvPr id="17" name="object 17"/>
          <p:cNvSpPr txBox="1"/>
          <p:nvPr/>
        </p:nvSpPr>
        <p:spPr>
          <a:xfrm>
            <a:off x="3973522" y="2461332"/>
            <a:ext cx="101771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075293" y="2461332"/>
            <a:ext cx="81010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56304" y="2461332"/>
            <a:ext cx="81459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973522" y="2502205"/>
            <a:ext cx="101771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075293" y="2502205"/>
            <a:ext cx="81010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56304" y="2502205"/>
            <a:ext cx="40993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97298" y="2502205"/>
            <a:ext cx="40465" cy="2335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973522" y="2562915"/>
            <a:ext cx="223776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973522" y="2603788"/>
            <a:ext cx="223776" cy="81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8"/>
              </a:spcBef>
            </a:pPr>
            <a:endParaRPr sz="600"/>
          </a:p>
        </p:txBody>
      </p:sp>
      <p:sp>
        <p:nvSpPr>
          <p:cNvPr id="8" name="object 8"/>
          <p:cNvSpPr txBox="1"/>
          <p:nvPr/>
        </p:nvSpPr>
        <p:spPr>
          <a:xfrm>
            <a:off x="3465068" y="2461332"/>
            <a:ext cx="101771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66840" y="2461332"/>
            <a:ext cx="81010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47851" y="2461332"/>
            <a:ext cx="40993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65068" y="2502205"/>
            <a:ext cx="101771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66840" y="2502205"/>
            <a:ext cx="81010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47851" y="2502205"/>
            <a:ext cx="40993" cy="60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465068" y="2562915"/>
            <a:ext cx="223776" cy="40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2662263" y="3019560"/>
            <a:ext cx="366165" cy="629359"/>
          </a:xfrm>
          <a:custGeom>
            <a:avLst/>
            <a:gdLst/>
            <a:ahLst/>
            <a:cxnLst/>
            <a:rect l="l" t="t" r="r" b="b"/>
            <a:pathLst>
              <a:path w="366165" h="629359">
                <a:moveTo>
                  <a:pt x="366165" y="0"/>
                </a:moveTo>
                <a:lnTo>
                  <a:pt x="0" y="629359"/>
                </a:lnTo>
              </a:path>
            </a:pathLst>
          </a:custGeom>
          <a:ln w="202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08335" y="3039765"/>
            <a:ext cx="40480" cy="406305"/>
          </a:xfrm>
          <a:custGeom>
            <a:avLst/>
            <a:gdLst/>
            <a:ahLst/>
            <a:cxnLst/>
            <a:rect l="l" t="t" r="r" b="b"/>
            <a:pathLst>
              <a:path w="40480" h="406305">
                <a:moveTo>
                  <a:pt x="40480" y="0"/>
                </a:moveTo>
                <a:lnTo>
                  <a:pt x="0" y="406305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65685" y="2978748"/>
            <a:ext cx="488194" cy="690375"/>
          </a:xfrm>
          <a:custGeom>
            <a:avLst/>
            <a:gdLst/>
            <a:ahLst/>
            <a:cxnLst/>
            <a:rect l="l" t="t" r="r" b="b"/>
            <a:pathLst>
              <a:path w="488194" h="690375">
                <a:moveTo>
                  <a:pt x="0" y="0"/>
                </a:moveTo>
                <a:lnTo>
                  <a:pt x="488194" y="690375"/>
                </a:lnTo>
              </a:path>
            </a:pathLst>
          </a:custGeom>
          <a:ln w="2024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96118" y="2369593"/>
            <a:ext cx="4678203" cy="731390"/>
          </a:xfrm>
          <a:custGeom>
            <a:avLst/>
            <a:gdLst/>
            <a:ahLst/>
            <a:cxnLst/>
            <a:rect l="l" t="t" r="r" b="b"/>
            <a:pathLst>
              <a:path w="4678203" h="731390">
                <a:moveTo>
                  <a:pt x="4251135" y="710580"/>
                </a:moveTo>
                <a:lnTo>
                  <a:pt x="4515472" y="649967"/>
                </a:lnTo>
                <a:lnTo>
                  <a:pt x="4596703" y="568746"/>
                </a:lnTo>
                <a:lnTo>
                  <a:pt x="4637521" y="527934"/>
                </a:lnTo>
                <a:lnTo>
                  <a:pt x="4678203" y="446713"/>
                </a:lnTo>
                <a:lnTo>
                  <a:pt x="4673118" y="426509"/>
                </a:lnTo>
                <a:lnTo>
                  <a:pt x="4657761" y="365493"/>
                </a:lnTo>
                <a:lnTo>
                  <a:pt x="4597040" y="223659"/>
                </a:lnTo>
                <a:lnTo>
                  <a:pt x="4332703" y="122235"/>
                </a:lnTo>
                <a:lnTo>
                  <a:pt x="4251068" y="101828"/>
                </a:lnTo>
                <a:lnTo>
                  <a:pt x="4088606" y="61218"/>
                </a:lnTo>
                <a:lnTo>
                  <a:pt x="3884989" y="41014"/>
                </a:lnTo>
                <a:lnTo>
                  <a:pt x="3762940" y="20204"/>
                </a:lnTo>
                <a:lnTo>
                  <a:pt x="3580171" y="0"/>
                </a:lnTo>
                <a:lnTo>
                  <a:pt x="2827437" y="0"/>
                </a:lnTo>
                <a:lnTo>
                  <a:pt x="2644263" y="41014"/>
                </a:lnTo>
                <a:lnTo>
                  <a:pt x="2461292" y="61218"/>
                </a:lnTo>
                <a:lnTo>
                  <a:pt x="1749241" y="61218"/>
                </a:lnTo>
                <a:lnTo>
                  <a:pt x="1403436" y="42136"/>
                </a:lnTo>
                <a:lnTo>
                  <a:pt x="1383095" y="41014"/>
                </a:lnTo>
                <a:lnTo>
                  <a:pt x="1098517" y="41014"/>
                </a:lnTo>
                <a:lnTo>
                  <a:pt x="935907" y="61218"/>
                </a:lnTo>
                <a:lnTo>
                  <a:pt x="732311" y="41014"/>
                </a:lnTo>
                <a:lnTo>
                  <a:pt x="467953" y="81422"/>
                </a:lnTo>
                <a:lnTo>
                  <a:pt x="203576" y="122235"/>
                </a:lnTo>
                <a:lnTo>
                  <a:pt x="122048" y="162643"/>
                </a:lnTo>
                <a:lnTo>
                  <a:pt x="81527" y="223659"/>
                </a:lnTo>
                <a:lnTo>
                  <a:pt x="41006" y="284272"/>
                </a:lnTo>
                <a:lnTo>
                  <a:pt x="0" y="365493"/>
                </a:lnTo>
                <a:lnTo>
                  <a:pt x="20240" y="426509"/>
                </a:lnTo>
                <a:lnTo>
                  <a:pt x="61267" y="487526"/>
                </a:lnTo>
                <a:lnTo>
                  <a:pt x="183315" y="568746"/>
                </a:lnTo>
                <a:lnTo>
                  <a:pt x="284618" y="649967"/>
                </a:lnTo>
                <a:lnTo>
                  <a:pt x="312466" y="659151"/>
                </a:lnTo>
                <a:lnTo>
                  <a:pt x="345885" y="670171"/>
                </a:lnTo>
                <a:lnTo>
                  <a:pt x="406666" y="670171"/>
                </a:lnTo>
                <a:lnTo>
                  <a:pt x="549481" y="690375"/>
                </a:lnTo>
                <a:lnTo>
                  <a:pt x="712051" y="710580"/>
                </a:lnTo>
                <a:lnTo>
                  <a:pt x="1566471" y="710580"/>
                </a:lnTo>
                <a:lnTo>
                  <a:pt x="1810568" y="690375"/>
                </a:lnTo>
                <a:lnTo>
                  <a:pt x="2054666" y="690375"/>
                </a:lnTo>
                <a:lnTo>
                  <a:pt x="2073637" y="689028"/>
                </a:lnTo>
                <a:lnTo>
                  <a:pt x="2339243" y="670171"/>
                </a:lnTo>
                <a:lnTo>
                  <a:pt x="2644263" y="690375"/>
                </a:lnTo>
                <a:lnTo>
                  <a:pt x="2949486" y="690375"/>
                </a:lnTo>
                <a:lnTo>
                  <a:pt x="3254506" y="710580"/>
                </a:lnTo>
                <a:lnTo>
                  <a:pt x="3600411" y="731390"/>
                </a:lnTo>
                <a:lnTo>
                  <a:pt x="3946317" y="731390"/>
                </a:lnTo>
                <a:lnTo>
                  <a:pt x="4251135" y="710580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96118" y="2369593"/>
            <a:ext cx="4678203" cy="731390"/>
          </a:xfrm>
          <a:custGeom>
            <a:avLst/>
            <a:gdLst/>
            <a:ahLst/>
            <a:cxnLst/>
            <a:rect l="l" t="t" r="r" b="b"/>
            <a:pathLst>
              <a:path w="4678203" h="731390">
                <a:moveTo>
                  <a:pt x="2115386" y="61218"/>
                </a:moveTo>
                <a:lnTo>
                  <a:pt x="1749241" y="61218"/>
                </a:lnTo>
                <a:lnTo>
                  <a:pt x="1403436" y="42136"/>
                </a:lnTo>
                <a:lnTo>
                  <a:pt x="1383095" y="41014"/>
                </a:lnTo>
                <a:lnTo>
                  <a:pt x="1098517" y="41014"/>
                </a:lnTo>
                <a:lnTo>
                  <a:pt x="935907" y="61218"/>
                </a:lnTo>
                <a:lnTo>
                  <a:pt x="732311" y="41014"/>
                </a:lnTo>
                <a:lnTo>
                  <a:pt x="467953" y="81422"/>
                </a:lnTo>
                <a:lnTo>
                  <a:pt x="203576" y="122235"/>
                </a:lnTo>
                <a:lnTo>
                  <a:pt x="122048" y="162643"/>
                </a:lnTo>
              </a:path>
              <a:path w="4678203" h="731390">
                <a:moveTo>
                  <a:pt x="2644263" y="41014"/>
                </a:moveTo>
                <a:lnTo>
                  <a:pt x="2461292" y="61218"/>
                </a:lnTo>
                <a:lnTo>
                  <a:pt x="2115386" y="61218"/>
                </a:lnTo>
              </a:path>
              <a:path w="4678203" h="731390">
                <a:moveTo>
                  <a:pt x="2115386" y="61218"/>
                </a:moveTo>
                <a:lnTo>
                  <a:pt x="2461292" y="61218"/>
                </a:lnTo>
                <a:lnTo>
                  <a:pt x="2644263" y="41014"/>
                </a:lnTo>
              </a:path>
              <a:path w="4678203" h="731390">
                <a:moveTo>
                  <a:pt x="3091977" y="0"/>
                </a:moveTo>
                <a:lnTo>
                  <a:pt x="2827437" y="0"/>
                </a:lnTo>
                <a:lnTo>
                  <a:pt x="2724581" y="23030"/>
                </a:lnTo>
              </a:path>
              <a:path w="4678203" h="731390">
                <a:moveTo>
                  <a:pt x="3356314" y="0"/>
                </a:moveTo>
                <a:lnTo>
                  <a:pt x="3091977" y="0"/>
                </a:lnTo>
              </a:path>
              <a:path w="4678203" h="731390">
                <a:moveTo>
                  <a:pt x="3091977" y="1"/>
                </a:moveTo>
                <a:lnTo>
                  <a:pt x="3356314" y="0"/>
                </a:lnTo>
              </a:path>
              <a:path w="4678203" h="731390">
                <a:moveTo>
                  <a:pt x="4251135" y="710580"/>
                </a:moveTo>
                <a:lnTo>
                  <a:pt x="4515472" y="649967"/>
                </a:lnTo>
                <a:lnTo>
                  <a:pt x="4596703" y="568746"/>
                </a:lnTo>
                <a:lnTo>
                  <a:pt x="4637521" y="527934"/>
                </a:lnTo>
                <a:lnTo>
                  <a:pt x="4678203" y="446713"/>
                </a:lnTo>
                <a:lnTo>
                  <a:pt x="4673118" y="426509"/>
                </a:lnTo>
              </a:path>
              <a:path w="4678203" h="731390">
                <a:moveTo>
                  <a:pt x="4673118" y="426509"/>
                </a:moveTo>
                <a:lnTo>
                  <a:pt x="4657761" y="365493"/>
                </a:lnTo>
                <a:lnTo>
                  <a:pt x="4597040" y="223659"/>
                </a:lnTo>
                <a:lnTo>
                  <a:pt x="4332703" y="122235"/>
                </a:lnTo>
                <a:lnTo>
                  <a:pt x="4251068" y="101828"/>
                </a:lnTo>
                <a:lnTo>
                  <a:pt x="4088606" y="61218"/>
                </a:lnTo>
                <a:lnTo>
                  <a:pt x="3884989" y="41014"/>
                </a:lnTo>
                <a:lnTo>
                  <a:pt x="3762940" y="20204"/>
                </a:lnTo>
                <a:lnTo>
                  <a:pt x="3580171" y="0"/>
                </a:lnTo>
                <a:lnTo>
                  <a:pt x="3356314" y="0"/>
                </a:lnTo>
              </a:path>
              <a:path w="4678203" h="731390">
                <a:moveTo>
                  <a:pt x="2054666" y="690375"/>
                </a:moveTo>
                <a:lnTo>
                  <a:pt x="2073637" y="689028"/>
                </a:lnTo>
                <a:lnTo>
                  <a:pt x="2339243" y="670171"/>
                </a:lnTo>
                <a:lnTo>
                  <a:pt x="2644263" y="690375"/>
                </a:lnTo>
                <a:lnTo>
                  <a:pt x="2949486" y="690375"/>
                </a:lnTo>
                <a:lnTo>
                  <a:pt x="3254506" y="710580"/>
                </a:lnTo>
              </a:path>
              <a:path w="4678203" h="731390">
                <a:moveTo>
                  <a:pt x="3254506" y="710580"/>
                </a:moveTo>
                <a:lnTo>
                  <a:pt x="3600411" y="731390"/>
                </a:lnTo>
                <a:lnTo>
                  <a:pt x="3946317" y="731390"/>
                </a:lnTo>
                <a:lnTo>
                  <a:pt x="4251135" y="710580"/>
                </a:lnTo>
              </a:path>
              <a:path w="4678203" h="731390">
                <a:moveTo>
                  <a:pt x="1342615" y="710580"/>
                </a:moveTo>
                <a:lnTo>
                  <a:pt x="1566471" y="710580"/>
                </a:lnTo>
                <a:lnTo>
                  <a:pt x="1683241" y="700914"/>
                </a:lnTo>
              </a:path>
              <a:path w="4678203" h="731390">
                <a:moveTo>
                  <a:pt x="122048" y="162643"/>
                </a:moveTo>
                <a:lnTo>
                  <a:pt x="81527" y="223659"/>
                </a:lnTo>
                <a:lnTo>
                  <a:pt x="41006" y="284272"/>
                </a:lnTo>
                <a:lnTo>
                  <a:pt x="0" y="365493"/>
                </a:lnTo>
                <a:lnTo>
                  <a:pt x="20240" y="426509"/>
                </a:lnTo>
                <a:lnTo>
                  <a:pt x="61267" y="487526"/>
                </a:lnTo>
                <a:lnTo>
                  <a:pt x="183315" y="568746"/>
                </a:lnTo>
              </a:path>
              <a:path w="4678203" h="731390">
                <a:moveTo>
                  <a:pt x="183315" y="568746"/>
                </a:moveTo>
                <a:lnTo>
                  <a:pt x="284618" y="649967"/>
                </a:lnTo>
                <a:lnTo>
                  <a:pt x="312466" y="659151"/>
                </a:lnTo>
                <a:lnTo>
                  <a:pt x="345885" y="670171"/>
                </a:lnTo>
                <a:lnTo>
                  <a:pt x="406666" y="670171"/>
                </a:lnTo>
                <a:lnTo>
                  <a:pt x="549481" y="690375"/>
                </a:lnTo>
                <a:lnTo>
                  <a:pt x="712051" y="710580"/>
                </a:lnTo>
                <a:lnTo>
                  <a:pt x="915161" y="710580"/>
                </a:lnTo>
              </a:path>
            </a:pathLst>
          </a:custGeom>
          <a:ln w="40484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86287" y="3385013"/>
            <a:ext cx="264377" cy="284110"/>
          </a:xfrm>
          <a:custGeom>
            <a:avLst/>
            <a:gdLst/>
            <a:ahLst/>
            <a:cxnLst/>
            <a:rect l="l" t="t" r="r" b="b"/>
            <a:pathLst>
              <a:path w="264377" h="284110">
                <a:moveTo>
                  <a:pt x="0" y="284110"/>
                </a:moveTo>
                <a:lnTo>
                  <a:pt x="264377" y="284110"/>
                </a:lnTo>
                <a:lnTo>
                  <a:pt x="264377" y="0"/>
                </a:lnTo>
                <a:lnTo>
                  <a:pt x="0" y="0"/>
                </a:lnTo>
                <a:lnTo>
                  <a:pt x="0" y="284110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86287" y="3385013"/>
            <a:ext cx="264377" cy="284110"/>
          </a:xfrm>
          <a:custGeom>
            <a:avLst/>
            <a:gdLst/>
            <a:ahLst/>
            <a:cxnLst/>
            <a:rect l="l" t="t" r="r" b="b"/>
            <a:pathLst>
              <a:path w="264377" h="284110">
                <a:moveTo>
                  <a:pt x="264377" y="0"/>
                </a:moveTo>
                <a:lnTo>
                  <a:pt x="0" y="0"/>
                </a:lnTo>
                <a:lnTo>
                  <a:pt x="0" y="284110"/>
                </a:lnTo>
                <a:lnTo>
                  <a:pt x="264377" y="284110"/>
                </a:lnTo>
                <a:lnTo>
                  <a:pt x="264377" y="0"/>
                </a:lnTo>
              </a:path>
            </a:pathLst>
          </a:custGeom>
          <a:ln w="4048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459173" y="4115717"/>
            <a:ext cx="264377" cy="974951"/>
          </a:xfrm>
          <a:custGeom>
            <a:avLst/>
            <a:gdLst/>
            <a:ahLst/>
            <a:cxnLst/>
            <a:rect l="l" t="t" r="r" b="b"/>
            <a:pathLst>
              <a:path w="264377" h="974951">
                <a:moveTo>
                  <a:pt x="0" y="0"/>
                </a:moveTo>
                <a:lnTo>
                  <a:pt x="264377" y="974951"/>
                </a:lnTo>
              </a:path>
            </a:pathLst>
          </a:custGeom>
          <a:ln w="2025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19668" y="3506683"/>
            <a:ext cx="1708760" cy="710479"/>
          </a:xfrm>
          <a:custGeom>
            <a:avLst/>
            <a:gdLst/>
            <a:ahLst/>
            <a:cxnLst/>
            <a:rect l="l" t="t" r="r" b="b"/>
            <a:pathLst>
              <a:path w="1708760" h="710479">
                <a:moveTo>
                  <a:pt x="1546191" y="690274"/>
                </a:moveTo>
                <a:lnTo>
                  <a:pt x="1647979" y="629723"/>
                </a:lnTo>
                <a:lnTo>
                  <a:pt x="1688500" y="507609"/>
                </a:lnTo>
                <a:lnTo>
                  <a:pt x="1708760" y="446552"/>
                </a:lnTo>
                <a:lnTo>
                  <a:pt x="1688500" y="365796"/>
                </a:lnTo>
                <a:lnTo>
                  <a:pt x="1668239" y="223498"/>
                </a:lnTo>
                <a:lnTo>
                  <a:pt x="1586712" y="122053"/>
                </a:lnTo>
                <a:lnTo>
                  <a:pt x="1484924" y="60996"/>
                </a:lnTo>
                <a:lnTo>
                  <a:pt x="1424142" y="40812"/>
                </a:lnTo>
                <a:lnTo>
                  <a:pt x="1362855" y="20608"/>
                </a:lnTo>
                <a:lnTo>
                  <a:pt x="1332474" y="10304"/>
                </a:lnTo>
                <a:lnTo>
                  <a:pt x="1302094" y="0"/>
                </a:lnTo>
                <a:lnTo>
                  <a:pt x="1118758" y="0"/>
                </a:lnTo>
                <a:lnTo>
                  <a:pt x="1037716" y="20608"/>
                </a:lnTo>
                <a:lnTo>
                  <a:pt x="956188" y="40812"/>
                </a:lnTo>
                <a:lnTo>
                  <a:pt x="895407" y="60996"/>
                </a:lnTo>
                <a:lnTo>
                  <a:pt x="630543" y="60996"/>
                </a:lnTo>
                <a:lnTo>
                  <a:pt x="569509" y="50904"/>
                </a:lnTo>
                <a:lnTo>
                  <a:pt x="508474" y="40812"/>
                </a:lnTo>
                <a:lnTo>
                  <a:pt x="407172" y="40812"/>
                </a:lnTo>
                <a:lnTo>
                  <a:pt x="345905" y="60996"/>
                </a:lnTo>
                <a:lnTo>
                  <a:pt x="285124" y="40812"/>
                </a:lnTo>
                <a:lnTo>
                  <a:pt x="183335" y="81180"/>
                </a:lnTo>
                <a:lnTo>
                  <a:pt x="81533" y="122053"/>
                </a:lnTo>
                <a:lnTo>
                  <a:pt x="61273" y="162441"/>
                </a:lnTo>
                <a:lnTo>
                  <a:pt x="41012" y="203294"/>
                </a:lnTo>
                <a:lnTo>
                  <a:pt x="33801" y="232220"/>
                </a:lnTo>
                <a:lnTo>
                  <a:pt x="20754" y="284555"/>
                </a:lnTo>
                <a:lnTo>
                  <a:pt x="0" y="345107"/>
                </a:lnTo>
                <a:lnTo>
                  <a:pt x="20754" y="406164"/>
                </a:lnTo>
                <a:lnTo>
                  <a:pt x="41012" y="487404"/>
                </a:lnTo>
                <a:lnTo>
                  <a:pt x="81533" y="568666"/>
                </a:lnTo>
                <a:lnTo>
                  <a:pt x="101794" y="629723"/>
                </a:lnTo>
                <a:lnTo>
                  <a:pt x="122054" y="649906"/>
                </a:lnTo>
                <a:lnTo>
                  <a:pt x="142815" y="670090"/>
                </a:lnTo>
                <a:lnTo>
                  <a:pt x="203596" y="690274"/>
                </a:lnTo>
                <a:lnTo>
                  <a:pt x="569762" y="690274"/>
                </a:lnTo>
                <a:lnTo>
                  <a:pt x="651289" y="670090"/>
                </a:lnTo>
                <a:lnTo>
                  <a:pt x="1078237" y="670090"/>
                </a:lnTo>
                <a:lnTo>
                  <a:pt x="1098594" y="674127"/>
                </a:lnTo>
                <a:lnTo>
                  <a:pt x="1180025" y="690274"/>
                </a:lnTo>
                <a:lnTo>
                  <a:pt x="1302094" y="710479"/>
                </a:lnTo>
                <a:lnTo>
                  <a:pt x="1444403" y="710479"/>
                </a:lnTo>
                <a:lnTo>
                  <a:pt x="1546191" y="690274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19668" y="3506683"/>
            <a:ext cx="1708760" cy="710479"/>
          </a:xfrm>
          <a:custGeom>
            <a:avLst/>
            <a:gdLst/>
            <a:ahLst/>
            <a:cxnLst/>
            <a:rect l="l" t="t" r="r" b="b"/>
            <a:pathLst>
              <a:path w="1708760" h="710479">
                <a:moveTo>
                  <a:pt x="773338" y="60996"/>
                </a:moveTo>
                <a:lnTo>
                  <a:pt x="630543" y="60996"/>
                </a:lnTo>
                <a:lnTo>
                  <a:pt x="569509" y="50904"/>
                </a:lnTo>
                <a:lnTo>
                  <a:pt x="508474" y="40812"/>
                </a:lnTo>
                <a:lnTo>
                  <a:pt x="407172" y="40812"/>
                </a:lnTo>
                <a:lnTo>
                  <a:pt x="345905" y="60996"/>
                </a:lnTo>
                <a:lnTo>
                  <a:pt x="285124" y="40812"/>
                </a:lnTo>
                <a:lnTo>
                  <a:pt x="183335" y="81180"/>
                </a:lnTo>
                <a:lnTo>
                  <a:pt x="81533" y="122053"/>
                </a:lnTo>
                <a:lnTo>
                  <a:pt x="61273" y="162441"/>
                </a:lnTo>
              </a:path>
              <a:path w="1708760" h="710479">
                <a:moveTo>
                  <a:pt x="1220546" y="0"/>
                </a:moveTo>
                <a:lnTo>
                  <a:pt x="1118758" y="0"/>
                </a:lnTo>
                <a:lnTo>
                  <a:pt x="1037716" y="20608"/>
                </a:lnTo>
                <a:lnTo>
                  <a:pt x="998868" y="30235"/>
                </a:lnTo>
              </a:path>
              <a:path w="1708760" h="710479">
                <a:moveTo>
                  <a:pt x="1708760" y="446552"/>
                </a:moveTo>
                <a:lnTo>
                  <a:pt x="1688500" y="365796"/>
                </a:lnTo>
                <a:lnTo>
                  <a:pt x="1668239" y="223498"/>
                </a:lnTo>
                <a:lnTo>
                  <a:pt x="1586712" y="122053"/>
                </a:lnTo>
                <a:lnTo>
                  <a:pt x="1484924" y="60996"/>
                </a:lnTo>
                <a:lnTo>
                  <a:pt x="1424142" y="40812"/>
                </a:lnTo>
              </a:path>
              <a:path w="1708760" h="710479">
                <a:moveTo>
                  <a:pt x="1424142" y="40812"/>
                </a:moveTo>
                <a:lnTo>
                  <a:pt x="1362855" y="20608"/>
                </a:lnTo>
                <a:lnTo>
                  <a:pt x="1332474" y="10304"/>
                </a:lnTo>
                <a:lnTo>
                  <a:pt x="1302094" y="0"/>
                </a:lnTo>
                <a:lnTo>
                  <a:pt x="1220546" y="0"/>
                </a:lnTo>
              </a:path>
              <a:path w="1708760" h="710479">
                <a:moveTo>
                  <a:pt x="1688500" y="507609"/>
                </a:moveTo>
                <a:lnTo>
                  <a:pt x="1708760" y="446552"/>
                </a:lnTo>
              </a:path>
              <a:path w="1708760" h="710479">
                <a:moveTo>
                  <a:pt x="1546191" y="690274"/>
                </a:moveTo>
                <a:lnTo>
                  <a:pt x="1647979" y="629723"/>
                </a:lnTo>
              </a:path>
              <a:path w="1708760" h="710479">
                <a:moveTo>
                  <a:pt x="1647979" y="629723"/>
                </a:moveTo>
                <a:lnTo>
                  <a:pt x="1688500" y="507609"/>
                </a:lnTo>
              </a:path>
              <a:path w="1708760" h="710479">
                <a:moveTo>
                  <a:pt x="976449" y="670090"/>
                </a:moveTo>
                <a:lnTo>
                  <a:pt x="1078237" y="670090"/>
                </a:lnTo>
                <a:lnTo>
                  <a:pt x="1098594" y="674127"/>
                </a:lnTo>
                <a:lnTo>
                  <a:pt x="1180025" y="690274"/>
                </a:lnTo>
                <a:lnTo>
                  <a:pt x="1302094" y="710479"/>
                </a:lnTo>
                <a:lnTo>
                  <a:pt x="1444403" y="710479"/>
                </a:lnTo>
                <a:lnTo>
                  <a:pt x="1546191" y="690274"/>
                </a:lnTo>
              </a:path>
              <a:path w="1708760" h="710479">
                <a:moveTo>
                  <a:pt x="488214" y="690274"/>
                </a:moveTo>
                <a:lnTo>
                  <a:pt x="569762" y="690274"/>
                </a:lnTo>
                <a:lnTo>
                  <a:pt x="606122" y="681273"/>
                </a:lnTo>
              </a:path>
              <a:path w="1708760" h="710479">
                <a:moveTo>
                  <a:pt x="606122" y="681273"/>
                </a:moveTo>
                <a:lnTo>
                  <a:pt x="651289" y="670090"/>
                </a:lnTo>
                <a:lnTo>
                  <a:pt x="606122" y="681273"/>
                </a:lnTo>
              </a:path>
              <a:path w="1708760" h="710479">
                <a:moveTo>
                  <a:pt x="488214" y="690274"/>
                </a:moveTo>
                <a:lnTo>
                  <a:pt x="407172" y="690274"/>
                </a:lnTo>
                <a:lnTo>
                  <a:pt x="488214" y="690274"/>
                </a:lnTo>
              </a:path>
              <a:path w="1708760" h="710479">
                <a:moveTo>
                  <a:pt x="407172" y="690274"/>
                </a:moveTo>
                <a:lnTo>
                  <a:pt x="345905" y="690274"/>
                </a:lnTo>
                <a:lnTo>
                  <a:pt x="407172" y="690274"/>
                </a:lnTo>
              </a:path>
              <a:path w="1708760" h="710479">
                <a:moveTo>
                  <a:pt x="345905" y="690274"/>
                </a:moveTo>
                <a:lnTo>
                  <a:pt x="264863" y="690274"/>
                </a:lnTo>
                <a:lnTo>
                  <a:pt x="345905" y="690274"/>
                </a:lnTo>
              </a:path>
              <a:path w="1708760" h="710479">
                <a:moveTo>
                  <a:pt x="61273" y="162441"/>
                </a:moveTo>
                <a:lnTo>
                  <a:pt x="41012" y="203294"/>
                </a:lnTo>
                <a:lnTo>
                  <a:pt x="33801" y="232220"/>
                </a:lnTo>
                <a:lnTo>
                  <a:pt x="20754" y="284555"/>
                </a:lnTo>
                <a:lnTo>
                  <a:pt x="0" y="345107"/>
                </a:lnTo>
                <a:lnTo>
                  <a:pt x="20754" y="406164"/>
                </a:lnTo>
                <a:lnTo>
                  <a:pt x="41012" y="487404"/>
                </a:lnTo>
                <a:lnTo>
                  <a:pt x="81533" y="568666"/>
                </a:lnTo>
                <a:lnTo>
                  <a:pt x="101794" y="629723"/>
                </a:lnTo>
                <a:lnTo>
                  <a:pt x="109391" y="637292"/>
                </a:lnTo>
                <a:lnTo>
                  <a:pt x="122054" y="649906"/>
                </a:lnTo>
                <a:lnTo>
                  <a:pt x="142815" y="670090"/>
                </a:lnTo>
                <a:lnTo>
                  <a:pt x="203596" y="690274"/>
                </a:lnTo>
                <a:lnTo>
                  <a:pt x="264863" y="690274"/>
                </a:lnTo>
              </a:path>
            </a:pathLst>
          </a:custGeom>
          <a:ln w="40484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506772" y="3486478"/>
            <a:ext cx="1708274" cy="872981"/>
          </a:xfrm>
          <a:custGeom>
            <a:avLst/>
            <a:gdLst/>
            <a:ahLst/>
            <a:cxnLst/>
            <a:rect l="l" t="t" r="r" b="b"/>
            <a:pathLst>
              <a:path w="1708274" h="872981">
                <a:moveTo>
                  <a:pt x="1545745" y="832592"/>
                </a:moveTo>
                <a:lnTo>
                  <a:pt x="1647554" y="751352"/>
                </a:lnTo>
                <a:lnTo>
                  <a:pt x="1688034" y="609054"/>
                </a:lnTo>
                <a:lnTo>
                  <a:pt x="1708274" y="527813"/>
                </a:lnTo>
                <a:lnTo>
                  <a:pt x="1688034" y="426368"/>
                </a:lnTo>
                <a:lnTo>
                  <a:pt x="1667794" y="284070"/>
                </a:lnTo>
                <a:lnTo>
                  <a:pt x="1586226" y="162441"/>
                </a:lnTo>
                <a:lnTo>
                  <a:pt x="1484418" y="81200"/>
                </a:lnTo>
                <a:lnTo>
                  <a:pt x="1423697" y="61016"/>
                </a:lnTo>
                <a:lnTo>
                  <a:pt x="1362369" y="40812"/>
                </a:lnTo>
                <a:lnTo>
                  <a:pt x="1301648" y="20204"/>
                </a:lnTo>
                <a:lnTo>
                  <a:pt x="1220080" y="0"/>
                </a:lnTo>
                <a:lnTo>
                  <a:pt x="1118677" y="20204"/>
                </a:lnTo>
                <a:lnTo>
                  <a:pt x="1037109" y="20204"/>
                </a:lnTo>
                <a:lnTo>
                  <a:pt x="955743" y="61016"/>
                </a:lnTo>
                <a:lnTo>
                  <a:pt x="894820" y="81200"/>
                </a:lnTo>
                <a:lnTo>
                  <a:pt x="630482" y="81200"/>
                </a:lnTo>
                <a:lnTo>
                  <a:pt x="508434" y="61016"/>
                </a:lnTo>
                <a:lnTo>
                  <a:pt x="406626" y="61016"/>
                </a:lnTo>
                <a:lnTo>
                  <a:pt x="345298" y="81200"/>
                </a:lnTo>
                <a:lnTo>
                  <a:pt x="284577" y="61016"/>
                </a:lnTo>
                <a:lnTo>
                  <a:pt x="182769" y="101384"/>
                </a:lnTo>
                <a:lnTo>
                  <a:pt x="80960" y="162441"/>
                </a:lnTo>
                <a:lnTo>
                  <a:pt x="60720" y="202829"/>
                </a:lnTo>
                <a:lnTo>
                  <a:pt x="40480" y="263886"/>
                </a:lnTo>
                <a:lnTo>
                  <a:pt x="30381" y="304422"/>
                </a:lnTo>
                <a:lnTo>
                  <a:pt x="20240" y="345127"/>
                </a:lnTo>
                <a:lnTo>
                  <a:pt x="0" y="426368"/>
                </a:lnTo>
                <a:lnTo>
                  <a:pt x="20240" y="507609"/>
                </a:lnTo>
                <a:lnTo>
                  <a:pt x="29736" y="545733"/>
                </a:lnTo>
                <a:lnTo>
                  <a:pt x="40480" y="588870"/>
                </a:lnTo>
                <a:lnTo>
                  <a:pt x="60678" y="629406"/>
                </a:lnTo>
                <a:lnTo>
                  <a:pt x="80960" y="670111"/>
                </a:lnTo>
                <a:lnTo>
                  <a:pt x="122048" y="751352"/>
                </a:lnTo>
                <a:lnTo>
                  <a:pt x="122048" y="771535"/>
                </a:lnTo>
                <a:lnTo>
                  <a:pt x="162528" y="791740"/>
                </a:lnTo>
                <a:lnTo>
                  <a:pt x="203009" y="811924"/>
                </a:lnTo>
                <a:lnTo>
                  <a:pt x="264337" y="832592"/>
                </a:lnTo>
                <a:lnTo>
                  <a:pt x="345298" y="852797"/>
                </a:lnTo>
                <a:lnTo>
                  <a:pt x="406626" y="852797"/>
                </a:lnTo>
                <a:lnTo>
                  <a:pt x="488194" y="832592"/>
                </a:lnTo>
                <a:lnTo>
                  <a:pt x="569155" y="832592"/>
                </a:lnTo>
                <a:lnTo>
                  <a:pt x="650723" y="811924"/>
                </a:lnTo>
                <a:lnTo>
                  <a:pt x="752531" y="791740"/>
                </a:lnTo>
                <a:lnTo>
                  <a:pt x="975983" y="791740"/>
                </a:lnTo>
                <a:lnTo>
                  <a:pt x="1077791" y="811924"/>
                </a:lnTo>
                <a:lnTo>
                  <a:pt x="1179600" y="832592"/>
                </a:lnTo>
                <a:lnTo>
                  <a:pt x="1301648" y="852797"/>
                </a:lnTo>
                <a:lnTo>
                  <a:pt x="1443937" y="872981"/>
                </a:lnTo>
                <a:lnTo>
                  <a:pt x="1545745" y="832592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506772" y="3486478"/>
            <a:ext cx="1708274" cy="872981"/>
          </a:xfrm>
          <a:custGeom>
            <a:avLst/>
            <a:gdLst/>
            <a:ahLst/>
            <a:cxnLst/>
            <a:rect l="l" t="t" r="r" b="b"/>
            <a:pathLst>
              <a:path w="1708274" h="872981">
                <a:moveTo>
                  <a:pt x="772771" y="81200"/>
                </a:moveTo>
                <a:lnTo>
                  <a:pt x="630482" y="81200"/>
                </a:lnTo>
                <a:lnTo>
                  <a:pt x="508434" y="61016"/>
                </a:lnTo>
                <a:lnTo>
                  <a:pt x="406626" y="61016"/>
                </a:lnTo>
                <a:lnTo>
                  <a:pt x="345298" y="81200"/>
                </a:lnTo>
                <a:lnTo>
                  <a:pt x="284577" y="61016"/>
                </a:lnTo>
                <a:lnTo>
                  <a:pt x="182769" y="101384"/>
                </a:lnTo>
                <a:lnTo>
                  <a:pt x="80960" y="162441"/>
                </a:lnTo>
                <a:lnTo>
                  <a:pt x="60720" y="202829"/>
                </a:lnTo>
              </a:path>
              <a:path w="1708274" h="872981">
                <a:moveTo>
                  <a:pt x="1545745" y="832592"/>
                </a:moveTo>
                <a:lnTo>
                  <a:pt x="1647554" y="751352"/>
                </a:lnTo>
                <a:lnTo>
                  <a:pt x="1688034" y="609054"/>
                </a:lnTo>
                <a:lnTo>
                  <a:pt x="1708274" y="527813"/>
                </a:lnTo>
                <a:lnTo>
                  <a:pt x="1688034" y="426368"/>
                </a:lnTo>
                <a:lnTo>
                  <a:pt x="1667794" y="284070"/>
                </a:lnTo>
                <a:lnTo>
                  <a:pt x="1586226" y="162441"/>
                </a:lnTo>
                <a:lnTo>
                  <a:pt x="1484418" y="81200"/>
                </a:lnTo>
                <a:lnTo>
                  <a:pt x="1423697" y="61016"/>
                </a:lnTo>
                <a:lnTo>
                  <a:pt x="1362369" y="40812"/>
                </a:lnTo>
                <a:lnTo>
                  <a:pt x="1301648" y="20204"/>
                </a:lnTo>
                <a:lnTo>
                  <a:pt x="1220080" y="0"/>
                </a:lnTo>
                <a:lnTo>
                  <a:pt x="1118677" y="20204"/>
                </a:lnTo>
                <a:lnTo>
                  <a:pt x="1037109" y="20204"/>
                </a:lnTo>
                <a:lnTo>
                  <a:pt x="955743" y="61016"/>
                </a:lnTo>
                <a:lnTo>
                  <a:pt x="894820" y="81200"/>
                </a:lnTo>
                <a:lnTo>
                  <a:pt x="772771" y="81200"/>
                </a:lnTo>
              </a:path>
              <a:path w="1708274" h="872981">
                <a:moveTo>
                  <a:pt x="853935" y="791740"/>
                </a:moveTo>
                <a:lnTo>
                  <a:pt x="975983" y="791740"/>
                </a:lnTo>
                <a:lnTo>
                  <a:pt x="1077791" y="811924"/>
                </a:lnTo>
                <a:lnTo>
                  <a:pt x="1179600" y="832592"/>
                </a:lnTo>
                <a:lnTo>
                  <a:pt x="1301648" y="852797"/>
                </a:lnTo>
                <a:lnTo>
                  <a:pt x="1443937" y="872981"/>
                </a:lnTo>
                <a:lnTo>
                  <a:pt x="1545745" y="832592"/>
                </a:lnTo>
              </a:path>
              <a:path w="1708274" h="872981">
                <a:moveTo>
                  <a:pt x="488194" y="832592"/>
                </a:moveTo>
                <a:lnTo>
                  <a:pt x="569155" y="832592"/>
                </a:lnTo>
                <a:lnTo>
                  <a:pt x="650723" y="811924"/>
                </a:lnTo>
                <a:lnTo>
                  <a:pt x="733730" y="795467"/>
                </a:lnTo>
              </a:path>
              <a:path w="1708274" h="872981">
                <a:moveTo>
                  <a:pt x="203009" y="811924"/>
                </a:moveTo>
                <a:lnTo>
                  <a:pt x="264337" y="832592"/>
                </a:lnTo>
                <a:lnTo>
                  <a:pt x="345298" y="852797"/>
                </a:lnTo>
                <a:lnTo>
                  <a:pt x="406626" y="852797"/>
                </a:lnTo>
                <a:lnTo>
                  <a:pt x="488194" y="832592"/>
                </a:lnTo>
              </a:path>
              <a:path w="1708274" h="872981">
                <a:moveTo>
                  <a:pt x="733730" y="795467"/>
                </a:moveTo>
                <a:lnTo>
                  <a:pt x="752531" y="791740"/>
                </a:lnTo>
                <a:lnTo>
                  <a:pt x="733730" y="795467"/>
                </a:lnTo>
              </a:path>
              <a:path w="1708274" h="872981">
                <a:moveTo>
                  <a:pt x="203009" y="811924"/>
                </a:moveTo>
                <a:lnTo>
                  <a:pt x="162528" y="791740"/>
                </a:lnTo>
                <a:lnTo>
                  <a:pt x="203009" y="811924"/>
                </a:lnTo>
              </a:path>
              <a:path w="1708274" h="872981">
                <a:moveTo>
                  <a:pt x="20240" y="507609"/>
                </a:moveTo>
                <a:lnTo>
                  <a:pt x="29736" y="545733"/>
                </a:lnTo>
                <a:lnTo>
                  <a:pt x="40480" y="588870"/>
                </a:lnTo>
                <a:lnTo>
                  <a:pt x="60678" y="629406"/>
                </a:lnTo>
                <a:lnTo>
                  <a:pt x="80960" y="670111"/>
                </a:lnTo>
                <a:lnTo>
                  <a:pt x="122048" y="751352"/>
                </a:lnTo>
                <a:lnTo>
                  <a:pt x="122048" y="771535"/>
                </a:lnTo>
                <a:lnTo>
                  <a:pt x="162528" y="791740"/>
                </a:lnTo>
              </a:path>
              <a:path w="1708274" h="872981">
                <a:moveTo>
                  <a:pt x="20240" y="345127"/>
                </a:moveTo>
                <a:lnTo>
                  <a:pt x="0" y="426368"/>
                </a:lnTo>
                <a:lnTo>
                  <a:pt x="20240" y="507609"/>
                </a:lnTo>
              </a:path>
              <a:path w="1708274" h="872981">
                <a:moveTo>
                  <a:pt x="60720" y="202829"/>
                </a:moveTo>
                <a:lnTo>
                  <a:pt x="40480" y="263886"/>
                </a:lnTo>
                <a:lnTo>
                  <a:pt x="30381" y="304422"/>
                </a:lnTo>
                <a:lnTo>
                  <a:pt x="20240" y="345127"/>
                </a:lnTo>
              </a:path>
            </a:pathLst>
          </a:custGeom>
          <a:ln w="40484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45599" y="3953235"/>
            <a:ext cx="325159" cy="386040"/>
          </a:xfrm>
          <a:custGeom>
            <a:avLst/>
            <a:gdLst/>
            <a:ahLst/>
            <a:cxnLst/>
            <a:rect l="l" t="t" r="r" b="b"/>
            <a:pathLst>
              <a:path w="325159" h="386040">
                <a:moveTo>
                  <a:pt x="325159" y="304779"/>
                </a:moveTo>
                <a:lnTo>
                  <a:pt x="101302" y="0"/>
                </a:lnTo>
                <a:lnTo>
                  <a:pt x="0" y="61056"/>
                </a:lnTo>
                <a:lnTo>
                  <a:pt x="121820" y="238309"/>
                </a:lnTo>
                <a:lnTo>
                  <a:pt x="223350" y="386040"/>
                </a:lnTo>
                <a:lnTo>
                  <a:pt x="325159" y="304779"/>
                </a:lnTo>
                <a:close/>
              </a:path>
            </a:pathLst>
          </a:custGeom>
          <a:solidFill>
            <a:srgbClr val="FFDC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845599" y="3953235"/>
            <a:ext cx="325159" cy="386040"/>
          </a:xfrm>
          <a:custGeom>
            <a:avLst/>
            <a:gdLst/>
            <a:ahLst/>
            <a:cxnLst/>
            <a:rect l="l" t="t" r="r" b="b"/>
            <a:pathLst>
              <a:path w="325159" h="386040">
                <a:moveTo>
                  <a:pt x="325159" y="304779"/>
                </a:moveTo>
                <a:lnTo>
                  <a:pt x="101302" y="0"/>
                </a:lnTo>
                <a:lnTo>
                  <a:pt x="0" y="61056"/>
                </a:lnTo>
                <a:lnTo>
                  <a:pt x="121820" y="238309"/>
                </a:lnTo>
                <a:lnTo>
                  <a:pt x="223350" y="386040"/>
                </a:lnTo>
                <a:lnTo>
                  <a:pt x="325159" y="304779"/>
                </a:lnTo>
              </a:path>
            </a:pathLst>
          </a:custGeom>
          <a:ln w="40490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642003" y="5009407"/>
            <a:ext cx="244117" cy="263926"/>
          </a:xfrm>
          <a:custGeom>
            <a:avLst/>
            <a:gdLst/>
            <a:ahLst/>
            <a:cxnLst/>
            <a:rect l="l" t="t" r="r" b="b"/>
            <a:pathLst>
              <a:path w="244117" h="263926">
                <a:moveTo>
                  <a:pt x="0" y="263926"/>
                </a:moveTo>
                <a:lnTo>
                  <a:pt x="244117" y="263926"/>
                </a:lnTo>
                <a:lnTo>
                  <a:pt x="244117" y="0"/>
                </a:lnTo>
                <a:lnTo>
                  <a:pt x="0" y="0"/>
                </a:lnTo>
                <a:lnTo>
                  <a:pt x="0" y="263926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642003" y="5009407"/>
            <a:ext cx="244117" cy="263926"/>
          </a:xfrm>
          <a:custGeom>
            <a:avLst/>
            <a:gdLst/>
            <a:ahLst/>
            <a:cxnLst/>
            <a:rect l="l" t="t" r="r" b="b"/>
            <a:pathLst>
              <a:path w="244117" h="263926">
                <a:moveTo>
                  <a:pt x="244117" y="0"/>
                </a:moveTo>
                <a:lnTo>
                  <a:pt x="0" y="0"/>
                </a:lnTo>
                <a:lnTo>
                  <a:pt x="0" y="263926"/>
                </a:lnTo>
                <a:lnTo>
                  <a:pt x="244117" y="263926"/>
                </a:lnTo>
                <a:lnTo>
                  <a:pt x="244117" y="0"/>
                </a:lnTo>
              </a:path>
            </a:pathLst>
          </a:custGeom>
          <a:ln w="40487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55356" y="5029597"/>
            <a:ext cx="101794" cy="182679"/>
          </a:xfrm>
          <a:custGeom>
            <a:avLst/>
            <a:gdLst/>
            <a:ahLst/>
            <a:cxnLst/>
            <a:rect l="l" t="t" r="r" b="b"/>
            <a:pathLst>
              <a:path w="101794" h="182679">
                <a:moveTo>
                  <a:pt x="0" y="182679"/>
                </a:moveTo>
                <a:lnTo>
                  <a:pt x="101794" y="182679"/>
                </a:lnTo>
                <a:lnTo>
                  <a:pt x="101794" y="0"/>
                </a:lnTo>
                <a:lnTo>
                  <a:pt x="0" y="0"/>
                </a:lnTo>
                <a:lnTo>
                  <a:pt x="0" y="182679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55356" y="5029597"/>
            <a:ext cx="101794" cy="182679"/>
          </a:xfrm>
          <a:custGeom>
            <a:avLst/>
            <a:gdLst/>
            <a:ahLst/>
            <a:cxnLst/>
            <a:rect l="l" t="t" r="r" b="b"/>
            <a:pathLst>
              <a:path w="101794" h="182679">
                <a:moveTo>
                  <a:pt x="101794" y="0"/>
                </a:moveTo>
                <a:lnTo>
                  <a:pt x="0" y="0"/>
                </a:lnTo>
                <a:lnTo>
                  <a:pt x="0" y="182679"/>
                </a:lnTo>
                <a:lnTo>
                  <a:pt x="101794" y="182679"/>
                </a:lnTo>
                <a:lnTo>
                  <a:pt x="101794" y="0"/>
                </a:lnTo>
              </a:path>
            </a:pathLst>
          </a:custGeom>
          <a:ln w="40503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62589" y="5090672"/>
            <a:ext cx="325159" cy="80751"/>
          </a:xfrm>
          <a:custGeom>
            <a:avLst/>
            <a:gdLst/>
            <a:ahLst/>
            <a:cxnLst/>
            <a:rect l="l" t="t" r="r" b="b"/>
            <a:pathLst>
              <a:path w="325159" h="80751">
                <a:moveTo>
                  <a:pt x="0" y="80751"/>
                </a:moveTo>
                <a:lnTo>
                  <a:pt x="325159" y="80751"/>
                </a:lnTo>
                <a:lnTo>
                  <a:pt x="325159" y="0"/>
                </a:lnTo>
                <a:lnTo>
                  <a:pt x="0" y="0"/>
                </a:lnTo>
                <a:lnTo>
                  <a:pt x="0" y="80751"/>
                </a:lnTo>
                <a:close/>
              </a:path>
            </a:pathLst>
          </a:custGeom>
          <a:solidFill>
            <a:srgbClr val="D9AA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62589" y="5090672"/>
            <a:ext cx="325159" cy="80751"/>
          </a:xfrm>
          <a:custGeom>
            <a:avLst/>
            <a:gdLst/>
            <a:ahLst/>
            <a:cxnLst/>
            <a:rect l="l" t="t" r="r" b="b"/>
            <a:pathLst>
              <a:path w="325159" h="80751">
                <a:moveTo>
                  <a:pt x="325159" y="0"/>
                </a:moveTo>
                <a:lnTo>
                  <a:pt x="0" y="0"/>
                </a:lnTo>
                <a:lnTo>
                  <a:pt x="0" y="80751"/>
                </a:lnTo>
                <a:lnTo>
                  <a:pt x="325159" y="80751"/>
                </a:lnTo>
                <a:lnTo>
                  <a:pt x="325159" y="0"/>
                </a:lnTo>
              </a:path>
            </a:pathLst>
          </a:custGeom>
          <a:ln w="40452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23310" y="4582998"/>
            <a:ext cx="223856" cy="223053"/>
          </a:xfrm>
          <a:custGeom>
            <a:avLst/>
            <a:gdLst/>
            <a:ahLst/>
            <a:cxnLst/>
            <a:rect l="l" t="t" r="r" b="b"/>
            <a:pathLst>
              <a:path w="223856" h="223053">
                <a:moveTo>
                  <a:pt x="108521" y="222571"/>
                </a:moveTo>
                <a:lnTo>
                  <a:pt x="115220" y="222090"/>
                </a:lnTo>
                <a:lnTo>
                  <a:pt x="124227" y="220197"/>
                </a:lnTo>
                <a:lnTo>
                  <a:pt x="128504" y="219298"/>
                </a:lnTo>
                <a:lnTo>
                  <a:pt x="141510" y="214820"/>
                </a:lnTo>
                <a:lnTo>
                  <a:pt x="144735" y="213276"/>
                </a:lnTo>
                <a:lnTo>
                  <a:pt x="154089" y="208800"/>
                </a:lnTo>
                <a:lnTo>
                  <a:pt x="164886" y="202129"/>
                </a:lnTo>
                <a:lnTo>
                  <a:pt x="177371" y="192715"/>
                </a:lnTo>
                <a:lnTo>
                  <a:pt x="187777" y="182938"/>
                </a:lnTo>
                <a:lnTo>
                  <a:pt x="197161" y="172197"/>
                </a:lnTo>
              </a:path>
              <a:path w="223856" h="223053">
                <a:moveTo>
                  <a:pt x="197161" y="172197"/>
                </a:moveTo>
                <a:lnTo>
                  <a:pt x="205374" y="160637"/>
                </a:lnTo>
                <a:lnTo>
                  <a:pt x="212267" y="148401"/>
                </a:lnTo>
                <a:lnTo>
                  <a:pt x="217692" y="135634"/>
                </a:lnTo>
                <a:lnTo>
                  <a:pt x="221499" y="122480"/>
                </a:lnTo>
                <a:lnTo>
                  <a:pt x="223540" y="109084"/>
                </a:lnTo>
                <a:lnTo>
                  <a:pt x="223856" y="101445"/>
                </a:lnTo>
                <a:lnTo>
                  <a:pt x="222710" y="87194"/>
                </a:lnTo>
                <a:lnTo>
                  <a:pt x="219398" y="73798"/>
                </a:lnTo>
              </a:path>
              <a:path w="223856" h="223053">
                <a:moveTo>
                  <a:pt x="219398" y="73798"/>
                </a:moveTo>
                <a:lnTo>
                  <a:pt x="214110" y="61317"/>
                </a:lnTo>
                <a:lnTo>
                  <a:pt x="207037" y="49813"/>
                </a:lnTo>
              </a:path>
              <a:path w="223856" h="223053">
                <a:moveTo>
                  <a:pt x="207037" y="49813"/>
                </a:moveTo>
                <a:lnTo>
                  <a:pt x="198369" y="39345"/>
                </a:lnTo>
                <a:lnTo>
                  <a:pt x="188297" y="29974"/>
                </a:lnTo>
                <a:lnTo>
                  <a:pt x="177012" y="21762"/>
                </a:lnTo>
                <a:lnTo>
                  <a:pt x="164703" y="14768"/>
                </a:lnTo>
                <a:lnTo>
                  <a:pt x="151561" y="9053"/>
                </a:lnTo>
                <a:lnTo>
                  <a:pt x="137777" y="4678"/>
                </a:lnTo>
                <a:lnTo>
                  <a:pt x="123541" y="1703"/>
                </a:lnTo>
                <a:lnTo>
                  <a:pt x="109043" y="189"/>
                </a:lnTo>
                <a:lnTo>
                  <a:pt x="101808" y="0"/>
                </a:lnTo>
                <a:lnTo>
                  <a:pt x="86052" y="932"/>
                </a:lnTo>
                <a:lnTo>
                  <a:pt x="78705" y="2303"/>
                </a:lnTo>
                <a:lnTo>
                  <a:pt x="71354" y="3675"/>
                </a:lnTo>
                <a:lnTo>
                  <a:pt x="57796" y="8147"/>
                </a:lnTo>
                <a:lnTo>
                  <a:pt x="45458" y="14266"/>
                </a:lnTo>
                <a:lnTo>
                  <a:pt x="34421" y="21951"/>
                </a:lnTo>
                <a:lnTo>
                  <a:pt x="28551" y="27528"/>
                </a:lnTo>
                <a:lnTo>
                  <a:pt x="20691" y="36384"/>
                </a:lnTo>
                <a:lnTo>
                  <a:pt x="12721" y="48599"/>
                </a:lnTo>
                <a:lnTo>
                  <a:pt x="5868" y="64233"/>
                </a:lnTo>
                <a:lnTo>
                  <a:pt x="1613" y="81003"/>
                </a:lnTo>
                <a:lnTo>
                  <a:pt x="94" y="96367"/>
                </a:lnTo>
                <a:lnTo>
                  <a:pt x="0" y="101445"/>
                </a:lnTo>
                <a:lnTo>
                  <a:pt x="768" y="116072"/>
                </a:lnTo>
                <a:lnTo>
                  <a:pt x="3034" y="130494"/>
                </a:lnTo>
                <a:lnTo>
                  <a:pt x="6736" y="144528"/>
                </a:lnTo>
                <a:lnTo>
                  <a:pt x="11814" y="157986"/>
                </a:lnTo>
                <a:lnTo>
                  <a:pt x="18207" y="170686"/>
                </a:lnTo>
                <a:lnTo>
                  <a:pt x="25855" y="182441"/>
                </a:lnTo>
                <a:lnTo>
                  <a:pt x="34698" y="193066"/>
                </a:lnTo>
                <a:lnTo>
                  <a:pt x="44675" y="202378"/>
                </a:lnTo>
                <a:lnTo>
                  <a:pt x="55726" y="210190"/>
                </a:lnTo>
                <a:lnTo>
                  <a:pt x="67789" y="216317"/>
                </a:lnTo>
                <a:lnTo>
                  <a:pt x="79069" y="220008"/>
                </a:lnTo>
                <a:lnTo>
                  <a:pt x="84466" y="221156"/>
                </a:lnTo>
                <a:lnTo>
                  <a:pt x="94713" y="222779"/>
                </a:lnTo>
                <a:lnTo>
                  <a:pt x="97078" y="222871"/>
                </a:lnTo>
                <a:lnTo>
                  <a:pt x="101808" y="223053"/>
                </a:lnTo>
                <a:lnTo>
                  <a:pt x="108521" y="222571"/>
                </a:lnTo>
              </a:path>
            </a:pathLst>
          </a:custGeom>
          <a:ln w="4048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84638" y="4664239"/>
            <a:ext cx="20240" cy="20204"/>
          </a:xfrm>
          <a:custGeom>
            <a:avLst/>
            <a:gdLst/>
            <a:ahLst/>
            <a:cxnLst/>
            <a:rect l="l" t="t" r="r" b="b"/>
            <a:pathLst>
              <a:path w="20240" h="20204">
                <a:moveTo>
                  <a:pt x="2923" y="19895"/>
                </a:moveTo>
                <a:lnTo>
                  <a:pt x="16762" y="18434"/>
                </a:lnTo>
                <a:lnTo>
                  <a:pt x="18487" y="12241"/>
                </a:lnTo>
                <a:lnTo>
                  <a:pt x="20211" y="6049"/>
                </a:lnTo>
                <a:lnTo>
                  <a:pt x="20240" y="0"/>
                </a:lnTo>
                <a:lnTo>
                  <a:pt x="0" y="0"/>
                </a:lnTo>
                <a:lnTo>
                  <a:pt x="0" y="20204"/>
                </a:lnTo>
                <a:lnTo>
                  <a:pt x="2923" y="198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84638" y="4664239"/>
            <a:ext cx="20240" cy="20204"/>
          </a:xfrm>
          <a:custGeom>
            <a:avLst/>
            <a:gdLst/>
            <a:ahLst/>
            <a:cxnLst/>
            <a:rect l="l" t="t" r="r" b="b"/>
            <a:pathLst>
              <a:path w="20240" h="20204">
                <a:moveTo>
                  <a:pt x="2923" y="19895"/>
                </a:moveTo>
                <a:lnTo>
                  <a:pt x="16762" y="18434"/>
                </a:lnTo>
                <a:lnTo>
                  <a:pt x="18487" y="12241"/>
                </a:lnTo>
                <a:lnTo>
                  <a:pt x="20211" y="6049"/>
                </a:lnTo>
                <a:lnTo>
                  <a:pt x="20240" y="0"/>
                </a:lnTo>
                <a:lnTo>
                  <a:pt x="0" y="0"/>
                </a:lnTo>
                <a:lnTo>
                  <a:pt x="0" y="20204"/>
                </a:lnTo>
                <a:lnTo>
                  <a:pt x="2923" y="19895"/>
                </a:lnTo>
              </a:path>
            </a:pathLst>
          </a:custGeom>
          <a:ln w="4048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85839" y="4643570"/>
            <a:ext cx="20847" cy="20668"/>
          </a:xfrm>
          <a:custGeom>
            <a:avLst/>
            <a:gdLst/>
            <a:ahLst/>
            <a:cxnLst/>
            <a:rect l="l" t="t" r="r" b="b"/>
            <a:pathLst>
              <a:path w="20847" h="20668">
                <a:moveTo>
                  <a:pt x="17039" y="18995"/>
                </a:moveTo>
                <a:lnTo>
                  <a:pt x="20796" y="7281"/>
                </a:lnTo>
                <a:lnTo>
                  <a:pt x="20847" y="0"/>
                </a:lnTo>
                <a:lnTo>
                  <a:pt x="0" y="0"/>
                </a:lnTo>
                <a:lnTo>
                  <a:pt x="0" y="20668"/>
                </a:lnTo>
                <a:lnTo>
                  <a:pt x="17039" y="189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85839" y="4643570"/>
            <a:ext cx="20847" cy="20668"/>
          </a:xfrm>
          <a:custGeom>
            <a:avLst/>
            <a:gdLst/>
            <a:ahLst/>
            <a:cxnLst/>
            <a:rect l="l" t="t" r="r" b="b"/>
            <a:pathLst>
              <a:path w="20847" h="20668">
                <a:moveTo>
                  <a:pt x="17039" y="18995"/>
                </a:moveTo>
                <a:lnTo>
                  <a:pt x="20796" y="7281"/>
                </a:lnTo>
                <a:lnTo>
                  <a:pt x="20847" y="0"/>
                </a:lnTo>
                <a:lnTo>
                  <a:pt x="0" y="0"/>
                </a:lnTo>
                <a:lnTo>
                  <a:pt x="0" y="20668"/>
                </a:lnTo>
                <a:lnTo>
                  <a:pt x="17039" y="18995"/>
                </a:lnTo>
              </a:path>
            </a:pathLst>
          </a:custGeom>
          <a:ln w="4048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025118" y="4745500"/>
            <a:ext cx="60720" cy="0"/>
          </a:xfrm>
          <a:custGeom>
            <a:avLst/>
            <a:gdLst/>
            <a:ahLst/>
            <a:cxnLst/>
            <a:rect l="l" t="t" r="r" b="b"/>
            <a:pathLst>
              <a:path w="60720">
                <a:moveTo>
                  <a:pt x="0" y="0"/>
                </a:moveTo>
                <a:lnTo>
                  <a:pt x="6072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269236" y="4745502"/>
            <a:ext cx="0" cy="141810"/>
          </a:xfrm>
          <a:custGeom>
            <a:avLst/>
            <a:gdLst/>
            <a:ahLst/>
            <a:cxnLst/>
            <a:rect l="l" t="t" r="r" b="b"/>
            <a:pathLst>
              <a:path h="141810">
                <a:moveTo>
                  <a:pt x="0" y="0"/>
                </a:moveTo>
                <a:lnTo>
                  <a:pt x="0" y="141810"/>
                </a:lnTo>
              </a:path>
            </a:pathLst>
          </a:custGeom>
          <a:ln w="41790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248975" y="4745502"/>
            <a:ext cx="40520" cy="141810"/>
          </a:xfrm>
          <a:custGeom>
            <a:avLst/>
            <a:gdLst/>
            <a:ahLst/>
            <a:cxnLst/>
            <a:rect l="l" t="t" r="r" b="b"/>
            <a:pathLst>
              <a:path w="40520" h="141810">
                <a:moveTo>
                  <a:pt x="40520" y="0"/>
                </a:moveTo>
                <a:lnTo>
                  <a:pt x="0" y="0"/>
                </a:lnTo>
                <a:lnTo>
                  <a:pt x="0" y="141810"/>
                </a:lnTo>
                <a:lnTo>
                  <a:pt x="40520" y="141810"/>
                </a:lnTo>
                <a:lnTo>
                  <a:pt x="40520" y="0"/>
                </a:lnTo>
              </a:path>
            </a:pathLst>
          </a:custGeom>
          <a:ln w="40515">
            <a:solidFill>
              <a:srgbClr val="D9AA7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329936" y="3648920"/>
            <a:ext cx="874782" cy="1035523"/>
          </a:xfrm>
          <a:custGeom>
            <a:avLst/>
            <a:gdLst/>
            <a:ahLst/>
            <a:cxnLst/>
            <a:rect l="l" t="t" r="r" b="b"/>
            <a:pathLst>
              <a:path w="874782" h="1035523">
                <a:moveTo>
                  <a:pt x="0" y="1035523"/>
                </a:moveTo>
                <a:lnTo>
                  <a:pt x="407233" y="426428"/>
                </a:lnTo>
                <a:lnTo>
                  <a:pt x="529281" y="588910"/>
                </a:lnTo>
                <a:lnTo>
                  <a:pt x="874782" y="0"/>
                </a:lnTo>
              </a:path>
            </a:pathLst>
          </a:custGeom>
          <a:ln w="202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55356" y="4765684"/>
            <a:ext cx="366145" cy="263926"/>
          </a:xfrm>
          <a:custGeom>
            <a:avLst/>
            <a:gdLst/>
            <a:ahLst/>
            <a:cxnLst/>
            <a:rect l="l" t="t" r="r" b="b"/>
            <a:pathLst>
              <a:path w="366145" h="263926">
                <a:moveTo>
                  <a:pt x="366145" y="263926"/>
                </a:moveTo>
                <a:lnTo>
                  <a:pt x="203616" y="121629"/>
                </a:lnTo>
                <a:lnTo>
                  <a:pt x="142895" y="162481"/>
                </a:lnTo>
                <a:lnTo>
                  <a:pt x="0" y="0"/>
                </a:lnTo>
              </a:path>
            </a:pathLst>
          </a:custGeom>
          <a:ln w="2023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946901" y="5049795"/>
            <a:ext cx="447733" cy="61056"/>
          </a:xfrm>
          <a:custGeom>
            <a:avLst/>
            <a:gdLst/>
            <a:ahLst/>
            <a:cxnLst/>
            <a:rect l="l" t="t" r="r" b="b"/>
            <a:pathLst>
              <a:path w="447733" h="61056">
                <a:moveTo>
                  <a:pt x="447733" y="20183"/>
                </a:moveTo>
                <a:lnTo>
                  <a:pt x="203596" y="0"/>
                </a:lnTo>
                <a:lnTo>
                  <a:pt x="203596" y="61056"/>
                </a:lnTo>
                <a:lnTo>
                  <a:pt x="0" y="0"/>
                </a:lnTo>
              </a:path>
            </a:pathLst>
          </a:custGeom>
          <a:ln w="202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79147" y="3364849"/>
            <a:ext cx="61275" cy="81220"/>
          </a:xfrm>
          <a:custGeom>
            <a:avLst/>
            <a:gdLst/>
            <a:ahLst/>
            <a:cxnLst/>
            <a:rect l="l" t="t" r="r" b="b"/>
            <a:pathLst>
              <a:path w="61275" h="81220">
                <a:moveTo>
                  <a:pt x="0" y="81220"/>
                </a:moveTo>
                <a:lnTo>
                  <a:pt x="0" y="0"/>
                </a:lnTo>
                <a:lnTo>
                  <a:pt x="61275" y="0"/>
                </a:lnTo>
              </a:path>
            </a:pathLst>
          </a:custGeom>
          <a:ln w="202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82744" y="3364849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0" y="0"/>
                </a:moveTo>
                <a:lnTo>
                  <a:pt x="142309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67362" y="3364849"/>
            <a:ext cx="142329" cy="0"/>
          </a:xfrm>
          <a:custGeom>
            <a:avLst/>
            <a:gdLst/>
            <a:ahLst/>
            <a:cxnLst/>
            <a:rect l="l" t="t" r="r" b="b"/>
            <a:pathLst>
              <a:path w="142329">
                <a:moveTo>
                  <a:pt x="0" y="0"/>
                </a:moveTo>
                <a:lnTo>
                  <a:pt x="142329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052000" y="3364849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0" y="0"/>
                </a:moveTo>
                <a:lnTo>
                  <a:pt x="142309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337124" y="3364849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0" y="0"/>
                </a:moveTo>
                <a:lnTo>
                  <a:pt x="142309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621762" y="3364849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0" y="0"/>
                </a:moveTo>
                <a:lnTo>
                  <a:pt x="142309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906380" y="3364849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0" y="0"/>
                </a:moveTo>
                <a:lnTo>
                  <a:pt x="142309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91019" y="3364849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0" y="0"/>
                </a:moveTo>
                <a:lnTo>
                  <a:pt x="142288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76204" y="3364849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0" y="0"/>
                </a:moveTo>
                <a:lnTo>
                  <a:pt x="142288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760781" y="3364849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0" y="0"/>
                </a:moveTo>
                <a:lnTo>
                  <a:pt x="142288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045359" y="3364849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0" y="0"/>
                </a:moveTo>
                <a:lnTo>
                  <a:pt x="142288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329936" y="3364849"/>
            <a:ext cx="142491" cy="0"/>
          </a:xfrm>
          <a:custGeom>
            <a:avLst/>
            <a:gdLst/>
            <a:ahLst/>
            <a:cxnLst/>
            <a:rect l="l" t="t" r="r" b="b"/>
            <a:pathLst>
              <a:path w="142491">
                <a:moveTo>
                  <a:pt x="0" y="0"/>
                </a:moveTo>
                <a:lnTo>
                  <a:pt x="142491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615121" y="3364849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0" y="0"/>
                </a:moveTo>
                <a:lnTo>
                  <a:pt x="142288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899698" y="3364849"/>
            <a:ext cx="60923" cy="81220"/>
          </a:xfrm>
          <a:custGeom>
            <a:avLst/>
            <a:gdLst/>
            <a:ahLst/>
            <a:cxnLst/>
            <a:rect l="l" t="t" r="r" b="b"/>
            <a:pathLst>
              <a:path w="60923" h="81220">
                <a:moveTo>
                  <a:pt x="0" y="0"/>
                </a:moveTo>
                <a:lnTo>
                  <a:pt x="60923" y="0"/>
                </a:lnTo>
                <a:lnTo>
                  <a:pt x="60923" y="81220"/>
                </a:lnTo>
              </a:path>
            </a:pathLst>
          </a:custGeom>
          <a:ln w="202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60622" y="3567679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0"/>
                </a:moveTo>
                <a:lnTo>
                  <a:pt x="0" y="142297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960622" y="3831606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0"/>
                </a:moveTo>
                <a:lnTo>
                  <a:pt x="0" y="142297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960622" y="4095533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0"/>
                </a:moveTo>
                <a:lnTo>
                  <a:pt x="0" y="142297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60622" y="4379643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0"/>
                </a:moveTo>
                <a:lnTo>
                  <a:pt x="0" y="142297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960622" y="4643570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0"/>
                </a:moveTo>
                <a:lnTo>
                  <a:pt x="0" y="142297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960622" y="4907497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0"/>
                </a:moveTo>
                <a:lnTo>
                  <a:pt x="0" y="142297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960622" y="5192093"/>
            <a:ext cx="0" cy="141812"/>
          </a:xfrm>
          <a:custGeom>
            <a:avLst/>
            <a:gdLst/>
            <a:ahLst/>
            <a:cxnLst/>
            <a:rect l="l" t="t" r="r" b="b"/>
            <a:pathLst>
              <a:path h="141812">
                <a:moveTo>
                  <a:pt x="0" y="0"/>
                </a:moveTo>
                <a:lnTo>
                  <a:pt x="0" y="141812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279147" y="5192093"/>
            <a:ext cx="0" cy="141812"/>
          </a:xfrm>
          <a:custGeom>
            <a:avLst/>
            <a:gdLst/>
            <a:ahLst/>
            <a:cxnLst/>
            <a:rect l="l" t="t" r="r" b="b"/>
            <a:pathLst>
              <a:path h="141812">
                <a:moveTo>
                  <a:pt x="0" y="141812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79147" y="4907497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142297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79147" y="4643570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142297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79147" y="4379643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142297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279147" y="4095533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142297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79147" y="3831606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142297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279147" y="3567679"/>
            <a:ext cx="0" cy="142297"/>
          </a:xfrm>
          <a:custGeom>
            <a:avLst/>
            <a:gdLst/>
            <a:ahLst/>
            <a:cxnLst/>
            <a:rect l="l" t="t" r="r" b="b"/>
            <a:pathLst>
              <a:path h="142297">
                <a:moveTo>
                  <a:pt x="0" y="142297"/>
                </a:moveTo>
                <a:lnTo>
                  <a:pt x="0" y="0"/>
                </a:lnTo>
              </a:path>
            </a:pathLst>
          </a:custGeom>
          <a:ln w="202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211279" y="4420516"/>
            <a:ext cx="203596" cy="202869"/>
          </a:xfrm>
          <a:custGeom>
            <a:avLst/>
            <a:gdLst/>
            <a:ahLst/>
            <a:cxnLst/>
            <a:rect l="l" t="t" r="r" b="b"/>
            <a:pathLst>
              <a:path w="203596" h="202869">
                <a:moveTo>
                  <a:pt x="108738" y="202458"/>
                </a:moveTo>
                <a:lnTo>
                  <a:pt x="117543" y="201937"/>
                </a:lnTo>
                <a:lnTo>
                  <a:pt x="132241" y="199194"/>
                </a:lnTo>
              </a:path>
              <a:path w="203596" h="202869">
                <a:moveTo>
                  <a:pt x="132241" y="199194"/>
                </a:moveTo>
                <a:lnTo>
                  <a:pt x="145800" y="194722"/>
                </a:lnTo>
                <a:lnTo>
                  <a:pt x="158138" y="188603"/>
                </a:lnTo>
                <a:lnTo>
                  <a:pt x="169174" y="180918"/>
                </a:lnTo>
                <a:lnTo>
                  <a:pt x="173906" y="176423"/>
                </a:lnTo>
                <a:lnTo>
                  <a:pt x="178827" y="171749"/>
                </a:lnTo>
                <a:lnTo>
                  <a:pt x="187016" y="161178"/>
                </a:lnTo>
                <a:lnTo>
                  <a:pt x="193659" y="149286"/>
                </a:lnTo>
                <a:lnTo>
                  <a:pt x="195801" y="143677"/>
                </a:lnTo>
                <a:lnTo>
                  <a:pt x="198675" y="136154"/>
                </a:lnTo>
                <a:lnTo>
                  <a:pt x="201983" y="121866"/>
                </a:lnTo>
                <a:lnTo>
                  <a:pt x="203501" y="106501"/>
                </a:lnTo>
              </a:path>
              <a:path w="203596" h="202869">
                <a:moveTo>
                  <a:pt x="203501" y="106501"/>
                </a:moveTo>
                <a:lnTo>
                  <a:pt x="202661" y="85735"/>
                </a:lnTo>
                <a:lnTo>
                  <a:pt x="201435" y="79210"/>
                </a:lnTo>
                <a:lnTo>
                  <a:pt x="199911" y="71097"/>
                </a:lnTo>
                <a:lnTo>
                  <a:pt x="195426" y="57591"/>
                </a:lnTo>
                <a:lnTo>
                  <a:pt x="189288" y="45299"/>
                </a:lnTo>
                <a:lnTo>
                  <a:pt x="181579" y="34303"/>
                </a:lnTo>
                <a:lnTo>
                  <a:pt x="172379" y="24684"/>
                </a:lnTo>
                <a:lnTo>
                  <a:pt x="161770" y="16523"/>
                </a:lnTo>
                <a:lnTo>
                  <a:pt x="149833" y="9902"/>
                </a:lnTo>
                <a:lnTo>
                  <a:pt x="136650" y="4902"/>
                </a:lnTo>
                <a:lnTo>
                  <a:pt x="122302" y="1606"/>
                </a:lnTo>
                <a:lnTo>
                  <a:pt x="106870" y="93"/>
                </a:lnTo>
                <a:lnTo>
                  <a:pt x="101788" y="0"/>
                </a:lnTo>
                <a:lnTo>
                  <a:pt x="100308" y="88"/>
                </a:lnTo>
                <a:lnTo>
                  <a:pt x="86150" y="932"/>
                </a:lnTo>
                <a:lnTo>
                  <a:pt x="71526" y="3675"/>
                </a:lnTo>
                <a:lnTo>
                  <a:pt x="58006" y="8147"/>
                </a:lnTo>
                <a:lnTo>
                  <a:pt x="45676" y="14266"/>
                </a:lnTo>
                <a:lnTo>
                  <a:pt x="40149" y="18110"/>
                </a:lnTo>
                <a:lnTo>
                  <a:pt x="34625" y="21951"/>
                </a:lnTo>
                <a:lnTo>
                  <a:pt x="24940" y="31121"/>
                </a:lnTo>
              </a:path>
              <a:path w="203596" h="202869">
                <a:moveTo>
                  <a:pt x="24940" y="31121"/>
                </a:moveTo>
                <a:lnTo>
                  <a:pt x="16710" y="41693"/>
                </a:lnTo>
                <a:lnTo>
                  <a:pt x="10023" y="53587"/>
                </a:lnTo>
              </a:path>
              <a:path w="203596" h="202869">
                <a:moveTo>
                  <a:pt x="10023" y="53587"/>
                </a:moveTo>
                <a:lnTo>
                  <a:pt x="4965" y="66721"/>
                </a:lnTo>
                <a:lnTo>
                  <a:pt x="1627" y="81013"/>
                </a:lnTo>
                <a:lnTo>
                  <a:pt x="94" y="96382"/>
                </a:lnTo>
              </a:path>
              <a:path w="203596" h="202869">
                <a:moveTo>
                  <a:pt x="94" y="96382"/>
                </a:moveTo>
                <a:lnTo>
                  <a:pt x="0" y="101424"/>
                </a:lnTo>
                <a:lnTo>
                  <a:pt x="946" y="117114"/>
                </a:lnTo>
                <a:lnTo>
                  <a:pt x="3725" y="131753"/>
                </a:lnTo>
              </a:path>
              <a:path w="203596" h="202869">
                <a:moveTo>
                  <a:pt x="3725" y="131753"/>
                </a:moveTo>
                <a:lnTo>
                  <a:pt x="8251" y="145261"/>
                </a:lnTo>
                <a:lnTo>
                  <a:pt x="14434" y="157555"/>
                </a:lnTo>
              </a:path>
              <a:path w="203596" h="202869">
                <a:moveTo>
                  <a:pt x="14434" y="157555"/>
                </a:moveTo>
                <a:lnTo>
                  <a:pt x="22187" y="168554"/>
                </a:lnTo>
                <a:lnTo>
                  <a:pt x="26758" y="173316"/>
                </a:lnTo>
                <a:lnTo>
                  <a:pt x="31422" y="178176"/>
                </a:lnTo>
                <a:lnTo>
                  <a:pt x="36661" y="182199"/>
                </a:lnTo>
                <a:lnTo>
                  <a:pt x="42051" y="186340"/>
                </a:lnTo>
                <a:lnTo>
                  <a:pt x="45866" y="188457"/>
                </a:lnTo>
                <a:lnTo>
                  <a:pt x="53986" y="192963"/>
                </a:lnTo>
                <a:lnTo>
                  <a:pt x="67140" y="197965"/>
                </a:lnTo>
                <a:lnTo>
                  <a:pt x="73685" y="199476"/>
                </a:lnTo>
                <a:lnTo>
                  <a:pt x="81423" y="201263"/>
                </a:lnTo>
                <a:lnTo>
                  <a:pt x="93728" y="202477"/>
                </a:lnTo>
                <a:lnTo>
                  <a:pt x="96749" y="202776"/>
                </a:lnTo>
                <a:lnTo>
                  <a:pt x="101788" y="202869"/>
                </a:lnTo>
                <a:lnTo>
                  <a:pt x="108738" y="202458"/>
                </a:lnTo>
              </a:path>
            </a:pathLst>
          </a:custGeom>
          <a:ln w="8096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150498" y="4359459"/>
            <a:ext cx="325705" cy="324983"/>
          </a:xfrm>
          <a:custGeom>
            <a:avLst/>
            <a:gdLst/>
            <a:ahLst/>
            <a:cxnLst/>
            <a:rect l="l" t="t" r="r" b="b"/>
            <a:pathLst>
              <a:path w="325705" h="324983">
                <a:moveTo>
                  <a:pt x="176052" y="324255"/>
                </a:moveTo>
                <a:lnTo>
                  <a:pt x="189453" y="322126"/>
                </a:lnTo>
                <a:lnTo>
                  <a:pt x="202689" y="318677"/>
                </a:lnTo>
                <a:lnTo>
                  <a:pt x="209196" y="316330"/>
                </a:lnTo>
                <a:lnTo>
                  <a:pt x="215679" y="313991"/>
                </a:lnTo>
                <a:lnTo>
                  <a:pt x="228341" y="308148"/>
                </a:lnTo>
                <a:lnTo>
                  <a:pt x="235085" y="304341"/>
                </a:lnTo>
                <a:lnTo>
                  <a:pt x="240592" y="301231"/>
                </a:lnTo>
                <a:lnTo>
                  <a:pt x="252351" y="293323"/>
                </a:lnTo>
                <a:lnTo>
                  <a:pt x="260413" y="286965"/>
                </a:lnTo>
                <a:lnTo>
                  <a:pt x="263535" y="284503"/>
                </a:lnTo>
                <a:lnTo>
                  <a:pt x="269373" y="279153"/>
                </a:lnTo>
                <a:lnTo>
                  <a:pt x="274061" y="274856"/>
                </a:lnTo>
                <a:lnTo>
                  <a:pt x="283849" y="264461"/>
                </a:lnTo>
                <a:lnTo>
                  <a:pt x="292816" y="253401"/>
                </a:lnTo>
                <a:lnTo>
                  <a:pt x="300879" y="241759"/>
                </a:lnTo>
              </a:path>
              <a:path w="325705" h="324983">
                <a:moveTo>
                  <a:pt x="300879" y="241759"/>
                </a:moveTo>
                <a:lnTo>
                  <a:pt x="307957" y="229615"/>
                </a:lnTo>
                <a:lnTo>
                  <a:pt x="312910" y="219262"/>
                </a:lnTo>
                <a:lnTo>
                  <a:pt x="313968" y="217052"/>
                </a:lnTo>
                <a:lnTo>
                  <a:pt x="318829" y="204150"/>
                </a:lnTo>
                <a:lnTo>
                  <a:pt x="322105" y="192273"/>
                </a:lnTo>
                <a:lnTo>
                  <a:pt x="322751" y="189304"/>
                </a:lnTo>
                <a:lnTo>
                  <a:pt x="324773" y="177663"/>
                </a:lnTo>
                <a:lnTo>
                  <a:pt x="325692" y="164240"/>
                </a:lnTo>
              </a:path>
              <a:path w="325705" h="324983">
                <a:moveTo>
                  <a:pt x="325692" y="164240"/>
                </a:moveTo>
                <a:lnTo>
                  <a:pt x="325705" y="162481"/>
                </a:lnTo>
                <a:lnTo>
                  <a:pt x="324974" y="149052"/>
                </a:lnTo>
              </a:path>
              <a:path w="325705" h="324983">
                <a:moveTo>
                  <a:pt x="324974" y="149052"/>
                </a:moveTo>
                <a:lnTo>
                  <a:pt x="322837" y="135704"/>
                </a:lnTo>
                <a:lnTo>
                  <a:pt x="319374" y="122520"/>
                </a:lnTo>
                <a:lnTo>
                  <a:pt x="314669" y="109581"/>
                </a:lnTo>
                <a:lnTo>
                  <a:pt x="308804" y="96969"/>
                </a:lnTo>
                <a:lnTo>
                  <a:pt x="301860" y="84766"/>
                </a:lnTo>
                <a:lnTo>
                  <a:pt x="293920" y="73055"/>
                </a:lnTo>
                <a:lnTo>
                  <a:pt x="285066" y="61915"/>
                </a:lnTo>
                <a:lnTo>
                  <a:pt x="275380" y="51430"/>
                </a:lnTo>
                <a:lnTo>
                  <a:pt x="264944" y="41682"/>
                </a:lnTo>
                <a:lnTo>
                  <a:pt x="253841" y="32751"/>
                </a:lnTo>
                <a:lnTo>
                  <a:pt x="242152" y="24720"/>
                </a:lnTo>
                <a:lnTo>
                  <a:pt x="229959" y="17671"/>
                </a:lnTo>
                <a:lnTo>
                  <a:pt x="217345" y="11685"/>
                </a:lnTo>
                <a:lnTo>
                  <a:pt x="204392" y="6845"/>
                </a:lnTo>
                <a:lnTo>
                  <a:pt x="191182" y="3231"/>
                </a:lnTo>
                <a:lnTo>
                  <a:pt x="177797" y="926"/>
                </a:lnTo>
                <a:lnTo>
                  <a:pt x="164320" y="12"/>
                </a:lnTo>
                <a:lnTo>
                  <a:pt x="162569" y="0"/>
                </a:lnTo>
                <a:lnTo>
                  <a:pt x="149145" y="730"/>
                </a:lnTo>
                <a:lnTo>
                  <a:pt x="135794" y="2866"/>
                </a:lnTo>
                <a:lnTo>
                  <a:pt x="122601" y="6326"/>
                </a:lnTo>
                <a:lnTo>
                  <a:pt x="109648" y="11028"/>
                </a:lnTo>
                <a:lnTo>
                  <a:pt x="97018" y="16889"/>
                </a:lnTo>
                <a:lnTo>
                  <a:pt x="84795" y="23827"/>
                </a:lnTo>
                <a:lnTo>
                  <a:pt x="73060" y="31759"/>
                </a:lnTo>
                <a:lnTo>
                  <a:pt x="61898" y="40605"/>
                </a:lnTo>
                <a:lnTo>
                  <a:pt x="51391" y="50281"/>
                </a:lnTo>
                <a:lnTo>
                  <a:pt x="41622" y="60704"/>
                </a:lnTo>
                <a:lnTo>
                  <a:pt x="32674" y="71794"/>
                </a:lnTo>
                <a:lnTo>
                  <a:pt x="24630" y="83467"/>
                </a:lnTo>
                <a:lnTo>
                  <a:pt x="17574" y="95642"/>
                </a:lnTo>
                <a:lnTo>
                  <a:pt x="11588" y="108236"/>
                </a:lnTo>
                <a:lnTo>
                  <a:pt x="6755" y="121167"/>
                </a:lnTo>
                <a:lnTo>
                  <a:pt x="3159" y="134353"/>
                </a:lnTo>
                <a:lnTo>
                  <a:pt x="882" y="147712"/>
                </a:lnTo>
                <a:lnTo>
                  <a:pt x="7" y="161160"/>
                </a:lnTo>
                <a:lnTo>
                  <a:pt x="0" y="162481"/>
                </a:lnTo>
                <a:lnTo>
                  <a:pt x="367" y="169231"/>
                </a:lnTo>
                <a:lnTo>
                  <a:pt x="732" y="175934"/>
                </a:lnTo>
                <a:lnTo>
                  <a:pt x="2875" y="189304"/>
                </a:lnTo>
              </a:path>
              <a:path w="325705" h="324983">
                <a:moveTo>
                  <a:pt x="2875" y="189304"/>
                </a:moveTo>
                <a:lnTo>
                  <a:pt x="6346" y="202511"/>
                </a:lnTo>
                <a:lnTo>
                  <a:pt x="11060" y="215471"/>
                </a:lnTo>
                <a:lnTo>
                  <a:pt x="13999" y="221787"/>
                </a:lnTo>
                <a:lnTo>
                  <a:pt x="16936" y="228102"/>
                </a:lnTo>
                <a:lnTo>
                  <a:pt x="20409" y="234204"/>
                </a:lnTo>
                <a:lnTo>
                  <a:pt x="23890" y="240322"/>
                </a:lnTo>
                <a:lnTo>
                  <a:pt x="31840" y="252050"/>
                </a:lnTo>
                <a:lnTo>
                  <a:pt x="40702" y="263201"/>
                </a:lnTo>
                <a:lnTo>
                  <a:pt x="50393" y="273696"/>
                </a:lnTo>
                <a:lnTo>
                  <a:pt x="60830" y="283450"/>
                </a:lnTo>
                <a:lnTo>
                  <a:pt x="71931" y="292382"/>
                </a:lnTo>
              </a:path>
              <a:path w="325705" h="324983">
                <a:moveTo>
                  <a:pt x="71931" y="292382"/>
                </a:moveTo>
                <a:lnTo>
                  <a:pt x="83612" y="300410"/>
                </a:lnTo>
                <a:lnTo>
                  <a:pt x="95790" y="307450"/>
                </a:lnTo>
                <a:lnTo>
                  <a:pt x="108382" y="313422"/>
                </a:lnTo>
                <a:lnTo>
                  <a:pt x="121306" y="318243"/>
                </a:lnTo>
                <a:lnTo>
                  <a:pt x="134479" y="321831"/>
                </a:lnTo>
                <a:lnTo>
                  <a:pt x="143429" y="323355"/>
                </a:lnTo>
                <a:lnTo>
                  <a:pt x="147816" y="324102"/>
                </a:lnTo>
                <a:lnTo>
                  <a:pt x="161236" y="324976"/>
                </a:lnTo>
                <a:lnTo>
                  <a:pt x="162569" y="324983"/>
                </a:lnTo>
                <a:lnTo>
                  <a:pt x="176052" y="324255"/>
                </a:lnTo>
              </a:path>
            </a:pathLst>
          </a:custGeom>
          <a:ln w="8096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068950" y="4298403"/>
            <a:ext cx="467974" cy="467281"/>
          </a:xfrm>
          <a:custGeom>
            <a:avLst/>
            <a:gdLst/>
            <a:ahLst/>
            <a:cxnLst/>
            <a:rect l="l" t="t" r="r" b="b"/>
            <a:pathLst>
              <a:path w="467974" h="467281">
                <a:moveTo>
                  <a:pt x="244909" y="466528"/>
                </a:moveTo>
                <a:lnTo>
                  <a:pt x="248683" y="466115"/>
                </a:lnTo>
                <a:lnTo>
                  <a:pt x="265288" y="464298"/>
                </a:lnTo>
                <a:lnTo>
                  <a:pt x="280824" y="461409"/>
                </a:lnTo>
                <a:lnTo>
                  <a:pt x="303902" y="455592"/>
                </a:lnTo>
                <a:lnTo>
                  <a:pt x="322045" y="449207"/>
                </a:lnTo>
                <a:lnTo>
                  <a:pt x="339351" y="441527"/>
                </a:lnTo>
                <a:lnTo>
                  <a:pt x="355774" y="432598"/>
                </a:lnTo>
                <a:lnTo>
                  <a:pt x="371268" y="422465"/>
                </a:lnTo>
                <a:lnTo>
                  <a:pt x="385786" y="411175"/>
                </a:lnTo>
                <a:lnTo>
                  <a:pt x="399283" y="398771"/>
                </a:lnTo>
                <a:lnTo>
                  <a:pt x="404611" y="392998"/>
                </a:lnTo>
                <a:lnTo>
                  <a:pt x="411714" y="385301"/>
                </a:lnTo>
                <a:lnTo>
                  <a:pt x="423031" y="370808"/>
                </a:lnTo>
                <a:lnTo>
                  <a:pt x="433189" y="355340"/>
                </a:lnTo>
                <a:lnTo>
                  <a:pt x="442141" y="338940"/>
                </a:lnTo>
              </a:path>
              <a:path w="467974" h="467281">
                <a:moveTo>
                  <a:pt x="442141" y="338940"/>
                </a:moveTo>
                <a:lnTo>
                  <a:pt x="449843" y="321655"/>
                </a:lnTo>
                <a:lnTo>
                  <a:pt x="456247" y="303530"/>
                </a:lnTo>
              </a:path>
              <a:path w="467974" h="467281">
                <a:moveTo>
                  <a:pt x="456247" y="303530"/>
                </a:moveTo>
                <a:lnTo>
                  <a:pt x="461309" y="284610"/>
                </a:lnTo>
                <a:lnTo>
                  <a:pt x="464981" y="264941"/>
                </a:lnTo>
                <a:lnTo>
                  <a:pt x="467218" y="244569"/>
                </a:lnTo>
                <a:lnTo>
                  <a:pt x="467974" y="223538"/>
                </a:lnTo>
                <a:lnTo>
                  <a:pt x="467218" y="205455"/>
                </a:lnTo>
                <a:lnTo>
                  <a:pt x="464981" y="187728"/>
                </a:lnTo>
                <a:lnTo>
                  <a:pt x="461309" y="170420"/>
                </a:lnTo>
                <a:lnTo>
                  <a:pt x="456247" y="153592"/>
                </a:lnTo>
                <a:lnTo>
                  <a:pt x="449843" y="137307"/>
                </a:lnTo>
                <a:lnTo>
                  <a:pt x="442141" y="121624"/>
                </a:lnTo>
                <a:lnTo>
                  <a:pt x="433189" y="106608"/>
                </a:lnTo>
                <a:lnTo>
                  <a:pt x="423031" y="92318"/>
                </a:lnTo>
                <a:lnTo>
                  <a:pt x="411714" y="78816"/>
                </a:lnTo>
              </a:path>
              <a:path w="467974" h="467281">
                <a:moveTo>
                  <a:pt x="411714" y="78816"/>
                </a:moveTo>
                <a:lnTo>
                  <a:pt x="399283" y="66166"/>
                </a:lnTo>
                <a:lnTo>
                  <a:pt x="385786" y="54427"/>
                </a:lnTo>
                <a:lnTo>
                  <a:pt x="371268" y="43662"/>
                </a:lnTo>
                <a:lnTo>
                  <a:pt x="355774" y="33932"/>
                </a:lnTo>
              </a:path>
              <a:path w="467974" h="467281">
                <a:moveTo>
                  <a:pt x="355774" y="33932"/>
                </a:moveTo>
                <a:lnTo>
                  <a:pt x="339351" y="25300"/>
                </a:lnTo>
                <a:lnTo>
                  <a:pt x="322045" y="17826"/>
                </a:lnTo>
              </a:path>
              <a:path w="467974" h="467281">
                <a:moveTo>
                  <a:pt x="322045" y="17826"/>
                </a:moveTo>
                <a:lnTo>
                  <a:pt x="303902" y="11573"/>
                </a:lnTo>
                <a:lnTo>
                  <a:pt x="293803" y="8922"/>
                </a:lnTo>
                <a:lnTo>
                  <a:pt x="284967" y="6602"/>
                </a:lnTo>
                <a:lnTo>
                  <a:pt x="265288" y="2975"/>
                </a:lnTo>
                <a:lnTo>
                  <a:pt x="244909" y="754"/>
                </a:lnTo>
                <a:lnTo>
                  <a:pt x="223877" y="0"/>
                </a:lnTo>
                <a:lnTo>
                  <a:pt x="214803" y="377"/>
                </a:lnTo>
                <a:lnTo>
                  <a:pt x="205728" y="754"/>
                </a:lnTo>
                <a:lnTo>
                  <a:pt x="187945" y="2975"/>
                </a:lnTo>
                <a:lnTo>
                  <a:pt x="170588" y="6602"/>
                </a:lnTo>
                <a:lnTo>
                  <a:pt x="153719" y="11573"/>
                </a:lnTo>
                <a:lnTo>
                  <a:pt x="137398" y="17826"/>
                </a:lnTo>
                <a:lnTo>
                  <a:pt x="121687" y="25300"/>
                </a:lnTo>
                <a:lnTo>
                  <a:pt x="114167" y="29616"/>
                </a:lnTo>
                <a:lnTo>
                  <a:pt x="106646" y="33932"/>
                </a:lnTo>
                <a:lnTo>
                  <a:pt x="99492" y="38797"/>
                </a:lnTo>
                <a:lnTo>
                  <a:pt x="92338" y="43662"/>
                </a:lnTo>
                <a:lnTo>
                  <a:pt x="78823" y="54427"/>
                </a:lnTo>
                <a:lnTo>
                  <a:pt x="66162" y="66166"/>
                </a:lnTo>
                <a:lnTo>
                  <a:pt x="54417" y="78816"/>
                </a:lnTo>
              </a:path>
              <a:path w="467974" h="467281">
                <a:moveTo>
                  <a:pt x="54417" y="78816"/>
                </a:moveTo>
                <a:lnTo>
                  <a:pt x="43648" y="92318"/>
                </a:lnTo>
                <a:lnTo>
                  <a:pt x="38783" y="99463"/>
                </a:lnTo>
                <a:lnTo>
                  <a:pt x="33918" y="106608"/>
                </a:lnTo>
                <a:lnTo>
                  <a:pt x="25286" y="121624"/>
                </a:lnTo>
                <a:lnTo>
                  <a:pt x="17814" y="137307"/>
                </a:lnTo>
                <a:lnTo>
                  <a:pt x="11564" y="153592"/>
                </a:lnTo>
                <a:lnTo>
                  <a:pt x="6596" y="170420"/>
                </a:lnTo>
                <a:lnTo>
                  <a:pt x="2972" y="187728"/>
                </a:lnTo>
              </a:path>
              <a:path w="467974" h="467281">
                <a:moveTo>
                  <a:pt x="2972" y="187728"/>
                </a:moveTo>
                <a:lnTo>
                  <a:pt x="753" y="205455"/>
                </a:lnTo>
                <a:lnTo>
                  <a:pt x="378" y="214444"/>
                </a:lnTo>
                <a:lnTo>
                  <a:pt x="0" y="223538"/>
                </a:lnTo>
                <a:lnTo>
                  <a:pt x="753" y="244569"/>
                </a:lnTo>
                <a:lnTo>
                  <a:pt x="2972" y="264941"/>
                </a:lnTo>
                <a:lnTo>
                  <a:pt x="6596" y="284610"/>
                </a:lnTo>
                <a:lnTo>
                  <a:pt x="11564" y="303530"/>
                </a:lnTo>
                <a:lnTo>
                  <a:pt x="17814" y="321655"/>
                </a:lnTo>
                <a:lnTo>
                  <a:pt x="25286" y="338940"/>
                </a:lnTo>
                <a:lnTo>
                  <a:pt x="33918" y="355340"/>
                </a:lnTo>
                <a:lnTo>
                  <a:pt x="43648" y="370808"/>
                </a:lnTo>
                <a:lnTo>
                  <a:pt x="54417" y="385301"/>
                </a:lnTo>
                <a:lnTo>
                  <a:pt x="66162" y="398771"/>
                </a:lnTo>
              </a:path>
              <a:path w="467974" h="467281">
                <a:moveTo>
                  <a:pt x="66162" y="398771"/>
                </a:moveTo>
                <a:lnTo>
                  <a:pt x="78823" y="411175"/>
                </a:lnTo>
                <a:lnTo>
                  <a:pt x="92338" y="422465"/>
                </a:lnTo>
                <a:lnTo>
                  <a:pt x="106646" y="432598"/>
                </a:lnTo>
                <a:lnTo>
                  <a:pt x="121687" y="441527"/>
                </a:lnTo>
                <a:lnTo>
                  <a:pt x="137398" y="449207"/>
                </a:lnTo>
                <a:lnTo>
                  <a:pt x="153719" y="455592"/>
                </a:lnTo>
                <a:lnTo>
                  <a:pt x="170588" y="460638"/>
                </a:lnTo>
                <a:lnTo>
                  <a:pt x="187945" y="464298"/>
                </a:lnTo>
                <a:lnTo>
                  <a:pt x="205728" y="466528"/>
                </a:lnTo>
                <a:lnTo>
                  <a:pt x="223877" y="467281"/>
                </a:lnTo>
                <a:lnTo>
                  <a:pt x="244909" y="466528"/>
                </a:lnTo>
              </a:path>
            </a:pathLst>
          </a:custGeom>
          <a:ln w="8096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028429" y="4217162"/>
            <a:ext cx="569823" cy="609094"/>
          </a:xfrm>
          <a:custGeom>
            <a:avLst/>
            <a:gdLst/>
            <a:ahLst/>
            <a:cxnLst/>
            <a:rect l="l" t="t" r="r" b="b"/>
            <a:pathLst>
              <a:path w="569823" h="609094">
                <a:moveTo>
                  <a:pt x="308790" y="608046"/>
                </a:moveTo>
                <a:lnTo>
                  <a:pt x="332265" y="604961"/>
                </a:lnTo>
                <a:lnTo>
                  <a:pt x="355002" y="599931"/>
                </a:lnTo>
              </a:path>
              <a:path w="569823" h="609094">
                <a:moveTo>
                  <a:pt x="355002" y="599931"/>
                </a:moveTo>
                <a:lnTo>
                  <a:pt x="376941" y="593046"/>
                </a:lnTo>
                <a:lnTo>
                  <a:pt x="398021" y="584397"/>
                </a:lnTo>
                <a:lnTo>
                  <a:pt x="418181" y="574075"/>
                </a:lnTo>
                <a:lnTo>
                  <a:pt x="429688" y="566933"/>
                </a:lnTo>
                <a:lnTo>
                  <a:pt x="437360" y="562171"/>
                </a:lnTo>
                <a:lnTo>
                  <a:pt x="455498" y="548776"/>
                </a:lnTo>
                <a:lnTo>
                  <a:pt x="460365" y="544548"/>
                </a:lnTo>
                <a:lnTo>
                  <a:pt x="472533" y="533980"/>
                </a:lnTo>
                <a:lnTo>
                  <a:pt x="479748" y="526660"/>
                </a:lnTo>
                <a:lnTo>
                  <a:pt x="488406" y="517875"/>
                </a:lnTo>
                <a:lnTo>
                  <a:pt x="499393" y="504882"/>
                </a:lnTo>
                <a:lnTo>
                  <a:pt x="511966" y="488250"/>
                </a:lnTo>
                <a:lnTo>
                  <a:pt x="516421" y="482099"/>
                </a:lnTo>
                <a:lnTo>
                  <a:pt x="528441" y="462610"/>
                </a:lnTo>
                <a:lnTo>
                  <a:pt x="539055" y="442175"/>
                </a:lnTo>
                <a:lnTo>
                  <a:pt x="542486" y="434191"/>
                </a:lnTo>
                <a:lnTo>
                  <a:pt x="548203" y="420884"/>
                </a:lnTo>
                <a:lnTo>
                  <a:pt x="555824" y="398829"/>
                </a:lnTo>
              </a:path>
              <a:path w="569823" h="609094">
                <a:moveTo>
                  <a:pt x="555824" y="398829"/>
                </a:moveTo>
                <a:lnTo>
                  <a:pt x="561857" y="376100"/>
                </a:lnTo>
                <a:lnTo>
                  <a:pt x="564050" y="364444"/>
                </a:lnTo>
                <a:lnTo>
                  <a:pt x="566242" y="352788"/>
                </a:lnTo>
                <a:lnTo>
                  <a:pt x="567580" y="340886"/>
                </a:lnTo>
                <a:lnTo>
                  <a:pt x="568917" y="328984"/>
                </a:lnTo>
                <a:lnTo>
                  <a:pt x="569823" y="304779"/>
                </a:lnTo>
                <a:lnTo>
                  <a:pt x="568917" y="280574"/>
                </a:lnTo>
                <a:lnTo>
                  <a:pt x="566242" y="256762"/>
                </a:lnTo>
                <a:lnTo>
                  <a:pt x="561857" y="233437"/>
                </a:lnTo>
                <a:lnTo>
                  <a:pt x="555824" y="210689"/>
                </a:lnTo>
                <a:lnTo>
                  <a:pt x="548203" y="188610"/>
                </a:lnTo>
              </a:path>
              <a:path w="569823" h="609094">
                <a:moveTo>
                  <a:pt x="548203" y="188610"/>
                </a:moveTo>
                <a:lnTo>
                  <a:pt x="539055" y="167292"/>
                </a:lnTo>
                <a:lnTo>
                  <a:pt x="530210" y="150237"/>
                </a:lnTo>
                <a:lnTo>
                  <a:pt x="522431" y="137066"/>
                </a:lnTo>
                <a:lnTo>
                  <a:pt x="516421" y="127305"/>
                </a:lnTo>
                <a:lnTo>
                  <a:pt x="513079" y="122683"/>
                </a:lnTo>
                <a:lnTo>
                  <a:pt x="503056" y="108818"/>
                </a:lnTo>
                <a:lnTo>
                  <a:pt x="488406" y="91459"/>
                </a:lnTo>
                <a:lnTo>
                  <a:pt x="477824" y="80698"/>
                </a:lnTo>
                <a:lnTo>
                  <a:pt x="472533" y="75318"/>
                </a:lnTo>
                <a:lnTo>
                  <a:pt x="464015" y="67902"/>
                </a:lnTo>
                <a:lnTo>
                  <a:pt x="455498" y="60487"/>
                </a:lnTo>
                <a:lnTo>
                  <a:pt x="437360" y="47058"/>
                </a:lnTo>
              </a:path>
              <a:path w="569823" h="609094">
                <a:moveTo>
                  <a:pt x="437360" y="47058"/>
                </a:moveTo>
                <a:lnTo>
                  <a:pt x="418181" y="35123"/>
                </a:lnTo>
                <a:lnTo>
                  <a:pt x="408101" y="29948"/>
                </a:lnTo>
                <a:lnTo>
                  <a:pt x="398021" y="24772"/>
                </a:lnTo>
                <a:lnTo>
                  <a:pt x="376941" y="16098"/>
                </a:lnTo>
                <a:lnTo>
                  <a:pt x="355002" y="9192"/>
                </a:lnTo>
                <a:lnTo>
                  <a:pt x="332265" y="4146"/>
                </a:lnTo>
                <a:lnTo>
                  <a:pt x="308790" y="1051"/>
                </a:lnTo>
                <a:lnTo>
                  <a:pt x="284638" y="0"/>
                </a:lnTo>
                <a:lnTo>
                  <a:pt x="260566" y="1051"/>
                </a:lnTo>
                <a:lnTo>
                  <a:pt x="237164" y="4146"/>
                </a:lnTo>
                <a:lnTo>
                  <a:pt x="214491" y="9192"/>
                </a:lnTo>
                <a:lnTo>
                  <a:pt x="192609" y="16098"/>
                </a:lnTo>
                <a:lnTo>
                  <a:pt x="171579" y="24772"/>
                </a:lnTo>
              </a:path>
              <a:path w="569823" h="609094">
                <a:moveTo>
                  <a:pt x="171579" y="24772"/>
                </a:moveTo>
                <a:lnTo>
                  <a:pt x="151463" y="35123"/>
                </a:lnTo>
                <a:lnTo>
                  <a:pt x="132321" y="47058"/>
                </a:lnTo>
                <a:lnTo>
                  <a:pt x="114215" y="60487"/>
                </a:lnTo>
                <a:lnTo>
                  <a:pt x="97206" y="75318"/>
                </a:lnTo>
                <a:lnTo>
                  <a:pt x="81355" y="91459"/>
                </a:lnTo>
              </a:path>
              <a:path w="569823" h="609094">
                <a:moveTo>
                  <a:pt x="81355" y="91459"/>
                </a:moveTo>
                <a:lnTo>
                  <a:pt x="66723" y="108818"/>
                </a:lnTo>
                <a:lnTo>
                  <a:pt x="53372" y="127305"/>
                </a:lnTo>
                <a:lnTo>
                  <a:pt x="41363" y="146826"/>
                </a:lnTo>
                <a:lnTo>
                  <a:pt x="30756" y="167292"/>
                </a:lnTo>
                <a:lnTo>
                  <a:pt x="21613" y="188610"/>
                </a:lnTo>
                <a:lnTo>
                  <a:pt x="13995" y="210689"/>
                </a:lnTo>
                <a:lnTo>
                  <a:pt x="7964" y="233437"/>
                </a:lnTo>
                <a:lnTo>
                  <a:pt x="3580" y="256762"/>
                </a:lnTo>
                <a:lnTo>
                  <a:pt x="905" y="280574"/>
                </a:lnTo>
                <a:lnTo>
                  <a:pt x="452" y="292676"/>
                </a:lnTo>
                <a:lnTo>
                  <a:pt x="0" y="304779"/>
                </a:lnTo>
                <a:lnTo>
                  <a:pt x="905" y="328984"/>
                </a:lnTo>
                <a:lnTo>
                  <a:pt x="2231" y="340783"/>
                </a:lnTo>
                <a:lnTo>
                  <a:pt x="3580" y="352788"/>
                </a:lnTo>
                <a:lnTo>
                  <a:pt x="7964" y="376100"/>
                </a:lnTo>
              </a:path>
              <a:path w="569823" h="609094">
                <a:moveTo>
                  <a:pt x="7964" y="376100"/>
                </a:moveTo>
                <a:lnTo>
                  <a:pt x="13995" y="398829"/>
                </a:lnTo>
                <a:lnTo>
                  <a:pt x="21613" y="420884"/>
                </a:lnTo>
                <a:lnTo>
                  <a:pt x="30756" y="442175"/>
                </a:lnTo>
                <a:lnTo>
                  <a:pt x="41363" y="462610"/>
                </a:lnTo>
              </a:path>
              <a:path w="569823" h="609094">
                <a:moveTo>
                  <a:pt x="41363" y="462610"/>
                </a:moveTo>
                <a:lnTo>
                  <a:pt x="53372" y="482099"/>
                </a:lnTo>
                <a:lnTo>
                  <a:pt x="66723" y="500551"/>
                </a:lnTo>
                <a:lnTo>
                  <a:pt x="81355" y="517875"/>
                </a:lnTo>
                <a:lnTo>
                  <a:pt x="91922" y="528612"/>
                </a:lnTo>
                <a:lnTo>
                  <a:pt x="97206" y="533980"/>
                </a:lnTo>
                <a:lnTo>
                  <a:pt x="106211" y="541813"/>
                </a:lnTo>
                <a:lnTo>
                  <a:pt x="114215" y="548776"/>
                </a:lnTo>
                <a:lnTo>
                  <a:pt x="123268" y="555473"/>
                </a:lnTo>
                <a:lnTo>
                  <a:pt x="132321" y="562171"/>
                </a:lnTo>
                <a:lnTo>
                  <a:pt x="151463" y="574075"/>
                </a:lnTo>
                <a:lnTo>
                  <a:pt x="171579" y="584397"/>
                </a:lnTo>
                <a:lnTo>
                  <a:pt x="185357" y="590063"/>
                </a:lnTo>
                <a:lnTo>
                  <a:pt x="192609" y="593046"/>
                </a:lnTo>
                <a:lnTo>
                  <a:pt x="214491" y="599931"/>
                </a:lnTo>
              </a:path>
              <a:path w="569823" h="609094">
                <a:moveTo>
                  <a:pt x="214491" y="599931"/>
                </a:moveTo>
                <a:lnTo>
                  <a:pt x="237164" y="604961"/>
                </a:lnTo>
                <a:lnTo>
                  <a:pt x="248865" y="606503"/>
                </a:lnTo>
                <a:lnTo>
                  <a:pt x="260566" y="608046"/>
                </a:lnTo>
                <a:lnTo>
                  <a:pt x="281072" y="608939"/>
                </a:lnTo>
                <a:lnTo>
                  <a:pt x="284638" y="609094"/>
                </a:lnTo>
                <a:lnTo>
                  <a:pt x="308790" y="608046"/>
                </a:lnTo>
              </a:path>
            </a:pathLst>
          </a:custGeom>
          <a:ln w="80967">
            <a:solidFill>
              <a:srgbClr val="FFDC9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048690" y="4339276"/>
            <a:ext cx="41026" cy="40367"/>
          </a:xfrm>
          <a:custGeom>
            <a:avLst/>
            <a:gdLst/>
            <a:ahLst/>
            <a:cxnLst/>
            <a:rect l="l" t="t" r="r" b="b"/>
            <a:pathLst>
              <a:path w="41026" h="40367">
                <a:moveTo>
                  <a:pt x="41026" y="0"/>
                </a:moveTo>
                <a:lnTo>
                  <a:pt x="20260" y="0"/>
                </a:lnTo>
                <a:lnTo>
                  <a:pt x="0" y="20183"/>
                </a:lnTo>
                <a:lnTo>
                  <a:pt x="20260" y="40367"/>
                </a:lnTo>
                <a:lnTo>
                  <a:pt x="410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557164" y="4724811"/>
            <a:ext cx="41087" cy="61056"/>
          </a:xfrm>
          <a:custGeom>
            <a:avLst/>
            <a:gdLst/>
            <a:ahLst/>
            <a:cxnLst/>
            <a:rect l="l" t="t" r="r" b="b"/>
            <a:pathLst>
              <a:path w="41087" h="61056">
                <a:moveTo>
                  <a:pt x="20240" y="0"/>
                </a:moveTo>
                <a:lnTo>
                  <a:pt x="0" y="40873"/>
                </a:lnTo>
                <a:lnTo>
                  <a:pt x="0" y="61056"/>
                </a:lnTo>
                <a:lnTo>
                  <a:pt x="41087" y="20689"/>
                </a:lnTo>
                <a:lnTo>
                  <a:pt x="202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068950" y="4339276"/>
            <a:ext cx="508454" cy="426408"/>
          </a:xfrm>
          <a:custGeom>
            <a:avLst/>
            <a:gdLst/>
            <a:ahLst/>
            <a:cxnLst/>
            <a:rect l="l" t="t" r="r" b="b"/>
            <a:pathLst>
              <a:path w="508454" h="426408">
                <a:moveTo>
                  <a:pt x="20766" y="0"/>
                </a:moveTo>
                <a:lnTo>
                  <a:pt x="0" y="40367"/>
                </a:lnTo>
                <a:lnTo>
                  <a:pt x="488214" y="426408"/>
                </a:lnTo>
                <a:lnTo>
                  <a:pt x="508454" y="385535"/>
                </a:lnTo>
                <a:lnTo>
                  <a:pt x="207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536924" y="4319071"/>
            <a:ext cx="40480" cy="40388"/>
          </a:xfrm>
          <a:custGeom>
            <a:avLst/>
            <a:gdLst/>
            <a:ahLst/>
            <a:cxnLst/>
            <a:rect l="l" t="t" r="r" b="b"/>
            <a:pathLst>
              <a:path w="40480" h="40388">
                <a:moveTo>
                  <a:pt x="20240" y="40388"/>
                </a:moveTo>
                <a:lnTo>
                  <a:pt x="40480" y="20204"/>
                </a:lnTo>
                <a:lnTo>
                  <a:pt x="0" y="0"/>
                </a:lnTo>
                <a:lnTo>
                  <a:pt x="20240" y="403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048690" y="4724811"/>
            <a:ext cx="41026" cy="61056"/>
          </a:xfrm>
          <a:custGeom>
            <a:avLst/>
            <a:gdLst/>
            <a:ahLst/>
            <a:cxnLst/>
            <a:rect l="l" t="t" r="r" b="b"/>
            <a:pathLst>
              <a:path w="41026" h="61056">
                <a:moveTo>
                  <a:pt x="41026" y="40873"/>
                </a:moveTo>
                <a:lnTo>
                  <a:pt x="20260" y="0"/>
                </a:lnTo>
                <a:lnTo>
                  <a:pt x="0" y="20689"/>
                </a:lnTo>
                <a:lnTo>
                  <a:pt x="20260" y="61056"/>
                </a:lnTo>
                <a:lnTo>
                  <a:pt x="41026" y="408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068950" y="4319071"/>
            <a:ext cx="488214" cy="446612"/>
          </a:xfrm>
          <a:custGeom>
            <a:avLst/>
            <a:gdLst/>
            <a:ahLst/>
            <a:cxnLst/>
            <a:rect l="l" t="t" r="r" b="b"/>
            <a:pathLst>
              <a:path w="488214" h="446612">
                <a:moveTo>
                  <a:pt x="488214" y="40388"/>
                </a:moveTo>
                <a:lnTo>
                  <a:pt x="467974" y="0"/>
                </a:lnTo>
                <a:lnTo>
                  <a:pt x="0" y="405739"/>
                </a:lnTo>
                <a:lnTo>
                  <a:pt x="20766" y="446612"/>
                </a:lnTo>
                <a:lnTo>
                  <a:pt x="488214" y="403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313088" y="4186807"/>
            <a:ext cx="0" cy="690468"/>
          </a:xfrm>
          <a:custGeom>
            <a:avLst/>
            <a:gdLst/>
            <a:ahLst/>
            <a:cxnLst/>
            <a:rect l="l" t="t" r="r" b="b"/>
            <a:pathLst>
              <a:path h="690468">
                <a:moveTo>
                  <a:pt x="0" y="0"/>
                </a:moveTo>
                <a:lnTo>
                  <a:pt x="0" y="690468"/>
                </a:lnTo>
              </a:path>
            </a:pathLst>
          </a:custGeom>
          <a:ln w="4179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618492" y="4521937"/>
            <a:ext cx="20260" cy="0"/>
          </a:xfrm>
          <a:custGeom>
            <a:avLst/>
            <a:gdLst/>
            <a:ahLst/>
            <a:cxnLst/>
            <a:rect l="l" t="t" r="r" b="b"/>
            <a:pathLst>
              <a:path w="20260">
                <a:moveTo>
                  <a:pt x="0" y="0"/>
                </a:moveTo>
                <a:lnTo>
                  <a:pt x="20260" y="0"/>
                </a:lnTo>
              </a:path>
            </a:pathLst>
          </a:custGeom>
          <a:ln w="4164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987908" y="4521937"/>
            <a:ext cx="20260" cy="0"/>
          </a:xfrm>
          <a:custGeom>
            <a:avLst/>
            <a:gdLst/>
            <a:ahLst/>
            <a:cxnLst/>
            <a:rect l="l" t="t" r="r" b="b"/>
            <a:pathLst>
              <a:path w="20260">
                <a:moveTo>
                  <a:pt x="0" y="0"/>
                </a:moveTo>
                <a:lnTo>
                  <a:pt x="20260" y="0"/>
                </a:lnTo>
              </a:path>
            </a:pathLst>
          </a:custGeom>
          <a:ln w="4164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008169" y="4521937"/>
            <a:ext cx="610283" cy="0"/>
          </a:xfrm>
          <a:custGeom>
            <a:avLst/>
            <a:gdLst/>
            <a:ahLst/>
            <a:cxnLst/>
            <a:rect l="l" t="t" r="r" b="b"/>
            <a:pathLst>
              <a:path w="610283">
                <a:moveTo>
                  <a:pt x="0" y="0"/>
                </a:moveTo>
                <a:lnTo>
                  <a:pt x="610283" y="0"/>
                </a:lnTo>
              </a:path>
            </a:pathLst>
          </a:custGeom>
          <a:ln w="4164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99698" y="5456022"/>
            <a:ext cx="60923" cy="81244"/>
          </a:xfrm>
          <a:custGeom>
            <a:avLst/>
            <a:gdLst/>
            <a:ahLst/>
            <a:cxnLst/>
            <a:rect l="l" t="t" r="r" b="b"/>
            <a:pathLst>
              <a:path w="60923" h="81244">
                <a:moveTo>
                  <a:pt x="60923" y="0"/>
                </a:moveTo>
                <a:lnTo>
                  <a:pt x="60923" y="81244"/>
                </a:lnTo>
                <a:lnTo>
                  <a:pt x="0" y="81244"/>
                </a:lnTo>
              </a:path>
            </a:pathLst>
          </a:custGeom>
          <a:ln w="202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15121" y="5537267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142288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29936" y="5537267"/>
            <a:ext cx="142491" cy="0"/>
          </a:xfrm>
          <a:custGeom>
            <a:avLst/>
            <a:gdLst/>
            <a:ahLst/>
            <a:cxnLst/>
            <a:rect l="l" t="t" r="r" b="b"/>
            <a:pathLst>
              <a:path w="142491">
                <a:moveTo>
                  <a:pt x="142491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045359" y="5537267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142288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60781" y="5537267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142288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476204" y="5537267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142288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91019" y="5537267"/>
            <a:ext cx="142288" cy="0"/>
          </a:xfrm>
          <a:custGeom>
            <a:avLst/>
            <a:gdLst/>
            <a:ahLst/>
            <a:cxnLst/>
            <a:rect l="l" t="t" r="r" b="b"/>
            <a:pathLst>
              <a:path w="142288">
                <a:moveTo>
                  <a:pt x="142288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06380" y="5537267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142309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21762" y="5537267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142309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37124" y="5537267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142309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52000" y="5537267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142309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67362" y="5537267"/>
            <a:ext cx="142329" cy="0"/>
          </a:xfrm>
          <a:custGeom>
            <a:avLst/>
            <a:gdLst/>
            <a:ahLst/>
            <a:cxnLst/>
            <a:rect l="l" t="t" r="r" b="b"/>
            <a:pathLst>
              <a:path w="142329">
                <a:moveTo>
                  <a:pt x="142329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82744" y="5537267"/>
            <a:ext cx="142309" cy="0"/>
          </a:xfrm>
          <a:custGeom>
            <a:avLst/>
            <a:gdLst/>
            <a:ahLst/>
            <a:cxnLst/>
            <a:rect l="l" t="t" r="r" b="b"/>
            <a:pathLst>
              <a:path w="142309">
                <a:moveTo>
                  <a:pt x="142309" y="0"/>
                </a:moveTo>
                <a:lnTo>
                  <a:pt x="0" y="0"/>
                </a:lnTo>
              </a:path>
            </a:pathLst>
          </a:custGeom>
          <a:ln w="202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79147" y="5456022"/>
            <a:ext cx="61275" cy="81244"/>
          </a:xfrm>
          <a:custGeom>
            <a:avLst/>
            <a:gdLst/>
            <a:ahLst/>
            <a:cxnLst/>
            <a:rect l="l" t="t" r="r" b="b"/>
            <a:pathLst>
              <a:path w="61275" h="81244">
                <a:moveTo>
                  <a:pt x="61275" y="81244"/>
                </a:moveTo>
                <a:lnTo>
                  <a:pt x="0" y="81244"/>
                </a:lnTo>
                <a:lnTo>
                  <a:pt x="0" y="0"/>
                </a:lnTo>
              </a:path>
            </a:pathLst>
          </a:custGeom>
          <a:ln w="202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336929" y="589080"/>
            <a:ext cx="589126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Computação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Pervasi</a:t>
            </a:r>
            <a:r>
              <a:rPr sz="4400" spc="9" dirty="0" smtClean="0">
                <a:latin typeface="Arial"/>
                <a:cs typeface="Arial"/>
              </a:rPr>
              <a:t>v</a:t>
            </a:r>
            <a:r>
              <a:rPr sz="4400" spc="0" dirty="0" smtClean="0"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427722" y="836064"/>
            <a:ext cx="417811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1/5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78564" y="2631296"/>
            <a:ext cx="560876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-39" dirty="0" smtClean="0">
                <a:latin typeface="Arial"/>
                <a:cs typeface="Arial"/>
              </a:rPr>
              <a:t>I</a:t>
            </a:r>
            <a:r>
              <a:rPr sz="1250" spc="-75" dirty="0" smtClean="0">
                <a:latin typeface="Arial"/>
                <a:cs typeface="Arial"/>
              </a:rPr>
              <a:t>n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-75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75" dirty="0" smtClean="0">
                <a:latin typeface="Arial"/>
                <a:cs typeface="Arial"/>
              </a:rPr>
              <a:t>ne</a:t>
            </a:r>
            <a:r>
              <a:rPr sz="1250" spc="0" dirty="0" smtClean="0"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3347" y="3768245"/>
            <a:ext cx="617298" cy="370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416">
              <a:lnSpc>
                <a:spcPts val="1405"/>
              </a:lnSpc>
              <a:spcBef>
                <a:spcPts val="70"/>
              </a:spcBef>
            </a:pPr>
            <a:r>
              <a:rPr sz="1250" spc="-89" dirty="0" smtClean="0">
                <a:latin typeface="Arial"/>
                <a:cs typeface="Arial"/>
              </a:rPr>
              <a:t>W</a:t>
            </a:r>
            <a:r>
              <a:rPr sz="1250" spc="-59" dirty="0" smtClean="0">
                <a:latin typeface="Arial"/>
                <a:cs typeface="Arial"/>
              </a:rPr>
              <a:t>A</a:t>
            </a:r>
            <a:r>
              <a:rPr sz="1250" spc="0" dirty="0" smtClean="0">
                <a:latin typeface="Arial"/>
                <a:cs typeface="Arial"/>
              </a:rPr>
              <a:t>P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250" spc="79" dirty="0" smtClean="0">
                <a:latin typeface="Arial"/>
                <a:cs typeface="Arial"/>
              </a:rPr>
              <a:t>g</a:t>
            </a:r>
            <a:r>
              <a:rPr sz="1250" spc="-75" dirty="0" smtClean="0">
                <a:latin typeface="Arial"/>
                <a:cs typeface="Arial"/>
              </a:rPr>
              <a:t>a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-75" dirty="0" smtClean="0">
                <a:latin typeface="Arial"/>
                <a:cs typeface="Arial"/>
              </a:rPr>
              <a:t>e</a:t>
            </a:r>
            <a:r>
              <a:rPr sz="1250" spc="-129" dirty="0" smtClean="0">
                <a:latin typeface="Arial"/>
                <a:cs typeface="Arial"/>
              </a:rPr>
              <a:t>w</a:t>
            </a:r>
            <a:r>
              <a:rPr sz="1250" spc="-75" dirty="0" smtClean="0">
                <a:latin typeface="Arial"/>
                <a:cs typeface="Arial"/>
              </a:rPr>
              <a:t>a</a:t>
            </a:r>
            <a:r>
              <a:rPr sz="1250" spc="0" dirty="0" smtClean="0">
                <a:latin typeface="Arial"/>
                <a:cs typeface="Arial"/>
              </a:rPr>
              <a:t>y</a:t>
            </a:r>
            <a:endParaRPr sz="12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95183" y="3808633"/>
            <a:ext cx="925499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29" dirty="0" smtClean="0">
                <a:latin typeface="Arial"/>
                <a:cs typeface="Arial"/>
              </a:rPr>
              <a:t>H</a:t>
            </a:r>
            <a:r>
              <a:rPr sz="1250" spc="-75" dirty="0" smtClean="0">
                <a:latin typeface="Arial"/>
                <a:cs typeface="Arial"/>
              </a:rPr>
              <a:t>o</a:t>
            </a:r>
            <a:r>
              <a:rPr sz="1250" spc="-4" dirty="0" smtClean="0">
                <a:latin typeface="Arial"/>
                <a:cs typeface="Arial"/>
              </a:rPr>
              <a:t>s</a:t>
            </a:r>
            <a:r>
              <a:rPr sz="1250" spc="0" dirty="0" smtClean="0">
                <a:latin typeface="Arial"/>
                <a:cs typeface="Arial"/>
              </a:rPr>
              <a:t>t</a:t>
            </a:r>
            <a:r>
              <a:rPr sz="1250" spc="-10" dirty="0" smtClean="0">
                <a:latin typeface="Arial"/>
                <a:cs typeface="Arial"/>
              </a:rPr>
              <a:t> </a:t>
            </a:r>
            <a:r>
              <a:rPr sz="1250" spc="29" dirty="0" smtClean="0">
                <a:latin typeface="Arial"/>
                <a:cs typeface="Arial"/>
              </a:rPr>
              <a:t>i</a:t>
            </a:r>
            <a:r>
              <a:rPr sz="1250" spc="-75" dirty="0" smtClean="0">
                <a:latin typeface="Arial"/>
                <a:cs typeface="Arial"/>
              </a:rPr>
              <a:t>n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75" dirty="0" smtClean="0">
                <a:latin typeface="Arial"/>
                <a:cs typeface="Arial"/>
              </a:rPr>
              <a:t>ane</a:t>
            </a:r>
            <a:r>
              <a:rPr sz="1250" spc="0" dirty="0" smtClean="0"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60218" y="3869690"/>
            <a:ext cx="1007034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29" dirty="0" smtClean="0">
                <a:latin typeface="Arial"/>
                <a:cs typeface="Arial"/>
              </a:rPr>
              <a:t>H</a:t>
            </a:r>
            <a:r>
              <a:rPr sz="1250" spc="-75" dirty="0" smtClean="0">
                <a:latin typeface="Arial"/>
                <a:cs typeface="Arial"/>
              </a:rPr>
              <a:t>o</a:t>
            </a:r>
            <a:r>
              <a:rPr sz="1250" spc="-109" dirty="0" smtClean="0">
                <a:latin typeface="Arial"/>
                <a:cs typeface="Arial"/>
              </a:rPr>
              <a:t>m</a:t>
            </a:r>
            <a:r>
              <a:rPr sz="1250" spc="0" dirty="0" smtClean="0">
                <a:latin typeface="Arial"/>
                <a:cs typeface="Arial"/>
              </a:rPr>
              <a:t>e</a:t>
            </a:r>
            <a:r>
              <a:rPr sz="1250" spc="-38" dirty="0" smtClean="0">
                <a:latin typeface="Arial"/>
                <a:cs typeface="Arial"/>
              </a:rPr>
              <a:t> </a:t>
            </a:r>
            <a:r>
              <a:rPr sz="1250" spc="29" dirty="0" smtClean="0">
                <a:latin typeface="Arial"/>
                <a:cs typeface="Arial"/>
              </a:rPr>
              <a:t>i</a:t>
            </a:r>
            <a:r>
              <a:rPr sz="1250" spc="-75" dirty="0" smtClean="0">
                <a:latin typeface="Arial"/>
                <a:cs typeface="Arial"/>
              </a:rPr>
              <a:t>n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75" dirty="0" smtClean="0">
                <a:latin typeface="Arial"/>
                <a:cs typeface="Arial"/>
              </a:rPr>
              <a:t>ane</a:t>
            </a:r>
            <a:r>
              <a:rPr sz="1250" spc="0" dirty="0" smtClean="0">
                <a:latin typeface="Arial"/>
                <a:cs typeface="Arial"/>
              </a:rPr>
              <a:t>t</a:t>
            </a:r>
            <a:endParaRPr sz="12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19325" y="3930747"/>
            <a:ext cx="998065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-89" dirty="0" smtClean="0">
                <a:latin typeface="Arial"/>
                <a:cs typeface="Arial"/>
              </a:rPr>
              <a:t>W</a:t>
            </a:r>
            <a:r>
              <a:rPr sz="1250" spc="29" dirty="0" smtClean="0">
                <a:latin typeface="Arial"/>
                <a:cs typeface="Arial"/>
              </a:rPr>
              <a:t>i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-75" dirty="0" smtClean="0">
                <a:latin typeface="Arial"/>
                <a:cs typeface="Arial"/>
              </a:rPr>
              <a:t>e</a:t>
            </a:r>
            <a:r>
              <a:rPr sz="1250" spc="29" dirty="0" smtClean="0">
                <a:latin typeface="Arial"/>
                <a:cs typeface="Arial"/>
              </a:rPr>
              <a:t>l</a:t>
            </a:r>
            <a:r>
              <a:rPr sz="1250" spc="-75" dirty="0" smtClean="0">
                <a:latin typeface="Arial"/>
                <a:cs typeface="Arial"/>
              </a:rPr>
              <a:t>e</a:t>
            </a:r>
            <a:r>
              <a:rPr sz="1250" spc="-4" dirty="0" smtClean="0">
                <a:latin typeface="Arial"/>
                <a:cs typeface="Arial"/>
              </a:rPr>
              <a:t>s</a:t>
            </a:r>
            <a:r>
              <a:rPr sz="1250" spc="0" dirty="0" smtClean="0">
                <a:latin typeface="Arial"/>
                <a:cs typeface="Arial"/>
              </a:rPr>
              <a:t>s</a:t>
            </a:r>
            <a:r>
              <a:rPr sz="1250" spc="65" dirty="0" smtClean="0">
                <a:latin typeface="Arial"/>
                <a:cs typeface="Arial"/>
              </a:rPr>
              <a:t> </a:t>
            </a:r>
            <a:r>
              <a:rPr sz="1250" spc="-75" dirty="0" smtClean="0">
                <a:latin typeface="Arial"/>
                <a:cs typeface="Arial"/>
              </a:rPr>
              <a:t>L</a:t>
            </a:r>
            <a:r>
              <a:rPr sz="1250" spc="-59" dirty="0" smtClean="0">
                <a:latin typeface="Arial"/>
                <a:cs typeface="Arial"/>
              </a:rPr>
              <a:t>A</a:t>
            </a:r>
            <a:r>
              <a:rPr sz="1250" spc="0" dirty="0" smtClean="0">
                <a:latin typeface="Arial"/>
                <a:cs typeface="Arial"/>
              </a:rPr>
              <a:t>N</a:t>
            </a:r>
            <a:endParaRPr sz="12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58324" y="4681654"/>
            <a:ext cx="525327" cy="371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50" dirty="0" smtClean="0">
                <a:latin typeface="Arial"/>
                <a:cs typeface="Arial"/>
              </a:rPr>
              <a:t>M</a:t>
            </a:r>
            <a:r>
              <a:rPr sz="1250" spc="-75" dirty="0" smtClean="0">
                <a:latin typeface="Arial"/>
                <a:cs typeface="Arial"/>
              </a:rPr>
              <a:t>ob</a:t>
            </a:r>
            <a:r>
              <a:rPr sz="1250" spc="29" dirty="0" smtClean="0">
                <a:latin typeface="Arial"/>
                <a:cs typeface="Arial"/>
              </a:rPr>
              <a:t>il</a:t>
            </a:r>
            <a:r>
              <a:rPr sz="1250" spc="0" dirty="0" smtClean="0">
                <a:latin typeface="Arial"/>
                <a:cs typeface="Arial"/>
              </a:rPr>
              <a:t>e</a:t>
            </a:r>
            <a:endParaRPr sz="1250">
              <a:latin typeface="Arial"/>
              <a:cs typeface="Arial"/>
            </a:endParaRPr>
          </a:p>
          <a:p>
            <a:pPr marL="12700" marR="24416">
              <a:lnSpc>
                <a:spcPct val="95825"/>
              </a:lnSpc>
            </a:pPr>
            <a:r>
              <a:rPr sz="1250" spc="-75" dirty="0" smtClean="0">
                <a:latin typeface="Arial"/>
                <a:cs typeface="Arial"/>
              </a:rPr>
              <a:t>phone</a:t>
            </a:r>
            <a:endParaRPr sz="12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9561" y="5067675"/>
            <a:ext cx="508857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-59" dirty="0" smtClean="0">
                <a:latin typeface="Arial"/>
                <a:cs typeface="Arial"/>
              </a:rPr>
              <a:t>P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29" dirty="0" smtClean="0">
                <a:latin typeface="Arial"/>
                <a:cs typeface="Arial"/>
              </a:rPr>
              <a:t>i</a:t>
            </a:r>
            <a:r>
              <a:rPr sz="1250" spc="-75" dirty="0" smtClean="0">
                <a:latin typeface="Arial"/>
                <a:cs typeface="Arial"/>
              </a:rPr>
              <a:t>n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-75" dirty="0" smtClean="0">
                <a:latin typeface="Arial"/>
                <a:cs typeface="Arial"/>
              </a:rPr>
              <a:t>e</a:t>
            </a:r>
            <a:r>
              <a:rPr sz="1250" spc="0" dirty="0" smtClean="0">
                <a:latin typeface="Arial"/>
                <a:cs typeface="Arial"/>
              </a:rPr>
              <a:t>r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56515" y="5108063"/>
            <a:ext cx="505106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-75" dirty="0" smtClean="0">
                <a:latin typeface="Arial"/>
                <a:cs typeface="Arial"/>
              </a:rPr>
              <a:t>Lap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-75" dirty="0" smtClean="0">
                <a:latin typeface="Arial"/>
                <a:cs typeface="Arial"/>
              </a:rPr>
              <a:t>o</a:t>
            </a:r>
            <a:r>
              <a:rPr sz="1250" spc="0" dirty="0" smtClean="0">
                <a:latin typeface="Arial"/>
                <a:cs typeface="Arial"/>
              </a:rPr>
              <a:t>p</a:t>
            </a:r>
            <a:endParaRPr sz="12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49730" y="5250363"/>
            <a:ext cx="667034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29" dirty="0" smtClean="0">
                <a:latin typeface="Arial"/>
                <a:cs typeface="Arial"/>
              </a:rPr>
              <a:t>H</a:t>
            </a:r>
            <a:r>
              <a:rPr sz="1250" spc="-75" dirty="0" smtClean="0">
                <a:latin typeface="Arial"/>
                <a:cs typeface="Arial"/>
              </a:rPr>
              <a:t>o</a:t>
            </a:r>
            <a:r>
              <a:rPr sz="1250" spc="-4" dirty="0" smtClean="0">
                <a:latin typeface="Arial"/>
                <a:cs typeface="Arial"/>
              </a:rPr>
              <a:t>s</a:t>
            </a:r>
            <a:r>
              <a:rPr sz="1250" spc="0" dirty="0" smtClean="0">
                <a:latin typeface="Arial"/>
                <a:cs typeface="Arial"/>
              </a:rPr>
              <a:t>t</a:t>
            </a:r>
            <a:r>
              <a:rPr sz="1250" spc="-10" dirty="0" smtClean="0">
                <a:latin typeface="Arial"/>
                <a:cs typeface="Arial"/>
              </a:rPr>
              <a:t> </a:t>
            </a:r>
            <a:r>
              <a:rPr sz="1250" spc="-4" dirty="0" smtClean="0">
                <a:latin typeface="Arial"/>
                <a:cs typeface="Arial"/>
              </a:rPr>
              <a:t>s</a:t>
            </a:r>
            <a:r>
              <a:rPr sz="1250" spc="29" dirty="0" smtClean="0">
                <a:latin typeface="Arial"/>
                <a:cs typeface="Arial"/>
              </a:rPr>
              <a:t>i</a:t>
            </a:r>
            <a:r>
              <a:rPr sz="1250" spc="-39" dirty="0" smtClean="0">
                <a:latin typeface="Arial"/>
                <a:cs typeface="Arial"/>
              </a:rPr>
              <a:t>t</a:t>
            </a:r>
            <a:r>
              <a:rPr sz="1250" spc="0" dirty="0" smtClean="0">
                <a:latin typeface="Arial"/>
                <a:cs typeface="Arial"/>
              </a:rPr>
              <a:t>e</a:t>
            </a:r>
            <a:endParaRPr sz="12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59846" y="5270551"/>
            <a:ext cx="607024" cy="188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250" spc="29" dirty="0" smtClean="0">
                <a:latin typeface="Arial"/>
                <a:cs typeface="Arial"/>
              </a:rPr>
              <a:t>C</a:t>
            </a:r>
            <a:r>
              <a:rPr sz="1250" spc="-75" dirty="0" smtClean="0">
                <a:latin typeface="Arial"/>
                <a:cs typeface="Arial"/>
              </a:rPr>
              <a:t>a</a:t>
            </a:r>
            <a:r>
              <a:rPr sz="1250" spc="-109" dirty="0" smtClean="0">
                <a:latin typeface="Arial"/>
                <a:cs typeface="Arial"/>
              </a:rPr>
              <a:t>m</a:t>
            </a:r>
            <a:r>
              <a:rPr sz="1250" spc="-75" dirty="0" smtClean="0">
                <a:latin typeface="Arial"/>
                <a:cs typeface="Arial"/>
              </a:rPr>
              <a:t>e</a:t>
            </a:r>
            <a:r>
              <a:rPr sz="1250" spc="50" dirty="0" smtClean="0">
                <a:latin typeface="Arial"/>
                <a:cs typeface="Arial"/>
              </a:rPr>
              <a:t>r</a:t>
            </a:r>
            <a:r>
              <a:rPr sz="1250" spc="0" dirty="0" smtClean="0">
                <a:latin typeface="Arial"/>
                <a:cs typeface="Arial"/>
              </a:rPr>
              <a:t>a</a:t>
            </a:r>
            <a:endParaRPr sz="12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2589" y="5090672"/>
            <a:ext cx="325159" cy="807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5"/>
              </a:spcBef>
            </a:pPr>
            <a:endParaRPr sz="600"/>
          </a:p>
        </p:txBody>
      </p:sp>
      <p:sp>
        <p:nvSpPr>
          <p:cNvPr id="10" name="object 10"/>
          <p:cNvSpPr txBox="1"/>
          <p:nvPr/>
        </p:nvSpPr>
        <p:spPr>
          <a:xfrm>
            <a:off x="3455356" y="5029597"/>
            <a:ext cx="101794" cy="182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642003" y="5009407"/>
            <a:ext cx="244117" cy="2639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269236" y="4745502"/>
            <a:ext cx="20260" cy="141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987908" y="4186807"/>
            <a:ext cx="325179" cy="3351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313088" y="4186807"/>
            <a:ext cx="325665" cy="3351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987908" y="4521937"/>
            <a:ext cx="325179" cy="3553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313088" y="4521937"/>
            <a:ext cx="325665" cy="3553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286287" y="3385013"/>
            <a:ext cx="264377" cy="284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79147" y="3364849"/>
            <a:ext cx="61275" cy="81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9"/>
              </a:spcBef>
            </a:pPr>
            <a:endParaRPr sz="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1336929" y="589080"/>
            <a:ext cx="589126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Computação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Pervasi</a:t>
            </a:r>
            <a:r>
              <a:rPr sz="4400" spc="9" dirty="0" smtClean="0">
                <a:latin typeface="Arial"/>
                <a:cs typeface="Arial"/>
              </a:rPr>
              <a:t>v</a:t>
            </a:r>
            <a:r>
              <a:rPr sz="4400" spc="0" dirty="0" smtClean="0"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27722" y="836064"/>
            <a:ext cx="417811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2/5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06094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06094"/>
            <a:ext cx="144272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Avan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11298" y="1606094"/>
            <a:ext cx="205791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no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óg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59833" y="1606094"/>
            <a:ext cx="323546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a </a:t>
            </a:r>
            <a:r>
              <a:rPr sz="2800" spc="51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mini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t</a:t>
            </a:r>
            <a:r>
              <a:rPr sz="2800" spc="1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ar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z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86166" y="1606094"/>
            <a:ext cx="4749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948098"/>
            <a:ext cx="778154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it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vos</a:t>
            </a:r>
            <a:r>
              <a:rPr sz="2800" spc="58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67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rede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63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637" dirty="0" smtClean="0">
                <a:latin typeface="Arial"/>
                <a:cs typeface="Arial"/>
              </a:rPr>
              <a:t> </a:t>
            </a:r>
            <a:r>
              <a:rPr sz="2800" spc="-9" dirty="0" smtClean="0">
                <a:latin typeface="Arial"/>
                <a:cs typeface="Arial"/>
              </a:rPr>
              <a:t>f</a:t>
            </a:r>
            <a:r>
              <a:rPr sz="2800" spc="0" dirty="0" smtClean="0">
                <a:latin typeface="Arial"/>
                <a:cs typeface="Arial"/>
              </a:rPr>
              <a:t>io</a:t>
            </a:r>
            <a:r>
              <a:rPr sz="2800" spc="68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têm</a:t>
            </a:r>
            <a:r>
              <a:rPr sz="2800" spc="66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con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z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59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2289474"/>
            <a:ext cx="76931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98650" y="2289474"/>
            <a:ext cx="162295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73551" y="2289474"/>
            <a:ext cx="173907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-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64149" y="2289474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88049" y="2289474"/>
            <a:ext cx="164373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pequenos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82761" y="2289474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2630850"/>
            <a:ext cx="1530894" cy="7219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75"/>
              </a:lnSpc>
              <a:spcBef>
                <a:spcPts val="143"/>
              </a:spcBef>
            </a:pPr>
            <a:r>
              <a:rPr sz="4200" spc="0" baseline="-1035" dirty="0" smtClean="0">
                <a:latin typeface="Arial"/>
                <a:cs typeface="Arial"/>
              </a:rPr>
              <a:t>p</a:t>
            </a:r>
            <a:r>
              <a:rPr sz="4200" spc="9" baseline="-1035" dirty="0" smtClean="0">
                <a:latin typeface="Arial"/>
                <a:cs typeface="Arial"/>
              </a:rPr>
              <a:t>o</a:t>
            </a:r>
            <a:r>
              <a:rPr sz="4200" spc="0" baseline="-1035" dirty="0" smtClean="0">
                <a:latin typeface="Arial"/>
                <a:cs typeface="Arial"/>
              </a:rPr>
              <a:t>rt</a:t>
            </a:r>
            <a:r>
              <a:rPr sz="4200" spc="9" baseline="-1035" dirty="0" smtClean="0">
                <a:latin typeface="Arial"/>
                <a:cs typeface="Arial"/>
              </a:rPr>
              <a:t>á</a:t>
            </a:r>
            <a:r>
              <a:rPr sz="4200" spc="0" baseline="-1035" dirty="0" smtClean="0">
                <a:latin typeface="Arial"/>
                <a:cs typeface="Arial"/>
              </a:rPr>
              <a:t>v</a:t>
            </a:r>
            <a:r>
              <a:rPr sz="4200" spc="9" baseline="-1035" dirty="0" smtClean="0">
                <a:latin typeface="Arial"/>
                <a:cs typeface="Arial"/>
              </a:rPr>
              <a:t>e</a:t>
            </a:r>
            <a:r>
              <a:rPr sz="4200" spc="0" baseline="-1035" dirty="0" smtClean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ts val="2775"/>
              </a:lnSpc>
            </a:pPr>
            <a:r>
              <a:rPr sz="4200" spc="0" baseline="1035" dirty="0" smtClean="0">
                <a:latin typeface="Arial"/>
                <a:cs typeface="Arial"/>
              </a:rPr>
              <a:t>c</a:t>
            </a:r>
            <a:r>
              <a:rPr sz="4200" spc="4" baseline="1035" dirty="0" smtClean="0">
                <a:latin typeface="Arial"/>
                <a:cs typeface="Arial"/>
              </a:rPr>
              <a:t>o</a:t>
            </a:r>
            <a:r>
              <a:rPr sz="4200" spc="0" baseline="1035" dirty="0" smtClean="0">
                <a:latin typeface="Arial"/>
                <a:cs typeface="Arial"/>
              </a:rPr>
              <a:t>m</a:t>
            </a:r>
            <a:r>
              <a:rPr sz="4200" spc="4" baseline="1035" dirty="0" smtClean="0">
                <a:latin typeface="Arial"/>
                <a:cs typeface="Arial"/>
              </a:rPr>
              <a:t>o</a:t>
            </a:r>
            <a:r>
              <a:rPr sz="4200" spc="0" baseline="1035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81986" y="2630850"/>
            <a:ext cx="191839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it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1753" y="2630850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33085" y="2630850"/>
            <a:ext cx="211582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29194" y="2630850"/>
            <a:ext cx="63118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tais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3391185"/>
            <a:ext cx="24058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906" y="3391185"/>
            <a:ext cx="3068599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computadores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ptop;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dis</a:t>
            </a:r>
            <a:r>
              <a:rPr sz="2400" spc="-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ositiv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ha</a:t>
            </a:r>
            <a:r>
              <a:rPr sz="2400" i="1" spc="-4" dirty="0" smtClean="0">
                <a:latin typeface="Arial"/>
                <a:cs typeface="Arial"/>
              </a:rPr>
              <a:t>n</a:t>
            </a:r>
            <a:r>
              <a:rPr sz="2400" i="1" spc="0" dirty="0" smtClean="0">
                <a:latin typeface="Arial"/>
                <a:cs typeface="Arial"/>
              </a:rPr>
              <a:t>dh</a:t>
            </a:r>
            <a:r>
              <a:rPr sz="2400" i="1" spc="-4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594" y="4113165"/>
            <a:ext cx="152653" cy="149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9194" y="4113165"/>
            <a:ext cx="2975280" cy="149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i="1" spc="0" dirty="0" smtClean="0">
                <a:latin typeface="Arial"/>
                <a:cs typeface="Arial"/>
              </a:rPr>
              <a:t>pe</a:t>
            </a:r>
            <a:r>
              <a:rPr sz="2000" i="1" spc="4" dirty="0" smtClean="0">
                <a:latin typeface="Arial"/>
                <a:cs typeface="Arial"/>
              </a:rPr>
              <a:t>r</a:t>
            </a:r>
            <a:r>
              <a:rPr sz="2000" i="1" spc="0" dirty="0" smtClean="0">
                <a:latin typeface="Arial"/>
                <a:cs typeface="Arial"/>
              </a:rPr>
              <a:t>s</a:t>
            </a:r>
            <a:r>
              <a:rPr sz="2000" i="1" spc="4" dirty="0" smtClean="0">
                <a:latin typeface="Arial"/>
                <a:cs typeface="Arial"/>
              </a:rPr>
              <a:t>o</a:t>
            </a:r>
            <a:r>
              <a:rPr sz="2000" i="1" spc="0" dirty="0" smtClean="0">
                <a:latin typeface="Arial"/>
                <a:cs typeface="Arial"/>
              </a:rPr>
              <a:t>nal</a:t>
            </a:r>
            <a:r>
              <a:rPr sz="2000" i="1" spc="-44" dirty="0" smtClean="0">
                <a:latin typeface="Arial"/>
                <a:cs typeface="Arial"/>
              </a:rPr>
              <a:t> </a:t>
            </a:r>
            <a:r>
              <a:rPr sz="2000" i="1" spc="0" dirty="0" smtClean="0">
                <a:latin typeface="Arial"/>
                <a:cs typeface="Arial"/>
              </a:rPr>
              <a:t>digital</a:t>
            </a:r>
            <a:r>
              <a:rPr sz="2000" i="1" spc="9" dirty="0" smtClean="0">
                <a:latin typeface="Arial"/>
                <a:cs typeface="Arial"/>
              </a:rPr>
              <a:t> </a:t>
            </a:r>
            <a:r>
              <a:rPr sz="2000" i="1" spc="0" dirty="0" smtClean="0">
                <a:latin typeface="Arial"/>
                <a:cs typeface="Arial"/>
              </a:rPr>
              <a:t>a</a:t>
            </a:r>
            <a:r>
              <a:rPr sz="2000" i="1" spc="4" dirty="0" smtClean="0">
                <a:latin typeface="Arial"/>
                <a:cs typeface="Arial"/>
              </a:rPr>
              <a:t>s</a:t>
            </a:r>
            <a:r>
              <a:rPr sz="2000" i="1" spc="0" dirty="0" smtClean="0">
                <a:latin typeface="Arial"/>
                <a:cs typeface="Arial"/>
              </a:rPr>
              <a:t>si</a:t>
            </a:r>
            <a:r>
              <a:rPr sz="2000" i="1" spc="9" dirty="0" smtClean="0">
                <a:latin typeface="Arial"/>
                <a:cs typeface="Arial"/>
              </a:rPr>
              <a:t>s</a:t>
            </a:r>
            <a:r>
              <a:rPr sz="2000" i="1" spc="0" dirty="0" smtClean="0">
                <a:latin typeface="Arial"/>
                <a:cs typeface="Arial"/>
              </a:rPr>
              <a:t>tan</a:t>
            </a:r>
            <a:r>
              <a:rPr sz="2000" i="1" spc="-4" dirty="0" smtClean="0">
                <a:latin typeface="Arial"/>
                <a:cs typeface="Arial"/>
              </a:rPr>
              <a:t>t</a:t>
            </a:r>
            <a:r>
              <a:rPr sz="2000" i="1" spc="0" dirty="0" smtClean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1013557">
              <a:lnSpc>
                <a:spcPct val="100137"/>
              </a:lnSpc>
            </a:pPr>
            <a:r>
              <a:rPr sz="2000" spc="0" dirty="0" smtClean="0">
                <a:latin typeface="Arial"/>
                <a:cs typeface="Arial"/>
              </a:rPr>
              <a:t>tele</a:t>
            </a:r>
            <a:r>
              <a:rPr sz="2000" spc="-9" dirty="0" smtClean="0">
                <a:latin typeface="Arial"/>
                <a:cs typeface="Arial"/>
              </a:rPr>
              <a:t>f</a:t>
            </a:r>
            <a:r>
              <a:rPr sz="2000" spc="0" dirty="0" smtClean="0">
                <a:latin typeface="Arial"/>
                <a:cs typeface="Arial"/>
              </a:rPr>
              <a:t>ones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móveis pag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rs</a:t>
            </a:r>
            <a:endParaRPr sz="2000">
              <a:latin typeface="Arial"/>
              <a:cs typeface="Arial"/>
            </a:endParaRPr>
          </a:p>
          <a:p>
            <a:pPr marL="12700" marR="902928">
              <a:lnSpc>
                <a:spcPct val="100041"/>
              </a:lnSpc>
            </a:pP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â</a:t>
            </a:r>
            <a:r>
              <a:rPr sz="2000" spc="0" dirty="0" smtClean="0">
                <a:latin typeface="Arial"/>
                <a:cs typeface="Arial"/>
              </a:rPr>
              <a:t>mer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-4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v</a:t>
            </a:r>
            <a:r>
              <a:rPr sz="2000" spc="-9" dirty="0" smtClean="0">
                <a:latin typeface="Arial"/>
                <a:cs typeface="Arial"/>
              </a:rPr>
              <a:t>í</a:t>
            </a:r>
            <a:r>
              <a:rPr sz="2000" spc="0" dirty="0" smtClean="0">
                <a:latin typeface="Arial"/>
                <a:cs typeface="Arial"/>
              </a:rPr>
              <a:t>deo c</a:t>
            </a:r>
            <a:r>
              <a:rPr sz="2000" spc="4" dirty="0" smtClean="0">
                <a:latin typeface="Arial"/>
                <a:cs typeface="Arial"/>
              </a:rPr>
              <a:t>â</a:t>
            </a:r>
            <a:r>
              <a:rPr sz="2000" spc="0" dirty="0" smtClean="0">
                <a:latin typeface="Arial"/>
                <a:cs typeface="Arial"/>
              </a:rPr>
              <a:t>mer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-4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digitais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5947" y="4113165"/>
            <a:ext cx="75634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(PDA)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5647035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5647035"/>
            <a:ext cx="25083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sens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res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 RFI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1336929" y="589080"/>
            <a:ext cx="589126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Computação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Pervasi</a:t>
            </a:r>
            <a:r>
              <a:rPr sz="4400" spc="9" dirty="0" smtClean="0">
                <a:latin typeface="Arial"/>
                <a:cs typeface="Arial"/>
              </a:rPr>
              <a:t>v</a:t>
            </a:r>
            <a:r>
              <a:rPr sz="4400" spc="0" dirty="0" smtClean="0"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27722" y="836064"/>
            <a:ext cx="417811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3/5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93444" y="1648766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79906" y="1648766"/>
            <a:ext cx="152339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i="1" spc="0" dirty="0" smtClean="0">
                <a:latin typeface="Arial"/>
                <a:cs typeface="Arial"/>
              </a:rPr>
              <a:t>wear</a:t>
            </a:r>
            <a:r>
              <a:rPr sz="2800" i="1" spc="19" dirty="0" smtClean="0">
                <a:latin typeface="Arial"/>
                <a:cs typeface="Arial"/>
              </a:rPr>
              <a:t>a</a:t>
            </a:r>
            <a:r>
              <a:rPr sz="2800" i="1" spc="0" dirty="0" smtClean="0">
                <a:latin typeface="Arial"/>
                <a:cs typeface="Arial"/>
              </a:rPr>
              <a:t>ble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91155" y="1648766"/>
            <a:ext cx="128599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i="1" spc="0" dirty="0" smtClean="0">
                <a:latin typeface="Arial"/>
                <a:cs typeface="Arial"/>
              </a:rPr>
              <a:t>de</a:t>
            </a:r>
            <a:r>
              <a:rPr sz="2800" i="1" spc="9" dirty="0" smtClean="0">
                <a:latin typeface="Arial"/>
                <a:cs typeface="Arial"/>
              </a:rPr>
              <a:t>v</a:t>
            </a:r>
            <a:r>
              <a:rPr sz="2800" i="1" spc="0" dirty="0" smtClean="0">
                <a:latin typeface="Arial"/>
                <a:cs typeface="Arial"/>
              </a:rPr>
              <a:t>ic</a:t>
            </a:r>
            <a:r>
              <a:rPr sz="2800" i="1" spc="9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370826" y="1648766"/>
            <a:ext cx="12918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000" spc="0" dirty="0" smtClean="0">
                <a:latin typeface="Arial"/>
                <a:cs typeface="Arial"/>
              </a:rPr>
              <a:t>no</a:t>
            </a:r>
            <a:r>
              <a:rPr sz="2000" spc="32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corp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-4" dirty="0" smtClean="0">
                <a:latin typeface="Arial"/>
                <a:cs typeface="Arial"/>
              </a:rPr>
              <a:t>)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62755" y="1730518"/>
            <a:ext cx="305916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d</a:t>
            </a:r>
            <a:r>
              <a:rPr sz="2000" spc="0" dirty="0" smtClean="0">
                <a:latin typeface="Arial"/>
                <a:cs typeface="Arial"/>
              </a:rPr>
              <a:t>i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p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siti</a:t>
            </a:r>
            <a:r>
              <a:rPr sz="2000" spc="-4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os</a:t>
            </a:r>
            <a:r>
              <a:rPr sz="2000" spc="3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po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icionad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79906" y="2033442"/>
            <a:ext cx="63225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43430" y="2033442"/>
            <a:ext cx="94792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mo</a:t>
            </a:r>
            <a:endParaRPr sz="2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22803" y="2033442"/>
            <a:ext cx="132610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ó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81271" y="2033442"/>
            <a:ext cx="197840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92646" y="2033442"/>
            <a:ext cx="136267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-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tor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87690" y="2033442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79906" y="2417490"/>
            <a:ext cx="3202839" cy="849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mo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ime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26"/>
              </a:spcBef>
            </a:pPr>
            <a:r>
              <a:rPr sz="2800" i="1" spc="0" dirty="0" smtClean="0">
                <a:latin typeface="Arial"/>
                <a:cs typeface="Arial"/>
              </a:rPr>
              <a:t>em</a:t>
            </a:r>
            <a:r>
              <a:rPr sz="2800" i="1" spc="4" dirty="0" smtClean="0">
                <a:latin typeface="Arial"/>
                <a:cs typeface="Arial"/>
              </a:rPr>
              <a:t>b</a:t>
            </a:r>
            <a:r>
              <a:rPr sz="2800" i="1" spc="14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d</a:t>
            </a:r>
            <a:r>
              <a:rPr sz="2800" i="1" spc="9" dirty="0" smtClean="0">
                <a:latin typeface="Arial"/>
                <a:cs typeface="Arial"/>
              </a:rPr>
              <a:t>d</a:t>
            </a:r>
            <a:r>
              <a:rPr sz="2800" i="1" spc="14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d </a:t>
            </a:r>
            <a:r>
              <a:rPr sz="2800" i="1" spc="162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d</a:t>
            </a:r>
            <a:r>
              <a:rPr sz="2800" i="1" spc="9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v</a:t>
            </a:r>
            <a:r>
              <a:rPr sz="2800" i="1" spc="4" dirty="0" smtClean="0">
                <a:latin typeface="Arial"/>
                <a:cs typeface="Arial"/>
              </a:rPr>
              <a:t>i</a:t>
            </a:r>
            <a:r>
              <a:rPr sz="2800" i="1" spc="0" dirty="0" smtClean="0">
                <a:latin typeface="Arial"/>
                <a:cs typeface="Arial"/>
              </a:rPr>
              <a:t>c</a:t>
            </a:r>
            <a:r>
              <a:rPr sz="2800" i="1" spc="9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3444" y="2886882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37659" y="2886882"/>
            <a:ext cx="323973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000" spc="0" dirty="0" smtClean="0">
                <a:latin typeface="Arial"/>
                <a:cs typeface="Arial"/>
              </a:rPr>
              <a:t>(</a:t>
            </a:r>
            <a:r>
              <a:rPr sz="2000" spc="4" dirty="0" smtClean="0">
                <a:latin typeface="Arial"/>
                <a:cs typeface="Arial"/>
              </a:rPr>
              <a:t>d</a:t>
            </a:r>
            <a:r>
              <a:rPr sz="2000" spc="-9" dirty="0" smtClean="0">
                <a:latin typeface="Arial"/>
                <a:cs typeface="Arial"/>
              </a:rPr>
              <a:t>i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4" dirty="0" smtClean="0">
                <a:latin typeface="Arial"/>
                <a:cs typeface="Arial"/>
              </a:rPr>
              <a:t>p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siti</a:t>
            </a:r>
            <a:r>
              <a:rPr sz="2000" spc="-4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os </a:t>
            </a:r>
            <a:r>
              <a:rPr sz="2000" spc="31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em</a:t>
            </a:r>
            <a:r>
              <a:rPr sz="2000" spc="-9" dirty="0" smtClean="0">
                <a:latin typeface="Arial"/>
                <a:cs typeface="Arial"/>
              </a:rPr>
              <a:t>b</a:t>
            </a:r>
            <a:r>
              <a:rPr sz="2000" spc="0" dirty="0" smtClean="0">
                <a:latin typeface="Arial"/>
                <a:cs typeface="Arial"/>
              </a:rPr>
              <a:t>arc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dos</a:t>
            </a:r>
            <a:r>
              <a:rPr sz="2000" spc="4" dirty="0" smtClean="0">
                <a:latin typeface="Arial"/>
                <a:cs typeface="Arial"/>
              </a:rPr>
              <a:t>)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29194" y="2886882"/>
            <a:ext cx="633445" cy="764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93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71196">
              <a:lnSpc>
                <a:spcPts val="3025"/>
              </a:lnSpc>
              <a:spcBef>
                <a:spcPts val="3"/>
              </a:spcBef>
            </a:pPr>
            <a:r>
              <a:rPr sz="2800" spc="4" dirty="0" smtClean="0">
                <a:latin typeface="Arial"/>
                <a:cs typeface="Arial"/>
              </a:rPr>
              <a:t>ou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9906" y="3270937"/>
            <a:ext cx="94836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70150" y="3270937"/>
            <a:ext cx="57644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85871" y="3270937"/>
            <a:ext cx="164352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ap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lh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72837" y="3270937"/>
            <a:ext cx="277084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el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mést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9906" y="3655232"/>
            <a:ext cx="2556895" cy="9145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tom</a:t>
            </a:r>
            <a:r>
              <a:rPr sz="2800" spc="9" dirty="0" smtClean="0">
                <a:latin typeface="Arial"/>
                <a:cs typeface="Arial"/>
              </a:rPr>
              <a:t>ó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160528">
              <a:lnSpc>
                <a:spcPct val="95825"/>
              </a:lnSpc>
              <a:spcBef>
                <a:spcPts val="385"/>
              </a:spcBef>
            </a:pP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rt</a:t>
            </a:r>
            <a:r>
              <a:rPr sz="3200" spc="-1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4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id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4137501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4137501"/>
            <a:ext cx="35784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28059" y="4137501"/>
            <a:ext cx="9669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85029" y="4137501"/>
            <a:ext cx="8550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com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30493" y="4137501"/>
            <a:ext cx="31267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2270" y="4137501"/>
            <a:ext cx="193827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4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idade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4576547"/>
            <a:ext cx="1102892" cy="871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454"/>
              </a:lnSpc>
              <a:spcBef>
                <a:spcPts val="4"/>
              </a:spcBef>
            </a:pP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9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32762" y="4576547"/>
            <a:ext cx="51466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2763" y="4576547"/>
            <a:ext cx="164447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ctar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0397" y="4576547"/>
            <a:ext cx="340282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nve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55330" y="4576547"/>
            <a:ext cx="31289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7854" y="5015706"/>
            <a:ext cx="6502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45891" y="5015706"/>
            <a:ext cx="186706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4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19953" y="5015706"/>
            <a:ext cx="153095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lu</a:t>
            </a:r>
            <a:r>
              <a:rPr sz="3200" spc="-14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58861" y="5015706"/>
            <a:ext cx="101133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9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na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454567"/>
            <a:ext cx="552234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9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ível</a:t>
            </a:r>
            <a:r>
              <a:rPr sz="3200" spc="-3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Com</a:t>
            </a:r>
            <a:r>
              <a:rPr sz="3200" spc="-14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ção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ó</a:t>
            </a:r>
            <a:r>
              <a:rPr sz="3200" spc="0" dirty="0" smtClean="0">
                <a:latin typeface="Arial"/>
                <a:cs typeface="Arial"/>
              </a:rPr>
              <a:t>vel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1336929" y="589080"/>
            <a:ext cx="589126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Computação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Pervasi</a:t>
            </a:r>
            <a:r>
              <a:rPr sz="4400" spc="9" dirty="0" smtClean="0">
                <a:latin typeface="Arial"/>
                <a:cs typeface="Arial"/>
              </a:rPr>
              <a:t>v</a:t>
            </a:r>
            <a:r>
              <a:rPr sz="4400" spc="0" dirty="0" smtClean="0"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427722" y="836064"/>
            <a:ext cx="417811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4/5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649832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649832"/>
            <a:ext cx="238967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4" dirty="0" smtClean="0">
                <a:latin typeface="Arial"/>
                <a:cs typeface="Arial"/>
              </a:rPr>
              <a:t>ut</a:t>
            </a:r>
            <a:r>
              <a:rPr sz="3200" spc="0" dirty="0" smtClean="0">
                <a:latin typeface="Arial"/>
                <a:cs typeface="Arial"/>
              </a:rPr>
              <a:t>ação</a:t>
            </a:r>
            <a:endParaRPr sz="3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91027" y="1649832"/>
            <a:ext cx="334660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9" dirty="0" smtClean="0">
                <a:latin typeface="Arial"/>
                <a:cs typeface="Arial"/>
              </a:rPr>
              <a:t>í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76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(</a:t>
            </a:r>
            <a:r>
              <a:rPr sz="2800" i="1" spc="0" dirty="0" smtClean="0">
                <a:latin typeface="Arial"/>
                <a:cs typeface="Arial"/>
              </a:rPr>
              <a:t>ub</a:t>
            </a:r>
            <a:r>
              <a:rPr sz="2800" i="1" spc="9" dirty="0" smtClean="0">
                <a:latin typeface="Arial"/>
                <a:cs typeface="Arial"/>
              </a:rPr>
              <a:t>i</a:t>
            </a:r>
            <a:r>
              <a:rPr sz="2800" i="1" spc="0" dirty="0" smtClean="0">
                <a:latin typeface="Arial"/>
                <a:cs typeface="Arial"/>
              </a:rPr>
              <a:t>qu</a:t>
            </a:r>
            <a:r>
              <a:rPr sz="2800" i="1" spc="9" dirty="0" smtClean="0">
                <a:latin typeface="Arial"/>
                <a:cs typeface="Arial"/>
              </a:rPr>
              <a:t>i</a:t>
            </a:r>
            <a:r>
              <a:rPr sz="2800" i="1" spc="0" dirty="0" smtClean="0">
                <a:latin typeface="Arial"/>
                <a:cs typeface="Arial"/>
              </a:rPr>
              <a:t>to</a:t>
            </a:r>
            <a:r>
              <a:rPr sz="2800" i="1" spc="9" dirty="0" smtClean="0">
                <a:latin typeface="Arial"/>
                <a:cs typeface="Arial"/>
              </a:rPr>
              <a:t>u</a:t>
            </a:r>
            <a:r>
              <a:rPr sz="2800" i="1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38950" y="1691819"/>
            <a:ext cx="182063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i="1" spc="0" dirty="0" smtClean="0">
                <a:latin typeface="Arial"/>
                <a:cs typeface="Arial"/>
              </a:rPr>
              <a:t>c</a:t>
            </a:r>
            <a:r>
              <a:rPr sz="2800" i="1" spc="4" dirty="0" smtClean="0">
                <a:latin typeface="Arial"/>
                <a:cs typeface="Arial"/>
              </a:rPr>
              <a:t>o</a:t>
            </a:r>
            <a:r>
              <a:rPr sz="2800" i="1" spc="0" dirty="0" smtClean="0">
                <a:latin typeface="Arial"/>
                <a:cs typeface="Arial"/>
              </a:rPr>
              <a:t>mput</a:t>
            </a:r>
            <a:r>
              <a:rPr sz="2800" i="1" spc="9" dirty="0" smtClean="0">
                <a:latin typeface="Arial"/>
                <a:cs typeface="Arial"/>
              </a:rPr>
              <a:t>i</a:t>
            </a:r>
            <a:r>
              <a:rPr sz="2800" i="1" spc="0" dirty="0" smtClean="0">
                <a:latin typeface="Arial"/>
                <a:cs typeface="Arial"/>
              </a:rPr>
              <a:t>n</a:t>
            </a:r>
            <a:r>
              <a:rPr sz="2800" i="1" spc="14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2088991"/>
            <a:ext cx="5460950" cy="8712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50">
              <a:lnSpc>
                <a:spcPts val="3375"/>
              </a:lnSpc>
              <a:spcBef>
                <a:spcPts val="168"/>
              </a:spcBef>
            </a:pPr>
            <a:r>
              <a:rPr sz="2800" i="1" spc="0" dirty="0" smtClean="0">
                <a:latin typeface="Arial"/>
                <a:cs typeface="Arial"/>
              </a:rPr>
              <a:t>p</a:t>
            </a:r>
            <a:r>
              <a:rPr sz="2800" i="1" spc="9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r</a:t>
            </a:r>
            <a:r>
              <a:rPr sz="2800" i="1" spc="9" dirty="0" smtClean="0">
                <a:latin typeface="Arial"/>
                <a:cs typeface="Arial"/>
              </a:rPr>
              <a:t>v</a:t>
            </a:r>
            <a:r>
              <a:rPr sz="2800" i="1" spc="0" dirty="0" smtClean="0">
                <a:latin typeface="Arial"/>
                <a:cs typeface="Arial"/>
              </a:rPr>
              <a:t>a</a:t>
            </a:r>
            <a:r>
              <a:rPr sz="2800" i="1" spc="9" dirty="0" smtClean="0">
                <a:latin typeface="Arial"/>
                <a:cs typeface="Arial"/>
              </a:rPr>
              <a:t>s</a:t>
            </a:r>
            <a:r>
              <a:rPr sz="2800" i="1" spc="0" dirty="0" smtClean="0">
                <a:latin typeface="Arial"/>
                <a:cs typeface="Arial"/>
              </a:rPr>
              <a:t>i</a:t>
            </a:r>
            <a:r>
              <a:rPr sz="2800" i="1" spc="4" dirty="0" smtClean="0">
                <a:latin typeface="Arial"/>
                <a:cs typeface="Arial"/>
              </a:rPr>
              <a:t>v</a:t>
            </a:r>
            <a:r>
              <a:rPr sz="2800" i="1" spc="0" dirty="0" smtClean="0">
                <a:latin typeface="Arial"/>
                <a:cs typeface="Arial"/>
              </a:rPr>
              <a:t>e</a:t>
            </a:r>
            <a:r>
              <a:rPr sz="2800" i="1" spc="120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c</a:t>
            </a:r>
            <a:r>
              <a:rPr sz="2800" i="1" spc="9" dirty="0" smtClean="0">
                <a:latin typeface="Arial"/>
                <a:cs typeface="Arial"/>
              </a:rPr>
              <a:t>o</a:t>
            </a:r>
            <a:r>
              <a:rPr sz="2800" i="1" spc="0" dirty="0" smtClean="0">
                <a:latin typeface="Arial"/>
                <a:cs typeface="Arial"/>
              </a:rPr>
              <a:t>mp</a:t>
            </a:r>
            <a:r>
              <a:rPr sz="2800" i="1" spc="4" dirty="0" smtClean="0">
                <a:latin typeface="Arial"/>
                <a:cs typeface="Arial"/>
              </a:rPr>
              <a:t>u</a:t>
            </a:r>
            <a:r>
              <a:rPr sz="2800" i="1" spc="0" dirty="0" smtClean="0">
                <a:latin typeface="Arial"/>
                <a:cs typeface="Arial"/>
              </a:rPr>
              <a:t>ti</a:t>
            </a:r>
            <a:r>
              <a:rPr sz="2800" i="1" spc="9" dirty="0" smtClean="0">
                <a:latin typeface="Arial"/>
                <a:cs typeface="Arial"/>
              </a:rPr>
              <a:t>n</a:t>
            </a:r>
            <a:r>
              <a:rPr sz="2800" i="1" spc="19" dirty="0" smtClean="0">
                <a:latin typeface="Arial"/>
                <a:cs typeface="Arial"/>
              </a:rPr>
              <a:t>g</a:t>
            </a:r>
            <a:r>
              <a:rPr sz="2800" spc="4" dirty="0" smtClean="0">
                <a:latin typeface="Arial"/>
                <a:cs typeface="Arial"/>
              </a:rPr>
              <a:t>)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286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é</a:t>
            </a:r>
            <a:r>
              <a:rPr sz="3200" spc="29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volt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da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454"/>
              </a:lnSpc>
              <a:spcBef>
                <a:spcPts val="4"/>
              </a:spcBef>
            </a:pPr>
            <a:r>
              <a:rPr sz="3200" spc="-4" dirty="0" smtClean="0">
                <a:latin typeface="Arial"/>
                <a:cs typeface="Arial"/>
              </a:rPr>
              <a:t>qu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6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sp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sitivos</a:t>
            </a:r>
            <a:r>
              <a:rPr sz="3200" spc="7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72225" y="2088991"/>
            <a:ext cx="2307346" cy="1310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320" marR="8264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29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</a:t>
            </a:r>
            <a:r>
              <a:rPr sz="3200" spc="-14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erir</a:t>
            </a:r>
            <a:endParaRPr sz="3200">
              <a:latin typeface="Arial"/>
              <a:cs typeface="Arial"/>
            </a:endParaRPr>
          </a:p>
          <a:p>
            <a:pPr marL="14224">
              <a:lnSpc>
                <a:spcPts val="3454"/>
              </a:lnSpc>
              <a:spcBef>
                <a:spcPts val="4"/>
              </a:spcBef>
            </a:pP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ç</a:t>
            </a:r>
            <a:r>
              <a:rPr sz="3200" spc="-14" dirty="0" smtClean="0">
                <a:latin typeface="Arial"/>
                <a:cs typeface="Arial"/>
              </a:rPr>
              <a:t>ã</a:t>
            </a:r>
            <a:r>
              <a:rPr sz="3200" spc="0" dirty="0" smtClean="0">
                <a:latin typeface="Arial"/>
                <a:cs typeface="Arial"/>
              </a:rPr>
              <a:t>o</a:t>
            </a:r>
            <a:endParaRPr sz="3200">
              <a:latin typeface="Arial"/>
              <a:cs typeface="Arial"/>
            </a:endParaRPr>
          </a:p>
          <a:p>
            <a:pPr marL="12700" marR="8958">
              <a:lnSpc>
                <a:spcPts val="3454"/>
              </a:lnSpc>
            </a:pPr>
            <a:r>
              <a:rPr sz="3200" spc="-9" dirty="0" smtClean="0">
                <a:latin typeface="Arial"/>
                <a:cs typeface="Arial"/>
              </a:rPr>
              <a:t>“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rv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sivos”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2966815"/>
            <a:ext cx="2815161" cy="8714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eve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tu</a:t>
            </a:r>
            <a:r>
              <a:rPr sz="3200" spc="-14" dirty="0" smtClean="0">
                <a:latin typeface="Arial"/>
                <a:cs typeface="Arial"/>
              </a:rPr>
              <a:t>al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460"/>
              </a:lnSpc>
              <a:spcBef>
                <a:spcPts val="4"/>
              </a:spcBef>
            </a:pPr>
            <a:r>
              <a:rPr sz="3200" spc="0" dirty="0" smtClean="0">
                <a:latin typeface="Arial"/>
                <a:cs typeface="Arial"/>
              </a:rPr>
              <a:t>(im</a:t>
            </a:r>
            <a:r>
              <a:rPr sz="3200" spc="-14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9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s)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43299" y="2966815"/>
            <a:ext cx="191541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tor</a:t>
            </a:r>
            <a:r>
              <a:rPr sz="3200" spc="-14" dirty="0" smtClean="0">
                <a:latin typeface="Arial"/>
                <a:cs typeface="Arial"/>
              </a:rPr>
              <a:t>na</a:t>
            </a:r>
            <a:r>
              <a:rPr sz="3200" spc="-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4" dirty="0" smtClean="0">
                <a:latin typeface="Arial"/>
                <a:cs typeface="Arial"/>
              </a:rPr>
              <a:t>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5742" y="3405981"/>
            <a:ext cx="6502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7931" y="3405981"/>
            <a:ext cx="108010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00141" y="3405981"/>
            <a:ext cx="5147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8217" y="3405981"/>
            <a:ext cx="150654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9" dirty="0" smtClean="0">
                <a:latin typeface="Arial"/>
                <a:cs typeface="Arial"/>
              </a:rPr>
              <a:t>b</a:t>
            </a:r>
            <a:r>
              <a:rPr sz="3200" spc="-14" dirty="0" smtClean="0">
                <a:latin typeface="Arial"/>
                <a:cs typeface="Arial"/>
              </a:rPr>
              <a:t>j</a:t>
            </a:r>
            <a:r>
              <a:rPr sz="3200" spc="0" dirty="0" smtClean="0">
                <a:latin typeface="Arial"/>
                <a:cs typeface="Arial"/>
              </a:rPr>
              <a:t>et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s,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07274" y="3405981"/>
            <a:ext cx="76231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844893"/>
            <a:ext cx="7792977" cy="969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são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rara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9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8"/>
              </a:spcBef>
            </a:pPr>
            <a:r>
              <a:rPr sz="3200" spc="0" dirty="0" smtClean="0">
                <a:latin typeface="Arial"/>
                <a:cs typeface="Arial"/>
              </a:rPr>
              <a:t>Usu</a:t>
            </a:r>
            <a:r>
              <a:rPr sz="3200" spc="-14" dirty="0" smtClean="0">
                <a:latin typeface="Arial"/>
                <a:cs typeface="Arial"/>
              </a:rPr>
              <a:t>á</a:t>
            </a:r>
            <a:r>
              <a:rPr sz="3200" spc="0" dirty="0" smtClean="0">
                <a:latin typeface="Arial"/>
                <a:cs typeface="Arial"/>
              </a:rPr>
              <a:t>rios</a:t>
            </a:r>
            <a:r>
              <a:rPr sz="3200" spc="19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18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ç</a:t>
            </a:r>
            <a:r>
              <a:rPr sz="3200" spc="-14" dirty="0" smtClean="0">
                <a:latin typeface="Arial"/>
                <a:cs typeface="Arial"/>
              </a:rPr>
              <a:t>ã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18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ó</a:t>
            </a:r>
            <a:r>
              <a:rPr sz="3200" spc="0" dirty="0" smtClean="0">
                <a:latin typeface="Arial"/>
                <a:cs typeface="Arial"/>
              </a:rPr>
              <a:t>vel</a:t>
            </a:r>
            <a:r>
              <a:rPr sz="3200" spc="19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pode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189" dirty="0" smtClean="0">
                <a:latin typeface="Arial"/>
                <a:cs typeface="Arial"/>
              </a:rPr>
              <a:t> </a:t>
            </a:r>
            <a:r>
              <a:rPr sz="3200" spc="4" dirty="0" smtClean="0">
                <a:latin typeface="Arial"/>
                <a:cs typeface="Arial"/>
              </a:rPr>
              <a:t>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381722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4820634"/>
            <a:ext cx="1847940" cy="8711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ficiar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ts val="3454"/>
              </a:lnSpc>
              <a:spcBef>
                <a:spcPts val="4"/>
              </a:spcBef>
            </a:pPr>
            <a:r>
              <a:rPr sz="3200" spc="0" dirty="0" smtClean="0">
                <a:latin typeface="Arial"/>
                <a:cs typeface="Arial"/>
              </a:rPr>
              <a:t>lu</a:t>
            </a:r>
            <a:r>
              <a:rPr sz="3200" spc="-14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ar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4767" y="4820634"/>
            <a:ext cx="53754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0942" y="4820634"/>
            <a:ext cx="265728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2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7257" y="4820634"/>
            <a:ext cx="64721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14" dirty="0" smtClean="0">
                <a:latin typeface="Arial"/>
                <a:cs typeface="Arial"/>
              </a:rPr>
              <a:t>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05066" y="4820634"/>
            <a:ext cx="166564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4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1336929" y="589080"/>
            <a:ext cx="589126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Computação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Pervasi</a:t>
            </a:r>
            <a:r>
              <a:rPr sz="4400" spc="9" dirty="0" smtClean="0">
                <a:latin typeface="Arial"/>
                <a:cs typeface="Arial"/>
              </a:rPr>
              <a:t>v</a:t>
            </a:r>
            <a:r>
              <a:rPr sz="4400" spc="0" dirty="0" smtClean="0"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27722" y="836064"/>
            <a:ext cx="417811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5/5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5940" y="1606094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78840" y="1606094"/>
            <a:ext cx="209771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mput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80359" y="1606094"/>
            <a:ext cx="102868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9" dirty="0" smtClean="0">
                <a:latin typeface="Arial"/>
                <a:cs typeface="Arial"/>
              </a:rPr>
              <a:t>ó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11649" y="1606094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89829" y="1606094"/>
            <a:ext cx="160229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si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495794" y="1606094"/>
            <a:ext cx="116586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zem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8840" y="1948098"/>
            <a:ext cx="358141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tõ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10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if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2374818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40" y="2374818"/>
            <a:ext cx="82897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5998" y="2374818"/>
            <a:ext cx="178204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1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it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tu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07307" y="2374818"/>
            <a:ext cx="79195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para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06365" y="2374818"/>
            <a:ext cx="201746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1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33894" y="2374818"/>
            <a:ext cx="112760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mó</a:t>
            </a:r>
            <a:r>
              <a:rPr sz="2800" spc="1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2716194"/>
            <a:ext cx="360549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proporcion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13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tõ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1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3444" y="3134906"/>
            <a:ext cx="2408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9906" y="3134906"/>
            <a:ext cx="81714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26310" y="3134906"/>
            <a:ext cx="119090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supor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47999" y="3134906"/>
            <a:ext cx="2408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16807" y="3134906"/>
            <a:ext cx="157838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sco</a:t>
            </a:r>
            <a:r>
              <a:rPr sz="2400" spc="-9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erta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25465" y="3134906"/>
            <a:ext cx="4094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64961" y="3134906"/>
            <a:ext cx="12409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recursos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35418" y="3134906"/>
            <a:ext cx="4940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60258" y="3134906"/>
            <a:ext cx="4940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3427761"/>
            <a:ext cx="13235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ambie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3793521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906" y="3793521"/>
            <a:ext cx="7380609" cy="19398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912">
              <a:lnSpc>
                <a:spcPts val="2300"/>
              </a:lnSpc>
              <a:spcBef>
                <a:spcPts val="320"/>
              </a:spcBef>
            </a:pPr>
            <a:r>
              <a:rPr sz="2400" spc="0" dirty="0" smtClean="0">
                <a:latin typeface="Arial"/>
                <a:cs typeface="Arial"/>
              </a:rPr>
              <a:t>elim</a:t>
            </a:r>
            <a:r>
              <a:rPr sz="2400" spc="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nar</a:t>
            </a:r>
            <a:r>
              <a:rPr sz="2400" spc="1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1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nec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9" dirty="0" smtClean="0">
                <a:latin typeface="Arial"/>
                <a:cs typeface="Arial"/>
              </a:rPr>
              <a:t>s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4" dirty="0" smtClean="0">
                <a:latin typeface="Arial"/>
                <a:cs typeface="Arial"/>
              </a:rPr>
              <a:t>ad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1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para</a:t>
            </a:r>
            <a:r>
              <a:rPr sz="2400" spc="17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su</a:t>
            </a:r>
            <a:r>
              <a:rPr sz="2400" spc="0" dirty="0" smtClean="0">
                <a:latin typeface="Arial"/>
                <a:cs typeface="Arial"/>
              </a:rPr>
              <a:t>ários</a:t>
            </a:r>
            <a:r>
              <a:rPr sz="2400" spc="17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figurarem seus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dis</a:t>
            </a:r>
            <a:r>
              <a:rPr sz="2400" spc="-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ositiv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medida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que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movem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685"/>
              </a:lnSpc>
              <a:spcBef>
                <a:spcPts val="189"/>
              </a:spcBef>
            </a:pPr>
            <a:r>
              <a:rPr sz="3600" spc="0" baseline="-2415" dirty="0" smtClean="0">
                <a:latin typeface="Arial"/>
                <a:cs typeface="Arial"/>
              </a:rPr>
              <a:t>auxil</a:t>
            </a:r>
            <a:r>
              <a:rPr sz="3600" spc="9" baseline="-2415" dirty="0" smtClean="0">
                <a:latin typeface="Arial"/>
                <a:cs typeface="Arial"/>
              </a:rPr>
              <a:t>i</a:t>
            </a:r>
            <a:r>
              <a:rPr sz="3600" spc="0" baseline="-2415" dirty="0" smtClean="0">
                <a:latin typeface="Arial"/>
                <a:cs typeface="Arial"/>
              </a:rPr>
              <a:t>ar</a:t>
            </a:r>
            <a:r>
              <a:rPr sz="3600" spc="414" baseline="-2415" dirty="0" smtClean="0">
                <a:latin typeface="Arial"/>
                <a:cs typeface="Arial"/>
              </a:rPr>
              <a:t> </a:t>
            </a:r>
            <a:r>
              <a:rPr sz="3600" spc="0" baseline="-2415" dirty="0" smtClean="0">
                <a:latin typeface="Arial"/>
                <a:cs typeface="Arial"/>
              </a:rPr>
              <a:t>us</a:t>
            </a:r>
            <a:r>
              <a:rPr sz="3600" spc="-9" baseline="-2415" dirty="0" smtClean="0">
                <a:latin typeface="Arial"/>
                <a:cs typeface="Arial"/>
              </a:rPr>
              <a:t>u</a:t>
            </a:r>
            <a:r>
              <a:rPr sz="3600" spc="0" baseline="-2415" dirty="0" smtClean="0">
                <a:latin typeface="Arial"/>
                <a:cs typeface="Arial"/>
              </a:rPr>
              <a:t>ários</a:t>
            </a:r>
            <a:r>
              <a:rPr sz="3600" spc="419" baseline="-2415" dirty="0" smtClean="0">
                <a:latin typeface="Arial"/>
                <a:cs typeface="Arial"/>
              </a:rPr>
              <a:t> </a:t>
            </a:r>
            <a:r>
              <a:rPr sz="3600" spc="0" baseline="-2415" dirty="0" smtClean="0">
                <a:latin typeface="Arial"/>
                <a:cs typeface="Arial"/>
              </a:rPr>
              <a:t>a</a:t>
            </a:r>
            <a:r>
              <a:rPr sz="3600" spc="409" baseline="-2415" dirty="0" smtClean="0">
                <a:latin typeface="Arial"/>
                <a:cs typeface="Arial"/>
              </a:rPr>
              <a:t> </a:t>
            </a:r>
            <a:r>
              <a:rPr sz="3600" spc="0" baseline="-2415" dirty="0" smtClean="0">
                <a:latin typeface="Arial"/>
                <a:cs typeface="Arial"/>
              </a:rPr>
              <a:t>a</a:t>
            </a:r>
            <a:r>
              <a:rPr sz="3600" spc="9" baseline="-2415" dirty="0" smtClean="0">
                <a:latin typeface="Arial"/>
                <a:cs typeface="Arial"/>
              </a:rPr>
              <a:t>r</a:t>
            </a:r>
            <a:r>
              <a:rPr sz="3600" spc="0" baseline="-2415" dirty="0" smtClean="0">
                <a:latin typeface="Arial"/>
                <a:cs typeface="Arial"/>
              </a:rPr>
              <a:t>car</a:t>
            </a:r>
            <a:r>
              <a:rPr sz="3600" spc="419" baseline="-2415" dirty="0" smtClean="0">
                <a:latin typeface="Arial"/>
                <a:cs typeface="Arial"/>
              </a:rPr>
              <a:t> </a:t>
            </a:r>
            <a:r>
              <a:rPr sz="3600" spc="0" baseline="-2415" dirty="0" smtClean="0">
                <a:latin typeface="Arial"/>
                <a:cs typeface="Arial"/>
              </a:rPr>
              <a:t>com</a:t>
            </a:r>
            <a:r>
              <a:rPr sz="3600" spc="414" baseline="-2415" dirty="0" smtClean="0">
                <a:latin typeface="Arial"/>
                <a:cs typeface="Arial"/>
              </a:rPr>
              <a:t> </a:t>
            </a:r>
            <a:r>
              <a:rPr sz="3600" spc="-9" baseline="-2415" dirty="0" smtClean="0">
                <a:latin typeface="Arial"/>
                <a:cs typeface="Arial"/>
              </a:rPr>
              <a:t>c</a:t>
            </a:r>
            <a:r>
              <a:rPr sz="3600" spc="0" baseline="-2415" dirty="0" smtClean="0">
                <a:latin typeface="Arial"/>
                <a:cs typeface="Arial"/>
              </a:rPr>
              <a:t>o</a:t>
            </a:r>
            <a:r>
              <a:rPr sz="3600" spc="-4" baseline="-2415" dirty="0" smtClean="0">
                <a:latin typeface="Arial"/>
                <a:cs typeface="Arial"/>
              </a:rPr>
              <a:t>n</a:t>
            </a:r>
            <a:r>
              <a:rPr sz="3600" spc="0" baseline="-2415" dirty="0" smtClean="0">
                <a:latin typeface="Arial"/>
                <a:cs typeface="Arial"/>
              </a:rPr>
              <a:t>ectiv</a:t>
            </a:r>
            <a:r>
              <a:rPr sz="3600" spc="9" baseline="-2415" dirty="0" smtClean="0">
                <a:latin typeface="Arial"/>
                <a:cs typeface="Arial"/>
              </a:rPr>
              <a:t>i</a:t>
            </a:r>
            <a:r>
              <a:rPr sz="3600" spc="0" baseline="-2415" dirty="0" smtClean="0">
                <a:latin typeface="Arial"/>
                <a:cs typeface="Arial"/>
              </a:rPr>
              <a:t>da</a:t>
            </a:r>
            <a:r>
              <a:rPr sz="3600" spc="9" baseline="-2415" dirty="0" smtClean="0">
                <a:latin typeface="Arial"/>
                <a:cs typeface="Arial"/>
              </a:rPr>
              <a:t>d</a:t>
            </a:r>
            <a:r>
              <a:rPr sz="3600" spc="0" baseline="-2415" dirty="0" smtClean="0">
                <a:latin typeface="Arial"/>
                <a:cs typeface="Arial"/>
              </a:rPr>
              <a:t>e</a:t>
            </a:r>
            <a:r>
              <a:rPr sz="3600" spc="419" baseline="-2415" dirty="0" smtClean="0">
                <a:latin typeface="Arial"/>
                <a:cs typeface="Arial"/>
              </a:rPr>
              <a:t> </a:t>
            </a:r>
            <a:r>
              <a:rPr sz="3600" spc="0" baseline="-2415" dirty="0" smtClean="0">
                <a:latin typeface="Arial"/>
                <a:cs typeface="Arial"/>
              </a:rPr>
              <a:t>limita</a:t>
            </a:r>
            <a:r>
              <a:rPr sz="3600" spc="4" baseline="-2415" dirty="0" smtClean="0">
                <a:latin typeface="Arial"/>
                <a:cs typeface="Arial"/>
              </a:rPr>
              <a:t>d</a:t>
            </a:r>
            <a:r>
              <a:rPr sz="3600" spc="0" baseline="-2415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12700" marR="52404">
              <a:lnSpc>
                <a:spcPts val="2380"/>
              </a:lnSpc>
            </a:pPr>
            <a:r>
              <a:rPr sz="3600" spc="0" baseline="1207" dirty="0" smtClean="0">
                <a:latin typeface="Arial"/>
                <a:cs typeface="Arial"/>
              </a:rPr>
              <a:t>quando</a:t>
            </a:r>
            <a:r>
              <a:rPr sz="3600" spc="14" baseline="1207" dirty="0" smtClean="0">
                <a:latin typeface="Arial"/>
                <a:cs typeface="Arial"/>
              </a:rPr>
              <a:t> </a:t>
            </a:r>
            <a:r>
              <a:rPr sz="3600" spc="0" baseline="1207" dirty="0" smtClean="0">
                <a:latin typeface="Arial"/>
                <a:cs typeface="Arial"/>
              </a:rPr>
              <a:t>el</a:t>
            </a:r>
            <a:r>
              <a:rPr sz="3600" spc="-9" baseline="1207" dirty="0" smtClean="0">
                <a:latin typeface="Arial"/>
                <a:cs typeface="Arial"/>
              </a:rPr>
              <a:t>e</a:t>
            </a:r>
            <a:r>
              <a:rPr sz="3600" spc="0" baseline="1207" dirty="0" smtClean="0">
                <a:latin typeface="Arial"/>
                <a:cs typeface="Arial"/>
              </a:rPr>
              <a:t>s</a:t>
            </a:r>
            <a:r>
              <a:rPr sz="3600" spc="19" baseline="1207" dirty="0" smtClean="0">
                <a:latin typeface="Arial"/>
                <a:cs typeface="Arial"/>
              </a:rPr>
              <a:t> </a:t>
            </a:r>
            <a:r>
              <a:rPr sz="3600" spc="0" baseline="1207" dirty="0" smtClean="0">
                <a:latin typeface="Arial"/>
                <a:cs typeface="Arial"/>
              </a:rPr>
              <a:t>vi</a:t>
            </a:r>
            <a:r>
              <a:rPr sz="3600" spc="-4" baseline="1207" dirty="0" smtClean="0">
                <a:latin typeface="Arial"/>
                <a:cs typeface="Arial"/>
              </a:rPr>
              <a:t>a</a:t>
            </a:r>
            <a:r>
              <a:rPr sz="3600" spc="4" baseline="1207" dirty="0" smtClean="0">
                <a:latin typeface="Arial"/>
                <a:cs typeface="Arial"/>
              </a:rPr>
              <a:t>j</a:t>
            </a:r>
            <a:r>
              <a:rPr sz="3600" spc="0" baseline="1207" dirty="0" smtClean="0">
                <a:latin typeface="Arial"/>
                <a:cs typeface="Arial"/>
              </a:rPr>
              <a:t>am</a:t>
            </a:r>
            <a:endParaRPr sz="2400">
              <a:latin typeface="Arial"/>
              <a:cs typeface="Arial"/>
            </a:endParaRPr>
          </a:p>
          <a:p>
            <a:pPr marL="12700" marR="12531">
              <a:lnSpc>
                <a:spcPts val="2300"/>
              </a:lnSpc>
              <a:spcBef>
                <a:spcPts val="527"/>
              </a:spcBef>
            </a:pPr>
            <a:r>
              <a:rPr sz="2400" spc="0" dirty="0" smtClean="0">
                <a:latin typeface="Arial"/>
                <a:cs typeface="Arial"/>
              </a:rPr>
              <a:t>prover</a:t>
            </a:r>
            <a:r>
              <a:rPr sz="2400" spc="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pri</a:t>
            </a:r>
            <a:r>
              <a:rPr sz="2400" spc="4" dirty="0" smtClean="0">
                <a:latin typeface="Arial"/>
                <a:cs typeface="Arial"/>
              </a:rPr>
              <a:t>v</a:t>
            </a:r>
            <a:r>
              <a:rPr sz="2400" spc="0" dirty="0" smtClean="0">
                <a:latin typeface="Arial"/>
                <a:cs typeface="Arial"/>
              </a:rPr>
              <a:t>acid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9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outras</a:t>
            </a:r>
            <a:r>
              <a:rPr sz="2400" spc="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gar</a:t>
            </a:r>
            <a:r>
              <a:rPr sz="2400" spc="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ntias</a:t>
            </a:r>
            <a:r>
              <a:rPr sz="2400" spc="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guran</a:t>
            </a:r>
            <a:r>
              <a:rPr sz="2400" spc="4" dirty="0" smtClean="0">
                <a:latin typeface="Arial"/>
                <a:cs typeface="Arial"/>
              </a:rPr>
              <a:t>ç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usu</a:t>
            </a:r>
            <a:r>
              <a:rPr sz="2400" spc="-4" dirty="0" smtClean="0">
                <a:latin typeface="Arial"/>
                <a:cs typeface="Arial"/>
              </a:rPr>
              <a:t>á</a:t>
            </a:r>
            <a:r>
              <a:rPr sz="2400" spc="0" dirty="0" smtClean="0">
                <a:latin typeface="Arial"/>
                <a:cs typeface="Arial"/>
              </a:rPr>
              <a:t>rios e 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ambie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tes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que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el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vis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tam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452023"/>
            <a:ext cx="2408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5110638"/>
            <a:ext cx="24058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78840" y="589080"/>
            <a:ext cx="4768820" cy="1493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12974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Tópicos</a:t>
            </a:r>
            <a:endParaRPr sz="4400">
              <a:latin typeface="Arial"/>
              <a:cs typeface="Arial"/>
            </a:endParaRPr>
          </a:p>
          <a:p>
            <a:pPr marL="12700" marR="83941">
              <a:lnSpc>
                <a:spcPct val="95825"/>
              </a:lnSpc>
              <a:spcBef>
                <a:spcPts val="3215"/>
              </a:spcBef>
            </a:pPr>
            <a:r>
              <a:rPr sz="3200" spc="0" dirty="0" smtClean="0">
                <a:latin typeface="Arial"/>
                <a:cs typeface="Arial"/>
              </a:rPr>
              <a:t>Sist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Distri</a:t>
            </a:r>
            <a:r>
              <a:rPr sz="3200" spc="-14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9" dirty="0" smtClean="0">
                <a:latin typeface="Arial"/>
                <a:cs typeface="Arial"/>
              </a:rPr>
              <a:t>í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49832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2173650"/>
            <a:ext cx="276310" cy="1319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326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5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2173650"/>
            <a:ext cx="2381340" cy="1319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tos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26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í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475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x</a:t>
            </a:r>
            <a:r>
              <a:rPr sz="2800" spc="0" dirty="0" smtClean="0">
                <a:latin typeface="Arial"/>
                <a:cs typeface="Arial"/>
              </a:rPr>
              <a:t>empl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594957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3594957"/>
            <a:ext cx="6269620" cy="2444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Conce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tos</a:t>
            </a:r>
            <a:r>
              <a:rPr sz="3200" spc="-3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Hardw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marL="127304" marR="61036">
              <a:lnSpc>
                <a:spcPct val="95825"/>
              </a:lnSpc>
              <a:spcBef>
                <a:spcPts val="316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mul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127304" marR="61036">
              <a:lnSpc>
                <a:spcPct val="95825"/>
              </a:lnSpc>
              <a:spcBef>
                <a:spcPts val="480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mult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mput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  <a:spcBef>
                <a:spcPts val="533"/>
              </a:spcBef>
            </a:pPr>
            <a:r>
              <a:rPr sz="3200" spc="0" dirty="0" smtClean="0">
                <a:latin typeface="Arial"/>
                <a:cs typeface="Arial"/>
              </a:rPr>
              <a:t>SO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re</a:t>
            </a:r>
            <a:r>
              <a:rPr sz="3200" spc="-9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 SO distri</a:t>
            </a:r>
            <a:r>
              <a:rPr sz="3200" spc="-14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uí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3"/>
              </a:spcBef>
            </a:pPr>
            <a:r>
              <a:rPr sz="3200" spc="0" dirty="0" smtClean="0">
                <a:latin typeface="Arial"/>
                <a:cs typeface="Arial"/>
              </a:rPr>
              <a:t>Desafi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Siste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as Distrib</a:t>
            </a: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íd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070570"/>
            <a:ext cx="228853" cy="968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5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535940" y="611255"/>
            <a:ext cx="778124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SO –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conceitos</a:t>
            </a:r>
            <a:r>
              <a:rPr sz="4000" spc="-168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em</a:t>
            </a:r>
            <a:r>
              <a:rPr sz="4000" spc="-35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relação</a:t>
            </a:r>
            <a:r>
              <a:rPr sz="4000" spc="-111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à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rede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48766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1648766"/>
            <a:ext cx="300195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red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(SO</a:t>
            </a:r>
            <a:r>
              <a:rPr sz="2800" spc="-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444" y="2104675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9906" y="2104675"/>
            <a:ext cx="7319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cada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0882" y="2104675"/>
            <a:ext cx="12412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má</a:t>
            </a:r>
            <a:r>
              <a:rPr sz="2400" spc="9" dirty="0" smtClean="0">
                <a:latin typeface="Arial"/>
                <a:cs typeface="Arial"/>
              </a:rPr>
              <a:t>q</a:t>
            </a:r>
            <a:r>
              <a:rPr sz="2400" spc="0" dirty="0" smtClean="0">
                <a:latin typeface="Arial"/>
                <a:cs typeface="Arial"/>
              </a:rPr>
              <a:t>uina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2779" y="2104675"/>
            <a:ext cx="11388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uta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52441" y="2104675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11165" y="2104675"/>
            <a:ext cx="5624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seu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92977" y="2104675"/>
            <a:ext cx="10196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próprio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33894" y="2104675"/>
            <a:ext cx="11211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sistema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2433859"/>
            <a:ext cx="6900318" cy="1135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racion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  <a:spcBef>
                <a:spcPts val="27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: Win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ows,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Mac 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 U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IX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9"/>
              </a:spcBef>
            </a:pPr>
            <a:r>
              <a:rPr sz="2400" spc="0" dirty="0" smtClean="0">
                <a:latin typeface="Arial"/>
                <a:cs typeface="Arial"/>
              </a:rPr>
              <a:t>tem</a:t>
            </a:r>
            <a:r>
              <a:rPr sz="2400" spc="-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recurso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 i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terli</a:t>
            </a:r>
            <a:r>
              <a:rPr sz="2400" spc="-9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aç</a:t>
            </a:r>
            <a:r>
              <a:rPr sz="2400" spc="-9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rede i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corp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rado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2836195"/>
            <a:ext cx="240803" cy="732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82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043457"/>
            <a:ext cx="7659471" cy="9889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4" dirty="0" smtClean="0">
                <a:latin typeface="Arial"/>
                <a:cs typeface="Arial"/>
              </a:rPr>
              <a:t>.</a:t>
            </a:r>
            <a:r>
              <a:rPr sz="2400" spc="0" dirty="0" smtClean="0">
                <a:latin typeface="Arial"/>
                <a:cs typeface="Arial"/>
              </a:rPr>
              <a:t>:</a:t>
            </a:r>
            <a:r>
              <a:rPr sz="2400" spc="6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Ferr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mentas</a:t>
            </a:r>
            <a:r>
              <a:rPr sz="2400" spc="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para</a:t>
            </a:r>
            <a:r>
              <a:rPr sz="2400" spc="6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gi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6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oto</a:t>
            </a:r>
            <a:r>
              <a:rPr sz="2400" spc="6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6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cóp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6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9" dirty="0" smtClean="0">
                <a:latin typeface="Arial"/>
                <a:cs typeface="Arial"/>
              </a:rPr>
              <a:t>v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299161" marR="5541">
              <a:lnSpc>
                <a:spcPts val="2590"/>
              </a:lnSpc>
              <a:spcBef>
                <a:spcPts val="11"/>
              </a:spcBef>
            </a:pPr>
            <a:r>
              <a:rPr sz="2400" spc="0" dirty="0" smtClean="0">
                <a:latin typeface="Arial"/>
                <a:cs typeface="Arial"/>
              </a:rPr>
              <a:t>entre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esta</a:t>
            </a:r>
            <a:r>
              <a:rPr sz="2400" spc="-9" dirty="0" smtClean="0">
                <a:latin typeface="Arial"/>
                <a:cs typeface="Arial"/>
              </a:rPr>
              <a:t>ç</a:t>
            </a:r>
            <a:r>
              <a:rPr sz="2400" spc="0" dirty="0" smtClean="0">
                <a:latin typeface="Arial"/>
                <a:cs typeface="Arial"/>
              </a:rPr>
              <a:t>ões,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servid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res</a:t>
            </a:r>
            <a:r>
              <a:rPr sz="2400" spc="1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arq</a:t>
            </a:r>
            <a:r>
              <a:rPr sz="2400" spc="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iv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amentas para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caus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ap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rência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vo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cal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5506827"/>
            <a:ext cx="573001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não esca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ona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processos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nos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outros nós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535940" y="611255"/>
            <a:ext cx="778124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SO –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conceitos</a:t>
            </a:r>
            <a:r>
              <a:rPr sz="4000" spc="-168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em</a:t>
            </a:r>
            <a:r>
              <a:rPr sz="4000" spc="-35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relação</a:t>
            </a:r>
            <a:r>
              <a:rPr sz="4000" spc="-111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à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rede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48766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48766"/>
            <a:ext cx="343781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-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di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bu</a:t>
            </a:r>
            <a:r>
              <a:rPr sz="2800" spc="9" dirty="0" smtClean="0">
                <a:latin typeface="Arial"/>
                <a:cs typeface="Arial"/>
              </a:rPr>
              <a:t>í</a:t>
            </a:r>
            <a:r>
              <a:rPr sz="2800" spc="0" dirty="0" smtClean="0">
                <a:latin typeface="Arial"/>
                <a:cs typeface="Arial"/>
              </a:rPr>
              <a:t>do</a:t>
            </a:r>
            <a:r>
              <a:rPr sz="2800" spc="-4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(SO</a:t>
            </a:r>
            <a:r>
              <a:rPr sz="2800" spc="-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444" y="2104675"/>
            <a:ext cx="240588" cy="7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7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3810" y="2104675"/>
            <a:ext cx="7373869" cy="33300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96" marR="3852540" algn="just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ún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 imag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do sistema</a:t>
            </a:r>
            <a:endParaRPr sz="2400">
              <a:latin typeface="Arial"/>
              <a:cs typeface="Arial"/>
            </a:endParaRPr>
          </a:p>
          <a:p>
            <a:pPr marL="18796" algn="just">
              <a:lnSpc>
                <a:spcPts val="2590"/>
              </a:lnSpc>
              <a:spcBef>
                <a:spcPts val="589"/>
              </a:spcBef>
            </a:pP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2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rede</a:t>
            </a:r>
            <a:r>
              <a:rPr sz="2400" spc="2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toda</a:t>
            </a:r>
            <a:r>
              <a:rPr sz="2400" spc="2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tem</a:t>
            </a:r>
            <a:r>
              <a:rPr sz="2400" spc="2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ap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rên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ia</a:t>
            </a:r>
            <a:r>
              <a:rPr sz="2400" spc="279" dirty="0" smtClean="0">
                <a:latin typeface="Arial"/>
                <a:cs typeface="Arial"/>
              </a:rPr>
              <a:t> 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27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</a:t>
            </a:r>
            <a:r>
              <a:rPr sz="2400" spc="2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um</a:t>
            </a:r>
            <a:r>
              <a:rPr sz="2400" spc="2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ún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2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sistema de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po compar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ha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  <a:p>
            <a:pPr marL="18796" marR="11108" algn="just">
              <a:lnSpc>
                <a:spcPct val="95825"/>
              </a:lnSpc>
              <a:spcBef>
                <a:spcPts val="270"/>
              </a:spcBef>
            </a:pPr>
            <a:r>
              <a:rPr sz="2400" spc="0" dirty="0" smtClean="0">
                <a:latin typeface="Arial"/>
                <a:cs typeface="Arial"/>
              </a:rPr>
              <a:t>Meca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ismo g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-4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al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ra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comu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ção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proc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ssos</a:t>
            </a:r>
            <a:endParaRPr sz="2400">
              <a:latin typeface="Arial"/>
              <a:cs typeface="Arial"/>
            </a:endParaRPr>
          </a:p>
          <a:p>
            <a:pPr marL="18796" indent="-6096" algn="just">
              <a:lnSpc>
                <a:spcPts val="2590"/>
              </a:lnSpc>
              <a:spcBef>
                <a:spcPts val="716"/>
              </a:spcBef>
            </a:pPr>
            <a:r>
              <a:rPr sz="20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is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ara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nov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pro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essos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4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ans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arente,</a:t>
            </a:r>
            <a:r>
              <a:rPr sz="2400" spc="44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no nó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mais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conv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ni</a:t>
            </a:r>
            <a:r>
              <a:rPr sz="2400" spc="0" dirty="0" smtClean="0">
                <a:latin typeface="Arial"/>
                <a:cs typeface="Arial"/>
              </a:rPr>
              <a:t>ente,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acordo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com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sua po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í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ica de esca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mento</a:t>
            </a:r>
            <a:endParaRPr sz="2400">
              <a:latin typeface="Arial"/>
              <a:cs typeface="Arial"/>
            </a:endParaRPr>
          </a:p>
          <a:p>
            <a:pPr marL="18796" marR="1625796" algn="just">
              <a:lnSpc>
                <a:spcPct val="95825"/>
              </a:lnSpc>
              <a:spcBef>
                <a:spcPts val="270"/>
              </a:spcBef>
            </a:pPr>
            <a:r>
              <a:rPr sz="2400" spc="0" dirty="0" smtClean="0">
                <a:latin typeface="Arial"/>
                <a:cs typeface="Arial"/>
              </a:rPr>
              <a:t>Gerenc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ame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to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 proc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ssos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mog</a:t>
            </a:r>
            <a:r>
              <a:rPr sz="2400" spc="-4" dirty="0" smtClean="0">
                <a:latin typeface="Arial"/>
                <a:cs typeface="Arial"/>
              </a:rPr>
              <a:t>ê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  <a:p>
            <a:pPr marL="18796" marR="2853710" algn="just">
              <a:lnSpc>
                <a:spcPct val="95825"/>
              </a:lnSpc>
              <a:spcBef>
                <a:spcPts val="405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ste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 de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vos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homogê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eo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3238538"/>
            <a:ext cx="2408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444" y="4701959"/>
            <a:ext cx="240803" cy="11350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27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405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9906" y="5506827"/>
            <a:ext cx="47589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9026" y="5506827"/>
            <a:ext cx="120619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Amoeba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8523" y="5506827"/>
            <a:ext cx="10534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(Vridge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23715" y="5506827"/>
            <a:ext cx="159781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Univer</a:t>
            </a:r>
            <a:r>
              <a:rPr sz="2400" spc="9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ity</a:t>
            </a:r>
            <a:r>
              <a:rPr sz="2400" spc="9" dirty="0" smtClean="0">
                <a:latin typeface="Arial"/>
                <a:cs typeface="Arial"/>
              </a:rPr>
              <a:t>)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23229" y="5506827"/>
            <a:ext cx="105234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MAC</a:t>
            </a:r>
            <a:r>
              <a:rPr sz="2400" spc="-4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78802" y="5506827"/>
            <a:ext cx="147436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1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HORUS;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5836069"/>
            <a:ext cx="5358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ANDRE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(Carn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Mel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on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iv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rsity)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719429" y="677930"/>
            <a:ext cx="7784317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SO –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con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eitos</a:t>
            </a:r>
            <a:r>
              <a:rPr sz="4000" spc="-69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em</a:t>
            </a:r>
            <a:r>
              <a:rPr sz="4000" spc="-55" dirty="0" smtClean="0">
                <a:latin typeface="Arial"/>
                <a:cs typeface="Arial"/>
              </a:rPr>
              <a:t> </a:t>
            </a:r>
            <a:r>
              <a:rPr sz="4000" spc="9" dirty="0" smtClean="0">
                <a:latin typeface="Arial"/>
                <a:cs typeface="Arial"/>
              </a:rPr>
              <a:t>r</a:t>
            </a:r>
            <a:r>
              <a:rPr sz="4000" spc="0" dirty="0" smtClean="0">
                <a:latin typeface="Arial"/>
                <a:cs typeface="Arial"/>
              </a:rPr>
              <a:t>elação</a:t>
            </a:r>
            <a:r>
              <a:rPr sz="4000" spc="-101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à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rede</a:t>
            </a:r>
            <a:endParaRPr sz="4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49832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49832"/>
            <a:ext cx="94488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Qu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23033" y="1649832"/>
            <a:ext cx="31289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32990" y="1649832"/>
            <a:ext cx="184645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ê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77995" y="1649832"/>
            <a:ext cx="198569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571" dirty="0" smtClean="0">
                <a:latin typeface="Arial"/>
                <a:cs typeface="Arial"/>
              </a:rPr>
              <a:t> </a:t>
            </a:r>
            <a:r>
              <a:rPr sz="3200" spc="-1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63081" y="1649832"/>
            <a:ext cx="67117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14" dirty="0" smtClean="0">
                <a:latin typeface="Arial"/>
                <a:cs typeface="Arial"/>
              </a:rPr>
              <a:t>SO</a:t>
            </a:r>
            <a:endParaRPr sz="3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36130" y="1649832"/>
            <a:ext cx="53758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71638" y="1649832"/>
            <a:ext cx="89887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2088991"/>
            <a:ext cx="36520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 distri</a:t>
            </a:r>
            <a:r>
              <a:rPr sz="3200" spc="-14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uí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os?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3161894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3161894"/>
            <a:ext cx="6301796" cy="904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Usuár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os</a:t>
            </a:r>
            <a:r>
              <a:rPr sz="3200" spc="-34" dirty="0" smtClean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pr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f</a:t>
            </a:r>
            <a:r>
              <a:rPr sz="3200" spc="-9" dirty="0" smtClean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rem</a:t>
            </a:r>
            <a:r>
              <a:rPr sz="3200" spc="-19" dirty="0" smtClean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t</a:t>
            </a:r>
            <a:r>
              <a:rPr sz="3200" spc="-9" dirty="0" smtClean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r a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u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t</a:t>
            </a:r>
            <a:r>
              <a:rPr sz="3200" spc="-9" dirty="0" smtClean="0">
                <a:solidFill>
                  <a:srgbClr val="333399"/>
                </a:solidFill>
                <a:latin typeface="Arial"/>
                <a:cs typeface="Arial"/>
              </a:rPr>
              <a:t>o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n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o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m</a:t>
            </a:r>
            <a:r>
              <a:rPr sz="3200" spc="-9" dirty="0" smtClean="0">
                <a:solidFill>
                  <a:srgbClr val="333399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127304">
              <a:lnSpc>
                <a:spcPct val="95825"/>
              </a:lnSpc>
              <a:spcBef>
                <a:spcPts val="316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96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16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seu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5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mas</a:t>
            </a:r>
            <a:r>
              <a:rPr sz="2800" spc="-8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it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3444" y="4155104"/>
            <a:ext cx="482338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execuçã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1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-12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37301" y="4155104"/>
            <a:ext cx="122419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mais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4637507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4637507"/>
            <a:ext cx="67422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33399"/>
                </a:solidFill>
                <a:latin typeface="Arial"/>
                <a:cs typeface="Arial"/>
              </a:rPr>
              <a:t>SO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7294" y="4637507"/>
            <a:ext cx="53758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33399"/>
                </a:solidFill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6810" y="4637507"/>
            <a:ext cx="869144" cy="871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re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d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205701" marR="148688" algn="ctr">
              <a:lnSpc>
                <a:spcPts val="3454"/>
              </a:lnSpc>
              <a:spcBef>
                <a:spcPts val="4"/>
              </a:spcBef>
            </a:pPr>
            <a:r>
              <a:rPr sz="3200" spc="-4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9419" y="4637507"/>
            <a:ext cx="31289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53383" y="4637507"/>
            <a:ext cx="168927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sol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u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çõ</a:t>
            </a:r>
            <a:r>
              <a:rPr sz="3200" spc="-19" dirty="0" smtClean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6821" y="4637507"/>
            <a:ext cx="729565" cy="871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333399"/>
                </a:solidFill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  <a:p>
            <a:pPr marL="204724">
              <a:lnSpc>
                <a:spcPts val="3454"/>
              </a:lnSpc>
              <a:spcBef>
                <a:spcPts val="4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7860" y="4637507"/>
            <a:ext cx="2161638" cy="871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19" dirty="0" smtClean="0">
                <a:solidFill>
                  <a:srgbClr val="333399"/>
                </a:solidFill>
                <a:latin typeface="Arial"/>
                <a:cs typeface="Arial"/>
              </a:rPr>
              <a:t>m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i</a:t>
            </a:r>
            <a:r>
              <a:rPr sz="3200" spc="-9" dirty="0" smtClean="0">
                <a:solidFill>
                  <a:srgbClr val="333399"/>
                </a:solidFill>
                <a:latin typeface="Arial"/>
                <a:cs typeface="Arial"/>
              </a:rPr>
              <a:t>d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d</a:t>
            </a:r>
            <a:r>
              <a:rPr sz="3200" spc="-9" dirty="0" smtClean="0">
                <a:solidFill>
                  <a:srgbClr val="333399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ew</a:t>
            </a:r>
            <a:r>
              <a:rPr sz="3200" spc="-14" dirty="0" smtClean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3200" spc="0" dirty="0" smtClean="0">
                <a:solidFill>
                  <a:srgbClr val="333399"/>
                </a:solidFill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marL="487045" marR="81">
              <a:lnSpc>
                <a:spcPts val="3454"/>
              </a:lnSpc>
              <a:spcBef>
                <a:spcPts val="4"/>
              </a:spcBef>
            </a:pPr>
            <a:r>
              <a:rPr sz="3200" spc="0" dirty="0" smtClean="0">
                <a:latin typeface="Arial"/>
                <a:cs typeface="Arial"/>
              </a:rPr>
              <a:t>sist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5076666"/>
            <a:ext cx="132994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trazem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15054" y="5076666"/>
            <a:ext cx="193664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fíc</a:t>
            </a: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515527"/>
            <a:ext cx="216370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distri</a:t>
            </a:r>
            <a:r>
              <a:rPr sz="3200" spc="-14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uí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1547876" y="1412875"/>
            <a:ext cx="5886450" cy="3514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75766" y="306455"/>
            <a:ext cx="7269629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 Distribuído Organizado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71750" y="916302"/>
            <a:ext cx="134234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como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53650" y="916302"/>
            <a:ext cx="269531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Middlew</a:t>
            </a:r>
            <a:r>
              <a:rPr sz="4000" spc="-9" dirty="0" smtClean="0">
                <a:latin typeface="Arial"/>
                <a:cs typeface="Arial"/>
              </a:rPr>
              <a:t>a</a:t>
            </a:r>
            <a:r>
              <a:rPr sz="4000" spc="9" dirty="0" smtClean="0">
                <a:latin typeface="Arial"/>
                <a:cs typeface="Arial"/>
              </a:rPr>
              <a:t>r</a:t>
            </a:r>
            <a:r>
              <a:rPr sz="4000" spc="0" dirty="0" smtClean="0">
                <a:latin typeface="Arial"/>
                <a:cs typeface="Arial"/>
              </a:rPr>
              <a:t>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90" y="5391456"/>
            <a:ext cx="6842891" cy="807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Mid</a:t>
            </a:r>
            <a:r>
              <a:rPr sz="2800" b="1" spc="-14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lewa</a:t>
            </a:r>
            <a:r>
              <a:rPr sz="2800" b="1" spc="4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e 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mediad</a:t>
            </a:r>
            <a:r>
              <a:rPr sz="2800" b="1" spc="-9" dirty="0" smtClean="0">
                <a:latin typeface="Arial"/>
                <a:cs typeface="Arial"/>
              </a:rPr>
              <a:t>o</a:t>
            </a:r>
            <a:r>
              <a:rPr sz="2800" b="1" spc="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1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na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-761" dirty="0" smtClean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c</a:t>
            </a:r>
            <a:r>
              <a:rPr sz="2800" u="heavy" spc="4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o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mput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a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ç</a:t>
            </a:r>
            <a:r>
              <a:rPr sz="2800" u="heavy" spc="4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ã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o</a:t>
            </a:r>
            <a:endParaRPr sz="2800">
              <a:latin typeface="Arial"/>
              <a:cs typeface="Arial"/>
            </a:endParaRPr>
          </a:p>
          <a:p>
            <a:pPr marL="12700" marR="35694">
              <a:lnSpc>
                <a:spcPct val="95825"/>
              </a:lnSpc>
            </a:pP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d</a:t>
            </a:r>
            <a:r>
              <a:rPr sz="2800" u="heavy" spc="4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i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s</a:t>
            </a:r>
            <a:r>
              <a:rPr sz="2800" u="heavy" spc="4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t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ri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b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uí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d</a:t>
            </a:r>
            <a:r>
              <a:rPr sz="2800" u="heavy" spc="19" dirty="0" smtClean="0">
                <a:solidFill>
                  <a:srgbClr val="009999"/>
                </a:solidFill>
                <a:latin typeface="Arial"/>
                <a:cs typeface="Arial"/>
                <a:hlinkClick r:id="rId3"/>
              </a:rPr>
              <a:t>a</a:t>
            </a:r>
            <a:r>
              <a:rPr sz="2800" spc="0" dirty="0" smtClean="0">
                <a:latin typeface="Arial"/>
                <a:cs typeface="Arial"/>
                <a:hlinkClick r:id="rId3"/>
              </a:rPr>
              <a:t>,</a:t>
            </a:r>
            <a:r>
              <a:rPr sz="2800" spc="-14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é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37" dirty="0" smtClean="0">
                <a:latin typeface="Arial"/>
                <a:cs typeface="Arial"/>
              </a:rPr>
              <a:t> </a:t>
            </a:r>
            <a:r>
              <a:rPr sz="2800" spc="-756" dirty="0" smtClean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p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r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o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g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r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a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ma</a:t>
            </a:r>
            <a:r>
              <a:rPr sz="2800" u="heavy" spc="-104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 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de</a:t>
            </a:r>
            <a:r>
              <a:rPr sz="2800" u="heavy" spc="-21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 </a:t>
            </a:r>
            <a:r>
              <a:rPr sz="2800" u="heavy" spc="4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c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om</a:t>
            </a:r>
            <a:r>
              <a:rPr sz="2800" u="heavy" spc="4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p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ut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a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d</a:t>
            </a:r>
            <a:r>
              <a:rPr sz="2800" u="heavy" spc="9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o</a:t>
            </a:r>
            <a:r>
              <a:rPr sz="2800" u="heavy" spc="0" dirty="0" smtClean="0">
                <a:solidFill>
                  <a:srgbClr val="009999"/>
                </a:solidFill>
                <a:latin typeface="Arial"/>
                <a:cs typeface="Arial"/>
                <a:hlinkClick r:id="rId4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62927" y="5818423"/>
            <a:ext cx="124656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2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faz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29895" y="5818423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590" y="6245143"/>
            <a:ext cx="739924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me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9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21" dirty="0" smtClean="0">
                <a:latin typeface="Arial"/>
                <a:cs typeface="Arial"/>
              </a:rPr>
              <a:t> 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63" dirty="0" smtClean="0">
                <a:latin typeface="Arial"/>
                <a:cs typeface="Arial"/>
              </a:rPr>
              <a:t> 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of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ware</a:t>
            </a:r>
            <a:r>
              <a:rPr sz="2800" spc="-5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mais</a:t>
            </a:r>
            <a:r>
              <a:rPr sz="2800" spc="-6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õ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6542" y="5979160"/>
            <a:ext cx="1008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092250" y="5979160"/>
            <a:ext cx="997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57300" y="947801"/>
            <a:ext cx="6843649" cy="5649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154428" y="336554"/>
            <a:ext cx="4786502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Arquitetura paralelas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2154428" y="336554"/>
            <a:ext cx="4786502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Arquitetura paralelas</a:t>
            </a:r>
            <a:endParaRPr sz="4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8540" y="1469421"/>
            <a:ext cx="177800" cy="2086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9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61440" y="1469421"/>
            <a:ext cx="880308" cy="2086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0485" algn="just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SISD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ts val="2759"/>
              </a:lnSpc>
              <a:spcBef>
                <a:spcPts val="568"/>
              </a:spcBef>
            </a:pPr>
            <a:r>
              <a:rPr sz="2400" b="1" spc="0" dirty="0" smtClean="0">
                <a:latin typeface="Arial"/>
                <a:cs typeface="Arial"/>
              </a:rPr>
              <a:t>SIMD 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ts val="2759"/>
              </a:lnSpc>
              <a:spcBef>
                <a:spcPts val="698"/>
              </a:spcBef>
            </a:pPr>
            <a:r>
              <a:rPr sz="2400" b="1" spc="0" dirty="0" smtClean="0">
                <a:latin typeface="Arial"/>
                <a:cs typeface="Arial"/>
              </a:rPr>
              <a:t>M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SD 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ts val="2759"/>
              </a:lnSpc>
              <a:spcBef>
                <a:spcPts val="698"/>
              </a:spcBef>
            </a:pPr>
            <a:r>
              <a:rPr sz="2400" b="1" spc="4" dirty="0" smtClean="0">
                <a:latin typeface="Arial"/>
                <a:cs typeface="Arial"/>
              </a:rPr>
              <a:t>MIMD</a:t>
            </a:r>
            <a:endParaRPr sz="2400">
              <a:latin typeface="Arial"/>
              <a:cs typeface="Arial"/>
            </a:endParaRPr>
          </a:p>
          <a:p>
            <a:pPr marL="12700" marR="127859" algn="just">
              <a:lnSpc>
                <a:spcPct val="95825"/>
              </a:lnSpc>
              <a:spcBef>
                <a:spcPts val="713"/>
              </a:spcBef>
            </a:pPr>
            <a:r>
              <a:rPr sz="2400" b="1" spc="0" dirty="0" smtClean="0">
                <a:latin typeface="Arial"/>
                <a:cs typeface="Arial"/>
              </a:rPr>
              <a:t>UMA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47671" y="1469421"/>
            <a:ext cx="4617542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Single</a:t>
            </a:r>
            <a:r>
              <a:rPr sz="2400" b="1" spc="-2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Inst</a:t>
            </a:r>
            <a:r>
              <a:rPr sz="2400" b="1" spc="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uction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Single</a:t>
            </a:r>
            <a:r>
              <a:rPr sz="2400" b="1" spc="-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ta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b="1" spc="0" dirty="0" smtClean="0">
                <a:latin typeface="Arial"/>
                <a:cs typeface="Arial"/>
              </a:rPr>
              <a:t>Single</a:t>
            </a:r>
            <a:r>
              <a:rPr sz="2400" b="1" spc="-2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Inst</a:t>
            </a:r>
            <a:r>
              <a:rPr sz="2400" b="1" spc="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uction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Mu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ple</a:t>
            </a:r>
            <a:r>
              <a:rPr sz="2400" b="1" spc="-3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47671" y="2347626"/>
            <a:ext cx="2878277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Mu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ple</a:t>
            </a:r>
            <a:r>
              <a:rPr sz="2400" b="1" spc="-4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Inst</a:t>
            </a:r>
            <a:r>
              <a:rPr sz="2400" b="1" spc="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uction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b="1" spc="0" dirty="0" smtClean="0">
                <a:latin typeface="Arial"/>
                <a:cs typeface="Arial"/>
              </a:rPr>
              <a:t>Mu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ple</a:t>
            </a:r>
            <a:r>
              <a:rPr sz="2400" b="1" spc="-4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Inst</a:t>
            </a:r>
            <a:r>
              <a:rPr sz="2400" b="1" spc="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uction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7810" y="2347626"/>
            <a:ext cx="1963623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Single</a:t>
            </a:r>
            <a:r>
              <a:rPr sz="2400" b="1" spc="-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ta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b="1" spc="0" dirty="0" smtClean="0">
                <a:latin typeface="Arial"/>
                <a:cs typeface="Arial"/>
              </a:rPr>
              <a:t>Mu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ple</a:t>
            </a:r>
            <a:r>
              <a:rPr sz="2400" b="1" spc="-3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47671" y="3225450"/>
            <a:ext cx="14088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Uniforme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28313" y="3225450"/>
            <a:ext cx="1241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Memo</a:t>
            </a:r>
            <a:r>
              <a:rPr sz="2400" b="1" spc="1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39918" y="3225450"/>
            <a:ext cx="11376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-4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cess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90080" y="3225450"/>
            <a:ext cx="172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32980" y="3225450"/>
            <a:ext cx="10196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Tempo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23224" y="3225450"/>
            <a:ext cx="409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47671" y="3591464"/>
            <a:ext cx="4171315" cy="769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-4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es</a:t>
            </a:r>
            <a:r>
              <a:rPr sz="2400" b="1" spc="-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o</a:t>
            </a:r>
            <a:r>
              <a:rPr sz="2400" b="1" spc="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Uniforme a Memór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568"/>
              </a:spcBef>
            </a:pP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che On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y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Memory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-4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ce</a:t>
            </a:r>
            <a:r>
              <a:rPr sz="2400" b="1" spc="-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540" y="403037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61440" y="4030376"/>
            <a:ext cx="10022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COMA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9974" y="4030376"/>
            <a:ext cx="1450595" cy="6361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992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- </a:t>
            </a:r>
            <a:r>
              <a:rPr sz="2000" spc="0" dirty="0" smtClean="0">
                <a:latin typeface="Arial"/>
                <a:cs typeface="Arial"/>
              </a:rPr>
              <a:t>Tempo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endParaRPr sz="20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000" b="1" spc="0" dirty="0" smtClean="0">
                <a:latin typeface="Arial"/>
                <a:cs typeface="Arial"/>
              </a:rPr>
              <a:t>C</a:t>
            </a:r>
            <a:r>
              <a:rPr sz="2000" b="1" spc="4" dirty="0" smtClean="0">
                <a:latin typeface="Arial"/>
                <a:cs typeface="Arial"/>
              </a:rPr>
              <a:t>a</a:t>
            </a:r>
            <a:r>
              <a:rPr sz="2000" b="1" spc="0" dirty="0" smtClean="0">
                <a:latin typeface="Arial"/>
                <a:cs typeface="Arial"/>
              </a:rPr>
              <a:t>che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3271" y="4386596"/>
            <a:ext cx="511356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spc="0" dirty="0" smtClean="0">
                <a:latin typeface="Arial"/>
                <a:cs typeface="Arial"/>
              </a:rPr>
              <a:t>A</a:t>
            </a:r>
            <a:r>
              <a:rPr sz="2000" b="1" spc="4" dirty="0" smtClean="0">
                <a:latin typeface="Arial"/>
                <a:cs typeface="Arial"/>
              </a:rPr>
              <a:t>c</a:t>
            </a:r>
            <a:r>
              <a:rPr sz="2000" b="1" spc="0" dirty="0" smtClean="0">
                <a:latin typeface="Arial"/>
                <a:cs typeface="Arial"/>
              </a:rPr>
              <a:t>esso</a:t>
            </a:r>
            <a:r>
              <a:rPr sz="2000" b="1" spc="-1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a</a:t>
            </a:r>
            <a:r>
              <a:rPr sz="2000" b="1" spc="-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Memór</a:t>
            </a:r>
            <a:r>
              <a:rPr sz="2000" b="1" spc="-9" dirty="0" smtClean="0">
                <a:latin typeface="Arial"/>
                <a:cs typeface="Arial"/>
              </a:rPr>
              <a:t>i</a:t>
            </a:r>
            <a:r>
              <a:rPr sz="2000" b="1" spc="0" dirty="0" smtClean="0">
                <a:latin typeface="Arial"/>
                <a:cs typeface="Arial"/>
              </a:rPr>
              <a:t>a</a:t>
            </a:r>
            <a:r>
              <a:rPr sz="2000" b="1" spc="-1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somente</a:t>
            </a:r>
            <a:r>
              <a:rPr sz="2000" b="1" spc="-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pela</a:t>
            </a:r>
            <a:r>
              <a:rPr sz="2000" b="1" spc="-14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me</a:t>
            </a:r>
            <a:r>
              <a:rPr sz="2000" b="1" spc="-9" dirty="0" smtClean="0">
                <a:latin typeface="Arial"/>
                <a:cs typeface="Arial"/>
              </a:rPr>
              <a:t>m</a:t>
            </a:r>
            <a:r>
              <a:rPr sz="2000" b="1" spc="0" dirty="0" smtClean="0">
                <a:latin typeface="Arial"/>
                <a:cs typeface="Arial"/>
              </a:rPr>
              <a:t>ória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774095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1440" y="4774095"/>
            <a:ext cx="98464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47671" y="4774095"/>
            <a:ext cx="440559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niforme Memory A</a:t>
            </a:r>
            <a:r>
              <a:rPr sz="2400" b="1" spc="-9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3504" y="4774095"/>
            <a:ext cx="134021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- A</a:t>
            </a:r>
            <a:r>
              <a:rPr sz="2400" b="1" spc="-9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r>
              <a:rPr sz="2400" b="1" spc="-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so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33271" y="5140102"/>
            <a:ext cx="36603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4" dirty="0" smtClean="0">
                <a:latin typeface="Arial"/>
                <a:cs typeface="Arial"/>
              </a:rPr>
              <a:t>ã</a:t>
            </a:r>
            <a:r>
              <a:rPr sz="2400" b="1" spc="0" dirty="0" smtClean="0">
                <a:latin typeface="Arial"/>
                <a:cs typeface="Arial"/>
              </a:rPr>
              <a:t>o</a:t>
            </a:r>
            <a:r>
              <a:rPr sz="2400" b="1" spc="-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Uniforme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-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Memór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2154428" y="336554"/>
            <a:ext cx="4786502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Arquitetura paralelas</a:t>
            </a:r>
            <a:endParaRPr sz="4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7217" y="146942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0117" y="1469421"/>
            <a:ext cx="15250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-4" dirty="0" smtClean="0">
                <a:latin typeface="Arial"/>
                <a:cs typeface="Arial"/>
              </a:rPr>
              <a:t>CC</a:t>
            </a:r>
            <a:r>
              <a:rPr sz="2400" b="1" spc="4" dirty="0" smtClean="0">
                <a:latin typeface="Arial"/>
                <a:cs typeface="Arial"/>
              </a:rPr>
              <a:t>-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76297" y="1469421"/>
            <a:ext cx="5451193" cy="686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339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che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Co</a:t>
            </a:r>
            <a:r>
              <a:rPr sz="2400" b="1" spc="-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rency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MA</a:t>
            </a:r>
            <a:r>
              <a:rPr sz="2400" b="1" spc="3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- </a:t>
            </a:r>
            <a:r>
              <a:rPr sz="2000" b="1" spc="0" dirty="0" smtClean="0">
                <a:latin typeface="Arial"/>
                <a:cs typeface="Arial"/>
              </a:rPr>
              <a:t>Protocolo</a:t>
            </a:r>
            <a:r>
              <a:rPr sz="2000" b="1" spc="-2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de</a:t>
            </a:r>
            <a:endParaRPr sz="20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367"/>
              </a:spcBef>
            </a:pPr>
            <a:r>
              <a:rPr sz="2000" b="1" spc="0" dirty="0" smtClean="0">
                <a:latin typeface="Arial"/>
                <a:cs typeface="Arial"/>
              </a:rPr>
              <a:t>manutenção</a:t>
            </a:r>
            <a:r>
              <a:rPr sz="2000" b="1" spc="-2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de Co</a:t>
            </a:r>
            <a:r>
              <a:rPr sz="2000" b="1" spc="4" dirty="0" smtClean="0">
                <a:latin typeface="Arial"/>
                <a:cs typeface="Arial"/>
              </a:rPr>
              <a:t>e</a:t>
            </a:r>
            <a:r>
              <a:rPr sz="2000" b="1" spc="0" dirty="0" smtClean="0">
                <a:latin typeface="Arial"/>
                <a:cs typeface="Arial"/>
              </a:rPr>
              <a:t>rência</a:t>
            </a:r>
            <a:r>
              <a:rPr sz="2000" b="1" spc="-25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de</a:t>
            </a:r>
            <a:r>
              <a:rPr sz="2000" b="1" spc="-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C</a:t>
            </a:r>
            <a:r>
              <a:rPr sz="2000" b="1" spc="4" dirty="0" smtClean="0">
                <a:latin typeface="Arial"/>
                <a:cs typeface="Arial"/>
              </a:rPr>
              <a:t>a</a:t>
            </a:r>
            <a:r>
              <a:rPr sz="2000" b="1" spc="0" dirty="0" smtClean="0">
                <a:latin typeface="Arial"/>
                <a:cs typeface="Arial"/>
              </a:rPr>
              <a:t>che</a:t>
            </a:r>
            <a:r>
              <a:rPr sz="2000" b="1" spc="-9" dirty="0" smtClean="0">
                <a:latin typeface="Arial"/>
                <a:cs typeface="Arial"/>
              </a:rPr>
              <a:t> </a:t>
            </a:r>
            <a:r>
              <a:rPr sz="2000" b="1" spc="0" dirty="0" smtClean="0">
                <a:latin typeface="Arial"/>
                <a:cs typeface="Arial"/>
              </a:rPr>
              <a:t>N</a:t>
            </a:r>
            <a:r>
              <a:rPr sz="2000" b="1" spc="9" dirty="0" smtClean="0">
                <a:latin typeface="Arial"/>
                <a:cs typeface="Arial"/>
              </a:rPr>
              <a:t>U</a:t>
            </a:r>
            <a:r>
              <a:rPr sz="2000" b="1" spc="0" dirty="0" smtClean="0">
                <a:latin typeface="Arial"/>
                <a:cs typeface="Arial"/>
              </a:rPr>
              <a:t>MA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7217" y="227447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0117" y="2274474"/>
            <a:ext cx="15250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-4" dirty="0" smtClean="0">
                <a:latin typeface="Arial"/>
                <a:cs typeface="Arial"/>
              </a:rPr>
              <a:t>NC</a:t>
            </a:r>
            <a:r>
              <a:rPr sz="2400" b="1" spc="4" dirty="0" smtClean="0">
                <a:latin typeface="Arial"/>
                <a:cs typeface="Arial"/>
              </a:rPr>
              <a:t>-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43937" y="2274474"/>
            <a:ext cx="26592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Non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che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04282" y="2274474"/>
            <a:ext cx="28983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- S</a:t>
            </a:r>
            <a:r>
              <a:rPr sz="2400" b="1" spc="-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m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che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7217" y="315229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0117" y="3152298"/>
            <a:ext cx="7316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MPP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76297" y="3152298"/>
            <a:ext cx="20001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No</a:t>
            </a:r>
            <a:r>
              <a:rPr sz="2400" b="1" spc="-9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Uniforme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78274" y="3152298"/>
            <a:ext cx="1241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Memo</a:t>
            </a:r>
            <a:r>
              <a:rPr sz="2400" b="1" spc="14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19648" y="3152298"/>
            <a:ext cx="11397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Acc</a:t>
            </a:r>
            <a:r>
              <a:rPr sz="2400" b="1" spc="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3920" y="3152298"/>
            <a:ext cx="172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08240" y="3152298"/>
            <a:ext cx="11543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-4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esso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76297" y="3518065"/>
            <a:ext cx="30010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U</a:t>
            </a:r>
            <a:r>
              <a:rPr sz="2400" b="1" spc="-9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i</a:t>
            </a:r>
            <a:r>
              <a:rPr sz="2400" b="1" spc="4" dirty="0" smtClean="0">
                <a:latin typeface="Arial"/>
                <a:cs typeface="Arial"/>
              </a:rPr>
              <a:t>f</a:t>
            </a:r>
            <a:r>
              <a:rPr sz="2400" b="1" spc="0" dirty="0" smtClean="0">
                <a:latin typeface="Arial"/>
                <a:cs typeface="Arial"/>
              </a:rPr>
              <a:t>orme</a:t>
            </a:r>
            <a:r>
              <a:rPr sz="2400" b="1" spc="-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 Memória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7217" y="439613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0117" y="4396136"/>
            <a:ext cx="16457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COW/NOW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0697" y="4396136"/>
            <a:ext cx="53737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Cluster</a:t>
            </a:r>
            <a:r>
              <a:rPr sz="2400" b="1" spc="154" dirty="0" smtClean="0">
                <a:latin typeface="Arial"/>
                <a:cs typeface="Arial"/>
              </a:rPr>
              <a:t> </a:t>
            </a:r>
            <a:r>
              <a:rPr sz="2400" b="1" spc="-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f</a:t>
            </a:r>
            <a:r>
              <a:rPr sz="2400" b="1" spc="12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Workstations</a:t>
            </a:r>
            <a:r>
              <a:rPr sz="2400" b="1" spc="14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ou</a:t>
            </a:r>
            <a:r>
              <a:rPr sz="2400" b="1" spc="13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ork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376297" y="4761903"/>
            <a:ext cx="242279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f</a:t>
            </a:r>
            <a:r>
              <a:rPr sz="2400" b="1" spc="-2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Work</a:t>
            </a:r>
            <a:r>
              <a:rPr sz="2400" b="1" spc="-9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tat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o</a:t>
            </a:r>
            <a:r>
              <a:rPr sz="2400" b="1" spc="-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878840" y="306455"/>
            <a:ext cx="7184144" cy="1723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7370" marR="56157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Co</a:t>
            </a:r>
            <a:r>
              <a:rPr sz="4000" spc="-9" dirty="0" smtClean="0">
                <a:latin typeface="Arial"/>
                <a:cs typeface="Arial"/>
              </a:rPr>
              <a:t>n</a:t>
            </a:r>
            <a:r>
              <a:rPr sz="4000" spc="0" dirty="0" smtClean="0">
                <a:latin typeface="Arial"/>
                <a:cs typeface="Arial"/>
              </a:rPr>
              <a:t>siderando</a:t>
            </a:r>
            <a:r>
              <a:rPr sz="4000" spc="-218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a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exis</a:t>
            </a:r>
            <a:r>
              <a:rPr sz="4000" spc="9" dirty="0" smtClean="0">
                <a:latin typeface="Arial"/>
                <a:cs typeface="Arial"/>
              </a:rPr>
              <a:t>t</a:t>
            </a:r>
            <a:r>
              <a:rPr sz="4000" spc="0" dirty="0" smtClean="0">
                <a:latin typeface="Arial"/>
                <a:cs typeface="Arial"/>
              </a:rPr>
              <a:t>ência</a:t>
            </a:r>
            <a:r>
              <a:rPr sz="4000" spc="-95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de</a:t>
            </a:r>
            <a:endParaRPr sz="4000">
              <a:latin typeface="Arial"/>
              <a:cs typeface="Arial"/>
            </a:endParaRPr>
          </a:p>
          <a:p>
            <a:pPr marL="290982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vários</a:t>
            </a:r>
            <a:r>
              <a:rPr sz="4000" spc="-106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proces</a:t>
            </a:r>
            <a:r>
              <a:rPr sz="4000" spc="9" dirty="0" smtClean="0">
                <a:latin typeface="Arial"/>
                <a:cs typeface="Arial"/>
              </a:rPr>
              <a:t>s</a:t>
            </a:r>
            <a:r>
              <a:rPr sz="4000" spc="0" dirty="0" smtClean="0">
                <a:latin typeface="Arial"/>
                <a:cs typeface="Arial"/>
              </a:rPr>
              <a:t>adores,</a:t>
            </a:r>
            <a:r>
              <a:rPr sz="4000" spc="-238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te</a:t>
            </a:r>
            <a:r>
              <a:rPr sz="4000" spc="14" dirty="0" smtClean="0">
                <a:latin typeface="Arial"/>
                <a:cs typeface="Arial"/>
              </a:rPr>
              <a:t>m</a:t>
            </a:r>
            <a:r>
              <a:rPr sz="4000" spc="0" dirty="0" smtClean="0">
                <a:latin typeface="Arial"/>
                <a:cs typeface="Arial"/>
              </a:rPr>
              <a:t>-se:</a:t>
            </a:r>
            <a:endParaRPr sz="4000">
              <a:latin typeface="Arial"/>
              <a:cs typeface="Arial"/>
            </a:endParaRPr>
          </a:p>
          <a:p>
            <a:pPr marL="12700" marR="76123">
              <a:lnSpc>
                <a:spcPct val="95825"/>
              </a:lnSpc>
              <a:spcBef>
                <a:spcPts val="1322"/>
              </a:spcBef>
            </a:pPr>
            <a:r>
              <a:rPr sz="2800" spc="0" dirty="0" smtClean="0">
                <a:latin typeface="Arial"/>
                <a:cs typeface="Arial"/>
              </a:rPr>
              <a:t>Mult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pr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ad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25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1648766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444" y="2104675"/>
            <a:ext cx="33922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compar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il</a:t>
            </a:r>
            <a:r>
              <a:rPr sz="2400" spc="9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amento  </a:t>
            </a:r>
            <a:r>
              <a:rPr sz="2400" spc="14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85843" y="2104675"/>
            <a:ext cx="24585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recursos  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4" dirty="0" smtClean="0">
                <a:latin typeface="Arial"/>
                <a:cs typeface="Arial"/>
              </a:rPr>
              <a:t>í</a:t>
            </a:r>
            <a:r>
              <a:rPr sz="2400" spc="0" dirty="0" smtClean="0">
                <a:latin typeface="Arial"/>
                <a:cs typeface="Arial"/>
              </a:rPr>
              <a:t>sic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42809" y="2104675"/>
            <a:ext cx="3929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tal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35646" y="2104675"/>
            <a:ext cx="8163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2433859"/>
            <a:ext cx="7150150" cy="7969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3766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ória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princ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pa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4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disco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 reló</a:t>
            </a: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i="1" spc="0" dirty="0" smtClean="0">
                <a:latin typeface="Arial"/>
                <a:cs typeface="Arial"/>
              </a:rPr>
              <a:t>,</a:t>
            </a:r>
            <a:r>
              <a:rPr sz="2400" i="1" spc="34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tightly</a:t>
            </a:r>
            <a:r>
              <a:rPr sz="2400" i="1" spc="4" dirty="0" smtClean="0">
                <a:latin typeface="Arial"/>
                <a:cs typeface="Arial"/>
              </a:rPr>
              <a:t>-</a:t>
            </a:r>
            <a:r>
              <a:rPr sz="2400" i="1" spc="0" dirty="0" smtClean="0">
                <a:latin typeface="Arial"/>
                <a:cs typeface="Arial"/>
              </a:rPr>
              <a:t>cou</a:t>
            </a:r>
            <a:r>
              <a:rPr sz="2400" i="1" spc="-4" dirty="0" smtClean="0">
                <a:latin typeface="Arial"/>
                <a:cs typeface="Arial"/>
              </a:rPr>
              <a:t>p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4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337"/>
              </a:spcBef>
            </a:pPr>
            <a:r>
              <a:rPr sz="2800" spc="0" dirty="0" smtClean="0">
                <a:latin typeface="Arial"/>
                <a:cs typeface="Arial"/>
              </a:rPr>
              <a:t>Mul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om</a:t>
            </a:r>
            <a:r>
              <a:rPr sz="2800" spc="4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ut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25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2850306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444" y="3305594"/>
            <a:ext cx="2408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9906" y="3305594"/>
            <a:ext cx="200461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comp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ta</a:t>
            </a:r>
            <a:r>
              <a:rPr sz="2400" spc="4" dirty="0" smtClean="0">
                <a:latin typeface="Arial"/>
                <a:cs typeface="Arial"/>
              </a:rPr>
              <a:t>do</a:t>
            </a:r>
            <a:r>
              <a:rPr sz="2400" spc="0" dirty="0" smtClean="0">
                <a:latin typeface="Arial"/>
                <a:cs typeface="Arial"/>
              </a:rPr>
              <a:t>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52215" y="3305594"/>
            <a:ext cx="6475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64989" y="3305594"/>
            <a:ext cx="5629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seu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93689" y="3305594"/>
            <a:ext cx="134192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rdware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03058" y="3305594"/>
            <a:ext cx="9520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-4" dirty="0" smtClean="0">
                <a:latin typeface="Arial"/>
                <a:cs typeface="Arial"/>
              </a:rPr>
              <a:t>á</a:t>
            </a:r>
            <a:r>
              <a:rPr sz="2400" spc="0" dirty="0" smtClean="0">
                <a:latin typeface="Arial"/>
                <a:cs typeface="Arial"/>
              </a:rPr>
              <a:t>sico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9906" y="3635025"/>
            <a:ext cx="4537984" cy="1134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ente,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cl</a:t>
            </a:r>
            <a:r>
              <a:rPr sz="2400" i="1" spc="-4" dirty="0" smtClean="0">
                <a:latin typeface="Arial"/>
                <a:cs typeface="Arial"/>
              </a:rPr>
              <a:t>o</a:t>
            </a:r>
            <a:r>
              <a:rPr sz="2400" i="1" spc="0" dirty="0" smtClean="0">
                <a:latin typeface="Arial"/>
                <a:cs typeface="Arial"/>
              </a:rPr>
              <a:t>se</a:t>
            </a:r>
            <a:r>
              <a:rPr sz="2400" i="1" spc="-4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y</a:t>
            </a:r>
            <a:r>
              <a:rPr sz="2400" i="1" spc="4" dirty="0" smtClean="0">
                <a:latin typeface="Arial"/>
                <a:cs typeface="Arial"/>
              </a:rPr>
              <a:t>-</a:t>
            </a:r>
            <a:r>
              <a:rPr sz="2400" i="1" spc="0" dirty="0" smtClean="0">
                <a:latin typeface="Arial"/>
                <a:cs typeface="Arial"/>
              </a:rPr>
              <a:t>cou</a:t>
            </a:r>
            <a:r>
              <a:rPr sz="2400" i="1" spc="-4" dirty="0" smtClean="0">
                <a:latin typeface="Arial"/>
                <a:cs typeface="Arial"/>
              </a:rPr>
              <a:t>p</a:t>
            </a:r>
            <a:r>
              <a:rPr sz="2400" i="1" spc="4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ed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9375"/>
              </a:lnSpc>
              <a:spcBef>
                <a:spcPts val="564"/>
              </a:spcBef>
            </a:pPr>
            <a:r>
              <a:rPr sz="2400" i="1" spc="0" dirty="0" smtClean="0">
                <a:latin typeface="Arial"/>
                <a:cs typeface="Arial"/>
              </a:rPr>
              <a:t>backp</a:t>
            </a:r>
            <a:r>
              <a:rPr sz="2400" i="1" spc="-9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an</a:t>
            </a:r>
            <a:r>
              <a:rPr sz="2400" i="1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rede de comun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cação 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4" dirty="0" smtClean="0">
                <a:latin typeface="Arial"/>
                <a:cs typeface="Arial"/>
              </a:rPr>
              <a:t>.</a:t>
            </a:r>
            <a:r>
              <a:rPr sz="2400" spc="0" dirty="0" smtClean="0">
                <a:latin typeface="Arial"/>
                <a:cs typeface="Arial"/>
              </a:rPr>
              <a:t>: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agrega</a:t>
            </a:r>
            <a:r>
              <a:rPr sz="2400" spc="-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os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computadores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4037361"/>
            <a:ext cx="240588" cy="7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7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22061" y="4037361"/>
            <a:ext cx="2545867" cy="7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512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 alta ve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oci</a:t>
            </a:r>
            <a:r>
              <a:rPr sz="2400" spc="-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ade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277"/>
              </a:spcBef>
            </a:pPr>
            <a:r>
              <a:rPr sz="2400" spc="0" dirty="0" smtClean="0">
                <a:latin typeface="Arial"/>
                <a:cs typeface="Arial"/>
              </a:rPr>
              <a:t>(clusters,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PAD)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856525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4856525"/>
            <a:ext cx="320467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Sist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-10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uí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1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5311806"/>
            <a:ext cx="198673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atrasos  </a:t>
            </a:r>
            <a:r>
              <a:rPr sz="2400" spc="29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0527" y="5311806"/>
            <a:ext cx="297063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comunicação  </a:t>
            </a:r>
            <a:r>
              <a:rPr sz="2400" spc="2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2037" y="5311806"/>
            <a:ext cx="179933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if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cativos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11718" y="5311806"/>
            <a:ext cx="24058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5640939"/>
            <a:ext cx="623915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cer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os,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4" dirty="0" smtClean="0">
                <a:latin typeface="Arial"/>
                <a:cs typeface="Arial"/>
              </a:rPr>
              <a:t>o</a:t>
            </a:r>
            <a:r>
              <a:rPr sz="2400" i="1" spc="0" dirty="0" smtClean="0">
                <a:latin typeface="Arial"/>
                <a:cs typeface="Arial"/>
              </a:rPr>
              <a:t>ose</a:t>
            </a:r>
            <a:r>
              <a:rPr sz="2400" i="1" spc="-9" dirty="0" smtClean="0">
                <a:latin typeface="Arial"/>
                <a:cs typeface="Arial"/>
              </a:rPr>
              <a:t>l</a:t>
            </a:r>
            <a:r>
              <a:rPr sz="2400" i="1" spc="4" dirty="0" smtClean="0">
                <a:latin typeface="Arial"/>
                <a:cs typeface="Arial"/>
              </a:rPr>
              <a:t>y-</a:t>
            </a:r>
            <a:r>
              <a:rPr sz="2400" i="1" spc="0" dirty="0" smtClean="0">
                <a:latin typeface="Arial"/>
                <a:cs typeface="Arial"/>
              </a:rPr>
              <a:t>coup</a:t>
            </a:r>
            <a:r>
              <a:rPr sz="2400" i="1" spc="9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ed</a:t>
            </a:r>
            <a:r>
              <a:rPr sz="2400" i="1" spc="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(ou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w</a:t>
            </a:r>
            <a:r>
              <a:rPr sz="2400" i="1" spc="-4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akl</a:t>
            </a:r>
            <a:r>
              <a:rPr sz="2400" i="1" spc="-4" dirty="0" smtClean="0">
                <a:latin typeface="Arial"/>
                <a:cs typeface="Arial"/>
              </a:rPr>
              <a:t>y</a:t>
            </a:r>
            <a:r>
              <a:rPr sz="2400" i="1" spc="4" dirty="0" smtClean="0">
                <a:latin typeface="Arial"/>
                <a:cs typeface="Arial"/>
              </a:rPr>
              <a:t>-</a:t>
            </a:r>
            <a:r>
              <a:rPr sz="2400" i="1" spc="0" dirty="0" smtClean="0">
                <a:latin typeface="Arial"/>
                <a:cs typeface="Arial"/>
              </a:rPr>
              <a:t>coupled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555875" y="1268476"/>
            <a:ext cx="4176649" cy="5338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537159" y="376569"/>
            <a:ext cx="7975045" cy="8638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170"/>
              </a:lnSpc>
              <a:spcBef>
                <a:spcPts val="158"/>
              </a:spcBef>
            </a:pPr>
            <a:r>
              <a:rPr sz="3000" b="1" spc="0" dirty="0" smtClean="0">
                <a:latin typeface="Arial"/>
                <a:cs typeface="Arial"/>
              </a:rPr>
              <a:t>Máqu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nas S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MD</a:t>
            </a:r>
            <a:r>
              <a:rPr sz="3000" b="1" spc="9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- Single</a:t>
            </a:r>
            <a:r>
              <a:rPr sz="3000" b="1" spc="14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Ins</a:t>
            </a:r>
            <a:r>
              <a:rPr sz="3000" b="1" spc="-9" dirty="0" smtClean="0">
                <a:latin typeface="Arial"/>
                <a:cs typeface="Arial"/>
              </a:rPr>
              <a:t>t</a:t>
            </a:r>
            <a:r>
              <a:rPr sz="3000" b="1" spc="0" dirty="0" smtClean="0">
                <a:latin typeface="Arial"/>
                <a:cs typeface="Arial"/>
              </a:rPr>
              <a:t>ruct</a:t>
            </a:r>
            <a:r>
              <a:rPr sz="3000" b="1" spc="-14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on</a:t>
            </a:r>
            <a:r>
              <a:rPr sz="3000" b="1" spc="24" dirty="0" smtClean="0">
                <a:latin typeface="Arial"/>
                <a:cs typeface="Arial"/>
              </a:rPr>
              <a:t> </a:t>
            </a:r>
            <a:r>
              <a:rPr sz="3000" b="1" spc="0" dirty="0" smtClean="0">
                <a:latin typeface="Arial"/>
                <a:cs typeface="Arial"/>
              </a:rPr>
              <a:t>Mu</a:t>
            </a:r>
            <a:r>
              <a:rPr sz="3000" b="1" spc="-9" dirty="0" smtClean="0">
                <a:latin typeface="Arial"/>
                <a:cs typeface="Arial"/>
              </a:rPr>
              <a:t>l</a:t>
            </a:r>
            <a:r>
              <a:rPr sz="3000" b="1" spc="0" dirty="0" smtClean="0">
                <a:latin typeface="Arial"/>
                <a:cs typeface="Arial"/>
              </a:rPr>
              <a:t>t</a:t>
            </a:r>
            <a:r>
              <a:rPr sz="3000" b="1" spc="-9" dirty="0" smtClean="0">
                <a:latin typeface="Arial"/>
                <a:cs typeface="Arial"/>
              </a:rPr>
              <a:t>i</a:t>
            </a:r>
            <a:r>
              <a:rPr sz="3000" b="1" spc="0" dirty="0" smtClean="0">
                <a:latin typeface="Arial"/>
                <a:cs typeface="Arial"/>
              </a:rPr>
              <a:t>ple</a:t>
            </a:r>
            <a:endParaRPr sz="3000">
              <a:latin typeface="Arial"/>
              <a:cs typeface="Arial"/>
            </a:endParaRPr>
          </a:p>
          <a:p>
            <a:pPr marL="3518331" marR="3548536" algn="ctr">
              <a:lnSpc>
                <a:spcPct val="95825"/>
              </a:lnSpc>
            </a:pPr>
            <a:r>
              <a:rPr sz="3000" b="1" spc="0" dirty="0" smtClean="0">
                <a:latin typeface="Arial"/>
                <a:cs typeface="Arial"/>
              </a:rPr>
              <a:t>Data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79387" y="2565400"/>
            <a:ext cx="8713724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4116" y="379959"/>
            <a:ext cx="865408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b="1" spc="0" dirty="0" smtClean="0">
                <a:latin typeface="Arial"/>
                <a:cs typeface="Arial"/>
              </a:rPr>
              <a:t>M</a:t>
            </a:r>
            <a:r>
              <a:rPr sz="3200" b="1" spc="-14" dirty="0" smtClean="0">
                <a:latin typeface="Arial"/>
                <a:cs typeface="Arial"/>
              </a:rPr>
              <a:t>á</a:t>
            </a:r>
            <a:r>
              <a:rPr sz="3200" b="1" spc="0" dirty="0" smtClean="0">
                <a:latin typeface="Arial"/>
                <a:cs typeface="Arial"/>
              </a:rPr>
              <a:t>qui</a:t>
            </a:r>
            <a:r>
              <a:rPr sz="3200" b="1" spc="-14" dirty="0" smtClean="0">
                <a:latin typeface="Arial"/>
                <a:cs typeface="Arial"/>
              </a:rPr>
              <a:t>n</a:t>
            </a:r>
            <a:r>
              <a:rPr sz="3200" b="1" spc="0" dirty="0" smtClean="0">
                <a:latin typeface="Arial"/>
                <a:cs typeface="Arial"/>
              </a:rPr>
              <a:t>as</a:t>
            </a:r>
            <a:r>
              <a:rPr sz="3200" b="1" spc="-44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M</a:t>
            </a:r>
            <a:r>
              <a:rPr sz="3200" b="1" spc="-9" dirty="0" smtClean="0">
                <a:latin typeface="Arial"/>
                <a:cs typeface="Arial"/>
              </a:rPr>
              <a:t>I</a:t>
            </a:r>
            <a:r>
              <a:rPr sz="3200" b="1" spc="0" dirty="0" smtClean="0">
                <a:latin typeface="Arial"/>
                <a:cs typeface="Arial"/>
              </a:rPr>
              <a:t>MD</a:t>
            </a:r>
            <a:r>
              <a:rPr sz="3200" b="1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 </a:t>
            </a:r>
            <a:r>
              <a:rPr sz="2800" spc="0" dirty="0" smtClean="0">
                <a:latin typeface="Arial"/>
                <a:cs typeface="Arial"/>
              </a:rPr>
              <a:t>Mult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ple</a:t>
            </a:r>
            <a:r>
              <a:rPr sz="2800" spc="-7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In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ct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on</a:t>
            </a:r>
            <a:r>
              <a:rPr sz="2800" spc="-4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Mult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ple</a:t>
            </a:r>
            <a:r>
              <a:rPr sz="2800" spc="-7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Data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1698600"/>
            <a:ext cx="392609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b="1" spc="0" dirty="0" smtClean="0">
                <a:latin typeface="Arial"/>
                <a:cs typeface="Arial"/>
              </a:rPr>
              <a:t>M</a:t>
            </a:r>
            <a:r>
              <a:rPr sz="3200" b="1" spc="-9" dirty="0" smtClean="0">
                <a:latin typeface="Arial"/>
                <a:cs typeface="Arial"/>
              </a:rPr>
              <a:t>u</a:t>
            </a:r>
            <a:r>
              <a:rPr sz="3200" b="1" spc="0" dirty="0" smtClean="0">
                <a:latin typeface="Arial"/>
                <a:cs typeface="Arial"/>
              </a:rPr>
              <a:t>ltipr</a:t>
            </a:r>
            <a:r>
              <a:rPr sz="3200" b="1" spc="-14" dirty="0" smtClean="0">
                <a:latin typeface="Arial"/>
                <a:cs typeface="Arial"/>
              </a:rPr>
              <a:t>o</a:t>
            </a:r>
            <a:r>
              <a:rPr sz="3200" b="1" spc="0" dirty="0" smtClean="0">
                <a:latin typeface="Arial"/>
                <a:cs typeface="Arial"/>
              </a:rPr>
              <a:t>c</a:t>
            </a:r>
            <a:r>
              <a:rPr sz="3200" b="1" spc="-14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s</a:t>
            </a:r>
            <a:r>
              <a:rPr sz="3200" b="1" spc="-14" dirty="0" smtClean="0">
                <a:latin typeface="Arial"/>
                <a:cs typeface="Arial"/>
              </a:rPr>
              <a:t>s</a:t>
            </a:r>
            <a:r>
              <a:rPr sz="3200" b="1" spc="0" dirty="0" smtClean="0">
                <a:latin typeface="Arial"/>
                <a:cs typeface="Arial"/>
              </a:rPr>
              <a:t>a</a:t>
            </a:r>
            <a:r>
              <a:rPr sz="3200" b="1" spc="-9" dirty="0" smtClean="0">
                <a:latin typeface="Arial"/>
                <a:cs typeface="Arial"/>
              </a:rPr>
              <a:t>d</a:t>
            </a:r>
            <a:r>
              <a:rPr sz="3200" b="1" spc="0" dirty="0" smtClean="0">
                <a:latin typeface="Arial"/>
                <a:cs typeface="Arial"/>
              </a:rPr>
              <a:t>ores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861466" y="611255"/>
            <a:ext cx="749911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 Distribuídos</a:t>
            </a:r>
            <a:r>
              <a:rPr sz="4000" spc="-181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-</a:t>
            </a:r>
            <a:r>
              <a:rPr sz="4000" spc="-13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definição</a:t>
            </a:r>
            <a:endParaRPr sz="4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16474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8840" y="1647436"/>
            <a:ext cx="7779037" cy="1069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-9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ma</a:t>
            </a:r>
            <a:r>
              <a:rPr sz="2600" spc="35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col</a:t>
            </a:r>
            <a:r>
              <a:rPr sz="2600" spc="-1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ç</a:t>
            </a:r>
            <a:r>
              <a:rPr sz="2600" spc="9" dirty="0" smtClean="0">
                <a:latin typeface="Arial"/>
                <a:cs typeface="Arial"/>
              </a:rPr>
              <a:t>ã</a:t>
            </a:r>
            <a:r>
              <a:rPr sz="2600" spc="0" dirty="0" smtClean="0">
                <a:latin typeface="Arial"/>
                <a:cs typeface="Arial"/>
              </a:rPr>
              <a:t>o</a:t>
            </a:r>
            <a:r>
              <a:rPr sz="2600" spc="359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33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comp</a:t>
            </a:r>
            <a:r>
              <a:rPr sz="2600" spc="9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tad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-14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es</a:t>
            </a:r>
            <a:r>
              <a:rPr sz="2600" spc="36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independe</a:t>
            </a:r>
            <a:r>
              <a:rPr sz="2600" spc="9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tes</a:t>
            </a:r>
            <a:r>
              <a:rPr sz="2600" spc="360" dirty="0" smtClean="0">
                <a:latin typeface="Arial"/>
                <a:cs typeface="Arial"/>
              </a:rPr>
              <a:t> </a:t>
            </a:r>
            <a:r>
              <a:rPr sz="2600" spc="-9" dirty="0" smtClean="0">
                <a:latin typeface="Arial"/>
                <a:cs typeface="Arial"/>
              </a:rPr>
              <a:t>q</a:t>
            </a:r>
            <a:r>
              <a:rPr sz="2600" spc="0" dirty="0" smtClean="0">
                <a:latin typeface="Arial"/>
                <a:cs typeface="Arial"/>
              </a:rPr>
              <a:t>ue</a:t>
            </a:r>
            <a:endParaRPr sz="2600">
              <a:latin typeface="Arial"/>
              <a:cs typeface="Arial"/>
            </a:endParaRPr>
          </a:p>
          <a:p>
            <a:pPr marL="12700" marR="5819">
              <a:lnSpc>
                <a:spcPts val="2810"/>
              </a:lnSpc>
              <a:spcBef>
                <a:spcPts val="12"/>
              </a:spcBef>
            </a:pP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4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arece</a:t>
            </a:r>
            <a:r>
              <a:rPr sz="2600" spc="5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3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9" dirty="0" smtClean="0">
                <a:latin typeface="Arial"/>
                <a:cs typeface="Arial"/>
              </a:rPr>
              <a:t>e</a:t>
            </a:r>
            <a:r>
              <a:rPr sz="2600" spc="-9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59" dirty="0" smtClean="0">
                <a:latin typeface="Arial"/>
                <a:cs typeface="Arial"/>
              </a:rPr>
              <a:t> </a:t>
            </a:r>
            <a:r>
              <a:rPr sz="2600" spc="-9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suários</a:t>
            </a:r>
            <a:r>
              <a:rPr sz="2600" spc="4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co</a:t>
            </a:r>
            <a:r>
              <a:rPr sz="2600" spc="-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o</a:t>
            </a:r>
            <a:r>
              <a:rPr sz="2600" spc="5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3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-9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ste</a:t>
            </a:r>
            <a:r>
              <a:rPr sz="2600" spc="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4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erente ú</a:t>
            </a:r>
            <a:r>
              <a:rPr sz="2600" spc="4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ico</a:t>
            </a:r>
            <a:r>
              <a:rPr sz="2600" spc="-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[TA</a:t>
            </a:r>
            <a:r>
              <a:rPr sz="2600" spc="4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EM</a:t>
            </a:r>
            <a:r>
              <a:rPr sz="2600" spc="9" dirty="0" smtClean="0">
                <a:latin typeface="Arial"/>
                <a:cs typeface="Arial"/>
              </a:rPr>
              <a:t>B</a:t>
            </a:r>
            <a:r>
              <a:rPr sz="2600" spc="0" dirty="0" smtClean="0">
                <a:latin typeface="Arial"/>
                <a:cs typeface="Arial"/>
              </a:rPr>
              <a:t>AU</a:t>
            </a:r>
            <a:r>
              <a:rPr sz="2600" spc="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]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3232784"/>
            <a:ext cx="190906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40" y="3232784"/>
            <a:ext cx="1509617" cy="712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Sist</a:t>
            </a:r>
            <a:r>
              <a:rPr sz="2600" spc="-9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mas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2810"/>
              </a:lnSpc>
              <a:spcBef>
                <a:spcPts val="2"/>
              </a:spcBef>
            </a:pP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9" dirty="0" smtClean="0">
                <a:latin typeface="Arial"/>
                <a:cs typeface="Arial"/>
              </a:rPr>
              <a:t>x</a:t>
            </a:r>
            <a:r>
              <a:rPr sz="2600" spc="-9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9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tam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6726" y="3232784"/>
            <a:ext cx="535421" cy="712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" marR="49606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2810"/>
              </a:lnSpc>
              <a:spcBef>
                <a:spcPts val="2"/>
              </a:spcBef>
            </a:pPr>
            <a:r>
              <a:rPr sz="2600" spc="4" dirty="0" smtClean="0">
                <a:latin typeface="Arial"/>
                <a:cs typeface="Arial"/>
              </a:rPr>
              <a:t>em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05455" y="3232784"/>
            <a:ext cx="2387464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aplicações  </a:t>
            </a:r>
            <a:r>
              <a:rPr sz="2600" spc="134" dirty="0" smtClean="0">
                <a:latin typeface="Arial"/>
                <a:cs typeface="Arial"/>
              </a:rPr>
              <a:t> </a:t>
            </a:r>
            <a:r>
              <a:rPr sz="2600" spc="-9" dirty="0" smtClean="0">
                <a:latin typeface="Arial"/>
                <a:cs typeface="Arial"/>
              </a:rPr>
              <a:t>em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10225" y="3232784"/>
            <a:ext cx="810893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geral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36258" y="3232784"/>
            <a:ext cx="848297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cuj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01533" y="3232784"/>
            <a:ext cx="956870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-9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eças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9379" y="3589647"/>
            <a:ext cx="13779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múlt</a:t>
            </a:r>
            <a:r>
              <a:rPr sz="2600" spc="-14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plos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55947" y="3589647"/>
            <a:ext cx="21703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co</a:t>
            </a:r>
            <a:r>
              <a:rPr sz="2600" spc="-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4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tad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res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45630" y="3589647"/>
            <a:ext cx="17110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4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tôn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-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os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3946263"/>
            <a:ext cx="63284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interligad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-1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po</a:t>
            </a:r>
            <a:r>
              <a:rPr sz="2600" spc="0" dirty="0" smtClean="0">
                <a:latin typeface="Arial"/>
                <a:cs typeface="Arial"/>
              </a:rPr>
              <a:t>r uma rede</a:t>
            </a:r>
            <a:r>
              <a:rPr sz="2600" spc="9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e c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mu</a:t>
            </a:r>
            <a:r>
              <a:rPr sz="2600" spc="9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ic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ç</a:t>
            </a:r>
            <a:r>
              <a:rPr sz="2600" spc="9" dirty="0" smtClean="0">
                <a:latin typeface="Arial"/>
                <a:cs typeface="Arial"/>
              </a:rPr>
              <a:t>ã</a:t>
            </a: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818372"/>
            <a:ext cx="1907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4818372"/>
            <a:ext cx="2658988" cy="7127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É</a:t>
            </a:r>
            <a:r>
              <a:rPr sz="2600" spc="75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7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si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-14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ema</a:t>
            </a:r>
            <a:r>
              <a:rPr sz="2600" spc="89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em</a:t>
            </a:r>
            <a:endParaRPr sz="2600">
              <a:latin typeface="Arial"/>
              <a:cs typeface="Arial"/>
            </a:endParaRPr>
          </a:p>
          <a:p>
            <a:pPr marL="12700" marR="49606">
              <a:lnSpc>
                <a:spcPts val="2810"/>
              </a:lnSpc>
              <a:spcBef>
                <a:spcPts val="2"/>
              </a:spcBef>
            </a:pP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32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uma</a:t>
            </a:r>
            <a:r>
              <a:rPr sz="2600" spc="33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rede</a:t>
            </a:r>
            <a:r>
              <a:rPr sz="2600" spc="349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47999" y="4818372"/>
            <a:ext cx="5110309" cy="7127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939">
              <a:lnSpc>
                <a:spcPts val="2760"/>
              </a:lnSpc>
              <a:spcBef>
                <a:spcPts val="138"/>
              </a:spcBef>
            </a:pPr>
            <a:r>
              <a:rPr sz="2600" spc="-9" dirty="0" smtClean="0">
                <a:latin typeface="Arial"/>
                <a:cs typeface="Arial"/>
              </a:rPr>
              <a:t>q</a:t>
            </a:r>
            <a:r>
              <a:rPr sz="2600" spc="0" dirty="0" smtClean="0">
                <a:latin typeface="Arial"/>
                <a:cs typeface="Arial"/>
              </a:rPr>
              <a:t>ue</a:t>
            </a:r>
            <a:r>
              <a:rPr sz="2600" spc="79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7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-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ntes</a:t>
            </a:r>
            <a:r>
              <a:rPr sz="2600" spc="8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7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lo</a:t>
            </a:r>
            <a:r>
              <a:rPr sz="2600" spc="4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al</a:t>
            </a:r>
            <a:r>
              <a:rPr sz="2600" spc="-14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zam</a:t>
            </a:r>
            <a:endParaRPr sz="2600">
              <a:latin typeface="Arial"/>
              <a:cs typeface="Arial"/>
            </a:endParaRPr>
          </a:p>
          <a:p>
            <a:pPr marL="12700" marR="231">
              <a:lnSpc>
                <a:spcPts val="2810"/>
              </a:lnSpc>
              <a:spcBef>
                <a:spcPts val="2"/>
              </a:spcBef>
            </a:pPr>
            <a:r>
              <a:rPr sz="2600" spc="0" dirty="0" smtClean="0">
                <a:latin typeface="Arial"/>
                <a:cs typeface="Arial"/>
              </a:rPr>
              <a:t>comp</a:t>
            </a:r>
            <a:r>
              <a:rPr sz="2600" spc="9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tad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-14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es</a:t>
            </a:r>
            <a:r>
              <a:rPr sz="2600" spc="35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32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o</a:t>
            </a:r>
            <a:r>
              <a:rPr sz="2600" spc="-9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33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su</a:t>
            </a:r>
            <a:r>
              <a:rPr sz="2600" spc="-9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5531553"/>
            <a:ext cx="958327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9" dirty="0" smtClean="0">
                <a:latin typeface="Arial"/>
                <a:cs typeface="Arial"/>
              </a:rPr>
              <a:t>ç</a:t>
            </a:r>
            <a:r>
              <a:rPr sz="2600" spc="0" dirty="0" smtClean="0">
                <a:latin typeface="Arial"/>
                <a:cs typeface="Arial"/>
              </a:rPr>
              <a:t>ões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15058" y="5531553"/>
            <a:ext cx="1159397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através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2571" y="5531553"/>
            <a:ext cx="443815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1899" y="5531553"/>
            <a:ext cx="1600562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-9" dirty="0" smtClean="0">
                <a:latin typeface="Arial"/>
                <a:cs typeface="Arial"/>
              </a:rPr>
              <a:t>ag</a:t>
            </a:r>
            <a:r>
              <a:rPr sz="2600" spc="0" dirty="0" smtClean="0">
                <a:latin typeface="Arial"/>
                <a:cs typeface="Arial"/>
              </a:rPr>
              <a:t>em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1245" y="5531553"/>
            <a:ext cx="443815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72478" y="5531553"/>
            <a:ext cx="1785097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mens</a:t>
            </a:r>
            <a:r>
              <a:rPr sz="2600" spc="9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g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-9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888227"/>
            <a:ext cx="2226966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[COULOURIS]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2075" y="2205037"/>
            <a:ext cx="9017000" cy="3600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159000" y="336554"/>
            <a:ext cx="4779393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b="1" spc="0" dirty="0" smtClean="0">
                <a:latin typeface="Arial"/>
                <a:cs typeface="Arial"/>
              </a:rPr>
              <a:t>Multic</a:t>
            </a:r>
            <a:r>
              <a:rPr sz="4000" b="1" spc="-9" dirty="0" smtClean="0">
                <a:latin typeface="Arial"/>
                <a:cs typeface="Arial"/>
              </a:rPr>
              <a:t>o</a:t>
            </a:r>
            <a:r>
              <a:rPr sz="4000" b="1" spc="0" dirty="0" smtClean="0">
                <a:latin typeface="Arial"/>
                <a:cs typeface="Arial"/>
              </a:rPr>
              <a:t>mp</a:t>
            </a:r>
            <a:r>
              <a:rPr sz="4000" b="1" spc="-14" dirty="0" smtClean="0">
                <a:latin typeface="Arial"/>
                <a:cs typeface="Arial"/>
              </a:rPr>
              <a:t>u</a:t>
            </a:r>
            <a:r>
              <a:rPr sz="4000" b="1" spc="0" dirty="0" smtClean="0">
                <a:latin typeface="Arial"/>
                <a:cs typeface="Arial"/>
              </a:rPr>
              <a:t>tad</a:t>
            </a:r>
            <a:r>
              <a:rPr sz="4000" b="1" spc="-14" dirty="0" smtClean="0">
                <a:latin typeface="Arial"/>
                <a:cs typeface="Arial"/>
              </a:rPr>
              <a:t>o</a:t>
            </a:r>
            <a:r>
              <a:rPr sz="4000" b="1" spc="0" dirty="0" smtClean="0">
                <a:latin typeface="Arial"/>
                <a:cs typeface="Arial"/>
              </a:rPr>
              <a:t>res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692275" y="1268476"/>
            <a:ext cx="6065774" cy="479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347976" marR="3265678" algn="ctr">
              <a:lnSpc>
                <a:spcPct val="95825"/>
              </a:lnSpc>
              <a:spcBef>
                <a:spcPts val="925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92275" y="1268476"/>
            <a:ext cx="6065774" cy="4792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37792" y="589080"/>
            <a:ext cx="259905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Conce</a:t>
            </a:r>
            <a:r>
              <a:rPr sz="4400" spc="14" dirty="0" smtClean="0">
                <a:latin typeface="Arial"/>
                <a:cs typeface="Arial"/>
              </a:rPr>
              <a:t>i</a:t>
            </a:r>
            <a:r>
              <a:rPr sz="4400" spc="0" dirty="0" smtClean="0">
                <a:latin typeface="Arial"/>
                <a:cs typeface="Arial"/>
              </a:rPr>
              <a:t>tos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79724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8705" y="589080"/>
            <a:ext cx="2534703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Hardware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6712" y="6027316"/>
            <a:ext cx="7927035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Diferen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-2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4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gani</a:t>
            </a:r>
            <a:r>
              <a:rPr sz="2400" spc="4" dirty="0" smtClean="0">
                <a:latin typeface="Times New Roman"/>
                <a:cs typeface="Times New Roman"/>
              </a:rPr>
              <a:t>z</a:t>
            </a:r>
            <a:r>
              <a:rPr sz="2400" spc="0" dirty="0" smtClean="0">
                <a:latin typeface="Times New Roman"/>
                <a:cs typeface="Times New Roman"/>
              </a:rPr>
              <a:t>açõ</a:t>
            </a:r>
            <a:r>
              <a:rPr sz="2400" spc="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3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ór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as </a:t>
            </a:r>
            <a:r>
              <a:rPr sz="2400" spc="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si</a:t>
            </a:r>
            <a:r>
              <a:rPr sz="2400" spc="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e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as de co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put</a:t>
            </a:r>
            <a:r>
              <a:rPr sz="2400" spc="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ção</a:t>
            </a:r>
            <a:endParaRPr sz="2400">
              <a:latin typeface="Times New Roman"/>
              <a:cs typeface="Times New Roman"/>
            </a:endParaRPr>
          </a:p>
          <a:p>
            <a:pPr marL="3266567" marR="3283280" algn="ctr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dis</a:t>
            </a:r>
            <a:r>
              <a:rPr sz="2400" spc="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buída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87450" y="2349500"/>
            <a:ext cx="6816725" cy="3136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42"/>
              </a:spcBef>
            </a:pPr>
            <a:endParaRPr sz="700"/>
          </a:p>
          <a:p>
            <a:pPr marL="2433701" marR="3930904" algn="ctr">
              <a:lnSpc>
                <a:spcPct val="95825"/>
              </a:lnSpc>
              <a:spcBef>
                <a:spcPts val="100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1.7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7450" y="2349500"/>
            <a:ext cx="6816725" cy="3136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78230" y="589080"/>
            <a:ext cx="6359527" cy="1425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7561" marR="45765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Multiprocessadores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584"/>
              </a:spcBef>
            </a:pP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 mult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proc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ssa</a:t>
            </a:r>
            <a:r>
              <a:rPr sz="2400" spc="-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or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do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 b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ame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093787" y="2817874"/>
            <a:ext cx="7129399" cy="3995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2794040" marR="3883268" algn="ctr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1.8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93787" y="2817874"/>
            <a:ext cx="7129399" cy="39956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33092" y="589080"/>
            <a:ext cx="4960625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Multiprocessadores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9834" y="1649401"/>
            <a:ext cx="5560741" cy="853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Um</a:t>
            </a:r>
            <a:r>
              <a:rPr sz="2800" spc="-4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cha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eam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r>
              <a:rPr sz="2800" spc="-89" dirty="0" smtClean="0">
                <a:latin typeface="Arial"/>
                <a:cs typeface="Arial"/>
              </a:rPr>
              <a:t> </a:t>
            </a:r>
            <a:r>
              <a:rPr sz="2800" i="1" spc="4" dirty="0" smtClean="0">
                <a:latin typeface="Arial"/>
                <a:cs typeface="Arial"/>
              </a:rPr>
              <a:t>crossbar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52"/>
              </a:spcBef>
            </a:pPr>
            <a:r>
              <a:rPr sz="2800" spc="0" dirty="0" smtClean="0">
                <a:latin typeface="Arial"/>
                <a:cs typeface="Arial"/>
              </a:rPr>
              <a:t>Uma</a:t>
            </a:r>
            <a:r>
              <a:rPr sz="2800" spc="-5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3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am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r>
              <a:rPr sz="2800" spc="-117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om</a:t>
            </a:r>
            <a:r>
              <a:rPr sz="2800" i="1" spc="4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ga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57958" y="1686449"/>
            <a:ext cx="180238" cy="807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830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68312" y="2746375"/>
            <a:ext cx="8113649" cy="3130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3369223" marR="4266199" algn="ctr">
              <a:lnSpc>
                <a:spcPct val="95825"/>
              </a:lnSpc>
              <a:spcBef>
                <a:spcPts val="100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9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8312" y="2746375"/>
            <a:ext cx="8113649" cy="3130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5576" y="253800"/>
            <a:ext cx="4793860" cy="12555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Multi</a:t>
            </a:r>
            <a:r>
              <a:rPr sz="4400" spc="9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omputado</a:t>
            </a:r>
            <a:r>
              <a:rPr sz="4400" spc="-14" dirty="0" smtClean="0">
                <a:latin typeface="Arial"/>
                <a:cs typeface="Arial"/>
              </a:rPr>
              <a:t>r</a:t>
            </a:r>
            <a:r>
              <a:rPr sz="4400" spc="0" dirty="0" smtClean="0">
                <a:latin typeface="Arial"/>
                <a:cs typeface="Arial"/>
              </a:rPr>
              <a:t>es</a:t>
            </a:r>
            <a:endParaRPr sz="4400">
              <a:latin typeface="Arial"/>
              <a:cs typeface="Arial"/>
            </a:endParaRPr>
          </a:p>
          <a:p>
            <a:pPr marL="657821" marR="700537" algn="ctr">
              <a:lnSpc>
                <a:spcPct val="95825"/>
              </a:lnSpc>
            </a:pPr>
            <a:r>
              <a:rPr sz="4400" spc="0" dirty="0" smtClean="0">
                <a:latin typeface="Arial"/>
                <a:cs typeface="Arial"/>
              </a:rPr>
              <a:t>Homogêneos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3960" y="1743247"/>
            <a:ext cx="1700013" cy="852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Gra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52"/>
              </a:spcBef>
            </a:pPr>
            <a:r>
              <a:rPr sz="2800" spc="0" dirty="0" smtClean="0">
                <a:latin typeface="Arial"/>
                <a:cs typeface="Arial"/>
              </a:rPr>
              <a:t>Hip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12084" y="1780295"/>
            <a:ext cx="180085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30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6300" y="1339850"/>
            <a:ext cx="7467600" cy="0"/>
          </a:xfrm>
          <a:custGeom>
            <a:avLst/>
            <a:gdLst/>
            <a:ahLst/>
            <a:cxnLst/>
            <a:rect l="l" t="t" r="r" b="b"/>
            <a:pathLst>
              <a:path w="7467600">
                <a:moveTo>
                  <a:pt x="0" y="0"/>
                </a:moveTo>
                <a:lnTo>
                  <a:pt x="7467600" y="0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6300" y="1903476"/>
            <a:ext cx="7467600" cy="0"/>
          </a:xfrm>
          <a:custGeom>
            <a:avLst/>
            <a:gdLst/>
            <a:ahLst/>
            <a:cxnLst/>
            <a:rect l="l" t="t" r="r" b="b"/>
            <a:pathLst>
              <a:path w="7467600">
                <a:moveTo>
                  <a:pt x="0" y="0"/>
                </a:moveTo>
                <a:lnTo>
                  <a:pt x="746760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6300" y="2727325"/>
            <a:ext cx="7467600" cy="0"/>
          </a:xfrm>
          <a:custGeom>
            <a:avLst/>
            <a:gdLst/>
            <a:ahLst/>
            <a:cxnLst/>
            <a:rect l="l" t="t" r="r" b="b"/>
            <a:pathLst>
              <a:path w="7467600">
                <a:moveTo>
                  <a:pt x="0" y="0"/>
                </a:moveTo>
                <a:lnTo>
                  <a:pt x="746760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6300" y="3551301"/>
            <a:ext cx="7467600" cy="0"/>
          </a:xfrm>
          <a:custGeom>
            <a:avLst/>
            <a:gdLst/>
            <a:ahLst/>
            <a:cxnLst/>
            <a:rect l="l" t="t" r="r" b="b"/>
            <a:pathLst>
              <a:path w="7467600">
                <a:moveTo>
                  <a:pt x="0" y="0"/>
                </a:moveTo>
                <a:lnTo>
                  <a:pt x="746760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6300" y="4375150"/>
            <a:ext cx="7467600" cy="0"/>
          </a:xfrm>
          <a:custGeom>
            <a:avLst/>
            <a:gdLst/>
            <a:ahLst/>
            <a:cxnLst/>
            <a:rect l="l" t="t" r="r" b="b"/>
            <a:pathLst>
              <a:path w="7467600">
                <a:moveTo>
                  <a:pt x="0" y="0"/>
                </a:moveTo>
                <a:lnTo>
                  <a:pt x="7467600" y="0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6300" y="1339850"/>
            <a:ext cx="0" cy="3035300"/>
          </a:xfrm>
          <a:custGeom>
            <a:avLst/>
            <a:gdLst/>
            <a:ahLst/>
            <a:cxnLst/>
            <a:rect l="l" t="t" r="r" b="b"/>
            <a:pathLst>
              <a:path h="3035300">
                <a:moveTo>
                  <a:pt x="0" y="0"/>
                </a:moveTo>
                <a:lnTo>
                  <a:pt x="0" y="3035300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28850" y="1339850"/>
            <a:ext cx="0" cy="3035300"/>
          </a:xfrm>
          <a:custGeom>
            <a:avLst/>
            <a:gdLst/>
            <a:ahLst/>
            <a:cxnLst/>
            <a:rect l="l" t="t" r="r" b="b"/>
            <a:pathLst>
              <a:path h="3035300">
                <a:moveTo>
                  <a:pt x="0" y="0"/>
                </a:moveTo>
                <a:lnTo>
                  <a:pt x="0" y="303530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77000" y="1339850"/>
            <a:ext cx="0" cy="3035300"/>
          </a:xfrm>
          <a:custGeom>
            <a:avLst/>
            <a:gdLst/>
            <a:ahLst/>
            <a:cxnLst/>
            <a:rect l="l" t="t" r="r" b="b"/>
            <a:pathLst>
              <a:path h="3035300">
                <a:moveTo>
                  <a:pt x="0" y="0"/>
                </a:moveTo>
                <a:lnTo>
                  <a:pt x="0" y="303530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43900" y="1339850"/>
            <a:ext cx="0" cy="3035300"/>
          </a:xfrm>
          <a:custGeom>
            <a:avLst/>
            <a:gdLst/>
            <a:ahLst/>
            <a:cxnLst/>
            <a:rect l="l" t="t" r="r" b="b"/>
            <a:pathLst>
              <a:path h="3035300">
                <a:moveTo>
                  <a:pt x="0" y="0"/>
                </a:moveTo>
                <a:lnTo>
                  <a:pt x="0" y="3035300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745995" y="589080"/>
            <a:ext cx="259905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Conce</a:t>
            </a:r>
            <a:r>
              <a:rPr sz="4400" spc="14" dirty="0" smtClean="0">
                <a:latin typeface="Arial"/>
                <a:cs typeface="Arial"/>
              </a:rPr>
              <a:t>i</a:t>
            </a:r>
            <a:r>
              <a:rPr sz="4400" spc="0" dirty="0" smtClean="0">
                <a:latin typeface="Arial"/>
                <a:cs typeface="Arial"/>
              </a:rPr>
              <a:t>tos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87928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66909" y="589080"/>
            <a:ext cx="231757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Software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57518" y="3864876"/>
            <a:ext cx="1541641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anspar</a:t>
            </a:r>
            <a:r>
              <a:rPr sz="1600" spc="4" dirty="0" smtClean="0">
                <a:latin typeface="Tahoma"/>
                <a:cs typeface="Tahoma"/>
              </a:rPr>
              <a:t>ê</a:t>
            </a:r>
            <a:r>
              <a:rPr sz="1600" spc="0" dirty="0" smtClean="0">
                <a:latin typeface="Tahoma"/>
                <a:cs typeface="Tahoma"/>
              </a:rPr>
              <a:t>n</a:t>
            </a:r>
            <a:r>
              <a:rPr sz="1600" spc="-4" dirty="0" smtClean="0">
                <a:latin typeface="Tahoma"/>
                <a:cs typeface="Tahoma"/>
              </a:rPr>
              <a:t>ci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95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na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46454" y="4698283"/>
            <a:ext cx="7258376" cy="1799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sz="2400" spc="0" dirty="0" smtClean="0">
                <a:latin typeface="Arial"/>
                <a:cs typeface="Arial"/>
              </a:rPr>
              <a:t>• </a:t>
            </a:r>
            <a:r>
              <a:rPr sz="2400" spc="51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Um</a:t>
            </a:r>
            <a:r>
              <a:rPr sz="2800" spc="-4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mo</a:t>
            </a:r>
            <a:r>
              <a:rPr sz="2800" spc="-7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52"/>
              </a:spcBef>
            </a:pPr>
            <a:r>
              <a:rPr sz="2400" spc="0" dirty="0" smtClean="0">
                <a:latin typeface="Arial"/>
                <a:cs typeface="Arial"/>
              </a:rPr>
              <a:t>• </a:t>
            </a:r>
            <a:r>
              <a:rPr sz="2400" spc="51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SOD</a:t>
            </a:r>
            <a:r>
              <a:rPr sz="2800" spc="70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(Sist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mas</a:t>
            </a:r>
            <a:r>
              <a:rPr sz="2800" spc="-10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Ope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is</a:t>
            </a:r>
            <a:r>
              <a:rPr sz="2800" spc="-16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Di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íd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s)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514"/>
              </a:spcBef>
            </a:pPr>
            <a:r>
              <a:rPr sz="2400" spc="0" dirty="0" smtClean="0">
                <a:latin typeface="Arial"/>
                <a:cs typeface="Arial"/>
              </a:rPr>
              <a:t>• </a:t>
            </a:r>
            <a:r>
              <a:rPr sz="2400" spc="51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(Sist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mas</a:t>
            </a:r>
            <a:r>
              <a:rPr sz="2800" spc="-5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ra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ais</a:t>
            </a:r>
            <a:r>
              <a:rPr sz="2800" spc="-14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em</a:t>
            </a:r>
            <a:r>
              <a:rPr sz="2800" spc="-3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Red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500"/>
              </a:spcBef>
            </a:pPr>
            <a:r>
              <a:rPr sz="2400" spc="0" dirty="0" smtClean="0">
                <a:latin typeface="Arial"/>
                <a:cs typeface="Arial"/>
              </a:rPr>
              <a:t>• </a:t>
            </a:r>
            <a:r>
              <a:rPr sz="2400" spc="51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Mid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ware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6300" y="1339850"/>
            <a:ext cx="1352550" cy="563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301752">
              <a:lnSpc>
                <a:spcPct val="100585"/>
              </a:lnSpc>
            </a:pPr>
            <a:r>
              <a:rPr sz="1600" b="1" spc="0" dirty="0" smtClean="0">
                <a:latin typeface="Tahoma"/>
                <a:cs typeface="Tahoma"/>
              </a:rPr>
              <a:t>Sys</a:t>
            </a:r>
            <a:r>
              <a:rPr sz="1600" b="1" spc="-4" dirty="0" smtClean="0">
                <a:latin typeface="Tahoma"/>
                <a:cs typeface="Tahoma"/>
              </a:rPr>
              <a:t>t</a:t>
            </a:r>
            <a:r>
              <a:rPr sz="1600" b="1" spc="0" dirty="0" smtClean="0">
                <a:latin typeface="Tahoma"/>
                <a:cs typeface="Tahoma"/>
              </a:rPr>
              <a:t>em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28850" y="1339850"/>
            <a:ext cx="4248150" cy="563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1516418" marR="1514012" algn="ctr">
              <a:lnSpc>
                <a:spcPct val="100585"/>
              </a:lnSpc>
            </a:pPr>
            <a:r>
              <a:rPr sz="1600" b="1" spc="0" dirty="0" smtClean="0">
                <a:latin typeface="Tahoma"/>
                <a:cs typeface="Tahoma"/>
              </a:rPr>
              <a:t>Description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77000" y="1339850"/>
            <a:ext cx="1866900" cy="563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426084">
              <a:lnSpc>
                <a:spcPct val="100585"/>
              </a:lnSpc>
            </a:pPr>
            <a:r>
              <a:rPr sz="1600" b="1" spc="0" dirty="0" smtClean="0">
                <a:latin typeface="Tahoma"/>
                <a:cs typeface="Tahoma"/>
              </a:rPr>
              <a:t>M</a:t>
            </a:r>
            <a:r>
              <a:rPr sz="1600" b="1" spc="4" dirty="0" smtClean="0">
                <a:latin typeface="Tahoma"/>
                <a:cs typeface="Tahoma"/>
              </a:rPr>
              <a:t>a</a:t>
            </a:r>
            <a:r>
              <a:rPr sz="1600" b="1" spc="0" dirty="0" smtClean="0">
                <a:latin typeface="Tahoma"/>
                <a:cs typeface="Tahoma"/>
              </a:rPr>
              <a:t>in</a:t>
            </a:r>
            <a:r>
              <a:rPr sz="1600" b="1" spc="-28" dirty="0" smtClean="0">
                <a:latin typeface="Tahoma"/>
                <a:cs typeface="Tahoma"/>
              </a:rPr>
              <a:t> </a:t>
            </a:r>
            <a:r>
              <a:rPr sz="1600" b="1" spc="0" dirty="0" smtClean="0">
                <a:latin typeface="Tahoma"/>
                <a:cs typeface="Tahoma"/>
              </a:rPr>
              <a:t>Goal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6300" y="1903476"/>
            <a:ext cx="1352550" cy="8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354">
              <a:lnSpc>
                <a:spcPct val="100585"/>
              </a:lnSpc>
              <a:spcBef>
                <a:spcPts val="1277"/>
              </a:spcBef>
            </a:pP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8850" y="1903476"/>
            <a:ext cx="4248150" cy="8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 marR="422361">
              <a:lnSpc>
                <a:spcPts val="1920"/>
              </a:lnSpc>
              <a:spcBef>
                <a:spcPts val="526"/>
              </a:spcBef>
            </a:pP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4" dirty="0" smtClean="0">
                <a:latin typeface="Tahoma"/>
                <a:cs typeface="Tahoma"/>
              </a:rPr>
              <a:t>ist</a:t>
            </a:r>
            <a:r>
              <a:rPr sz="1600" spc="0" dirty="0" smtClean="0">
                <a:latin typeface="Tahoma"/>
                <a:cs typeface="Tahoma"/>
              </a:rPr>
              <a:t>ema</a:t>
            </a:r>
            <a:r>
              <a:rPr sz="1600" spc="-1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ope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ac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4" dirty="0" smtClean="0">
                <a:latin typeface="Tahoma"/>
                <a:cs typeface="Tahoma"/>
              </a:rPr>
              <a:t>n</a:t>
            </a:r>
            <a:r>
              <a:rPr sz="1600" spc="0" dirty="0" smtClean="0">
                <a:latin typeface="Tahoma"/>
                <a:cs typeface="Tahoma"/>
              </a:rPr>
              <a:t>al</a:t>
            </a:r>
            <a:r>
              <a:rPr sz="1600" spc="9" dirty="0" smtClean="0">
                <a:latin typeface="Tahoma"/>
                <a:cs typeface="Tahoma"/>
              </a:rPr>
              <a:t> </a:t>
            </a:r>
            <a:r>
              <a:rPr sz="1600" spc="-14" dirty="0" smtClean="0">
                <a:latin typeface="Tahoma"/>
                <a:cs typeface="Tahoma"/>
              </a:rPr>
              <a:t>f</a:t>
            </a:r>
            <a:r>
              <a:rPr sz="1600" spc="0" dirty="0" smtClean="0">
                <a:latin typeface="Tahoma"/>
                <a:cs typeface="Tahoma"/>
              </a:rPr>
              <a:t>or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emen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1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ac</a:t>
            </a:r>
            <a:r>
              <a:rPr sz="1600" spc="-9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plado 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1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4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mul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4" dirty="0" smtClean="0">
                <a:latin typeface="Tahoma"/>
                <a:cs typeface="Tahoma"/>
              </a:rPr>
              <a:t>c</a:t>
            </a:r>
            <a:r>
              <a:rPr sz="1600" spc="0" dirty="0" smtClean="0">
                <a:latin typeface="Tahoma"/>
                <a:cs typeface="Tahoma"/>
              </a:rPr>
              <a:t>es</a:t>
            </a:r>
            <a:r>
              <a:rPr sz="1600" spc="-9" dirty="0" smtClean="0">
                <a:latin typeface="Tahoma"/>
                <a:cs typeface="Tahoma"/>
              </a:rPr>
              <a:t>s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19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4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es</a:t>
            </a:r>
            <a:r>
              <a:rPr sz="1600" spc="-9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e mul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c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m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u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4" dirty="0" smtClean="0">
                <a:latin typeface="Tahoma"/>
                <a:cs typeface="Tahoma"/>
              </a:rPr>
              <a:t>r</a:t>
            </a:r>
            <a:r>
              <a:rPr sz="1600" spc="9" dirty="0" smtClean="0">
                <a:latin typeface="Tahoma"/>
                <a:cs typeface="Tahoma"/>
              </a:rPr>
              <a:t>e</a:t>
            </a: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h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mo</a:t>
            </a:r>
            <a:r>
              <a:rPr sz="1600" spc="4" dirty="0" smtClean="0">
                <a:latin typeface="Tahoma"/>
                <a:cs typeface="Tahoma"/>
              </a:rPr>
              <a:t>g</a:t>
            </a:r>
            <a:r>
              <a:rPr sz="1600" spc="0" dirty="0" smtClean="0">
                <a:latin typeface="Tahoma"/>
                <a:cs typeface="Tahoma"/>
              </a:rPr>
              <a:t>êneos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7000" y="1903476"/>
            <a:ext cx="1866900" cy="8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 marR="178302">
              <a:lnSpc>
                <a:spcPts val="1920"/>
              </a:lnSpc>
              <a:spcBef>
                <a:spcPts val="526"/>
              </a:spcBef>
            </a:pP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9" dirty="0" smtClean="0">
                <a:latin typeface="Tahoma"/>
                <a:cs typeface="Tahoma"/>
              </a:rPr>
              <a:t>c</a:t>
            </a:r>
            <a:r>
              <a:rPr sz="1600" spc="0" dirty="0" smtClean="0">
                <a:latin typeface="Tahoma"/>
                <a:cs typeface="Tahoma"/>
              </a:rPr>
              <a:t>u</a:t>
            </a:r>
            <a:r>
              <a:rPr sz="1600" spc="-9" dirty="0" smtClean="0">
                <a:latin typeface="Tahoma"/>
                <a:cs typeface="Tahoma"/>
              </a:rPr>
              <a:t>l</a:t>
            </a: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18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ge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en</a:t>
            </a:r>
            <a:r>
              <a:rPr sz="1600" spc="-9" dirty="0" smtClean="0">
                <a:latin typeface="Tahoma"/>
                <a:cs typeface="Tahoma"/>
              </a:rPr>
              <a:t>c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a 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ec</a:t>
            </a:r>
            <a:r>
              <a:rPr sz="1600" spc="-4" dirty="0" smtClean="0">
                <a:latin typeface="Tahoma"/>
                <a:cs typeface="Tahoma"/>
              </a:rPr>
              <a:t>u</a:t>
            </a:r>
            <a:r>
              <a:rPr sz="1600" spc="0" dirty="0" smtClean="0">
                <a:latin typeface="Tahoma"/>
                <a:cs typeface="Tahoma"/>
              </a:rPr>
              <a:t>rs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49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e ha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-9" dirty="0" smtClean="0">
                <a:latin typeface="Tahoma"/>
                <a:cs typeface="Tahoma"/>
              </a:rPr>
              <a:t>w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6300" y="2727325"/>
            <a:ext cx="1352550" cy="823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354">
              <a:lnSpc>
                <a:spcPct val="100585"/>
              </a:lnSpc>
              <a:spcBef>
                <a:spcPts val="1278"/>
              </a:spcBef>
            </a:pPr>
            <a:r>
              <a:rPr sz="1600" spc="0" dirty="0" smtClean="0">
                <a:latin typeface="Tahoma"/>
                <a:cs typeface="Tahoma"/>
              </a:rPr>
              <a:t>SOR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8850" y="2727325"/>
            <a:ext cx="4248150" cy="823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 marR="174904">
              <a:lnSpc>
                <a:spcPts val="1920"/>
              </a:lnSpc>
              <a:spcBef>
                <a:spcPts val="516"/>
              </a:spcBef>
            </a:pP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ema</a:t>
            </a:r>
            <a:r>
              <a:rPr sz="1600" spc="-55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ac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4" dirty="0" smtClean="0">
                <a:latin typeface="Tahoma"/>
                <a:cs typeface="Tahoma"/>
              </a:rPr>
              <a:t>n</a:t>
            </a:r>
            <a:r>
              <a:rPr sz="1600" spc="0" dirty="0" smtClean="0">
                <a:latin typeface="Tahoma"/>
                <a:cs typeface="Tahoma"/>
              </a:rPr>
              <a:t>al</a:t>
            </a:r>
            <a:r>
              <a:rPr sz="1600" spc="-70" dirty="0" smtClean="0">
                <a:latin typeface="Tahoma"/>
                <a:cs typeface="Tahoma"/>
              </a:rPr>
              <a:t> </a:t>
            </a:r>
            <a:r>
              <a:rPr sz="1600" spc="-14" dirty="0" smtClean="0">
                <a:latin typeface="Tahoma"/>
                <a:cs typeface="Tahoma"/>
              </a:rPr>
              <a:t>f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acamente</a:t>
            </a:r>
            <a:r>
              <a:rPr sz="1600" spc="-54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acoplado 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1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4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mul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c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m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u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19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4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es</a:t>
            </a:r>
            <a:r>
              <a:rPr sz="1600" spc="-8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he</a:t>
            </a: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ogêneos</a:t>
            </a:r>
            <a:r>
              <a:rPr sz="1600" spc="-75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(</a:t>
            </a:r>
            <a:r>
              <a:rPr sz="1600" spc="-34" dirty="0" smtClean="0">
                <a:latin typeface="Tahoma"/>
                <a:cs typeface="Tahoma"/>
              </a:rPr>
              <a:t>L</a:t>
            </a:r>
            <a:r>
              <a:rPr sz="1600" spc="0" dirty="0" smtClean="0">
                <a:latin typeface="Tahoma"/>
                <a:cs typeface="Tahoma"/>
              </a:rPr>
              <a:t>AN and</a:t>
            </a:r>
            <a:r>
              <a:rPr sz="1600" spc="-41" dirty="0" smtClean="0">
                <a:latin typeface="Tahoma"/>
                <a:cs typeface="Tahoma"/>
              </a:rPr>
              <a:t> </a:t>
            </a:r>
            <a:r>
              <a:rPr sz="1600" spc="-34" dirty="0" smtClean="0">
                <a:latin typeface="Tahoma"/>
                <a:cs typeface="Tahoma"/>
              </a:rPr>
              <a:t>W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N</a:t>
            </a:r>
            <a:r>
              <a:rPr sz="1600" spc="0" dirty="0" smtClean="0"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7000" y="2727325"/>
            <a:ext cx="1866900" cy="823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 marR="273194">
              <a:lnSpc>
                <a:spcPts val="1920"/>
              </a:lnSpc>
              <a:spcBef>
                <a:spcPts val="516"/>
              </a:spcBef>
            </a:pP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4" dirty="0" smtClean="0">
                <a:latin typeface="Tahoma"/>
                <a:cs typeface="Tahoma"/>
              </a:rPr>
              <a:t>f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ece</a:t>
            </a:r>
            <a:r>
              <a:rPr sz="1600" spc="-54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serv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ç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s </a:t>
            </a:r>
            <a:r>
              <a:rPr sz="1600" spc="-4" dirty="0" smtClean="0">
                <a:latin typeface="Tahoma"/>
                <a:cs typeface="Tahoma"/>
              </a:rPr>
              <a:t>l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4" dirty="0" smtClean="0">
                <a:latin typeface="Tahoma"/>
                <a:cs typeface="Tahoma"/>
              </a:rPr>
              <a:t>c</a:t>
            </a:r>
            <a:r>
              <a:rPr sz="1600" spc="0" dirty="0" smtClean="0">
                <a:latin typeface="Tahoma"/>
                <a:cs typeface="Tahoma"/>
              </a:rPr>
              <a:t>ais</a:t>
            </a:r>
            <a:r>
              <a:rPr sz="1600" spc="-33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1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 c</a:t>
            </a:r>
            <a:r>
              <a:rPr sz="1600" spc="-9" dirty="0" smtClean="0">
                <a:latin typeface="Tahoma"/>
                <a:cs typeface="Tahoma"/>
              </a:rPr>
              <a:t>l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en</a:t>
            </a: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es</a:t>
            </a:r>
            <a:r>
              <a:rPr sz="1600" spc="-52" dirty="0" smtClean="0">
                <a:latin typeface="Tahoma"/>
                <a:cs typeface="Tahoma"/>
              </a:rPr>
              <a:t> 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emot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6300" y="3551301"/>
            <a:ext cx="1352550" cy="8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354">
              <a:lnSpc>
                <a:spcPct val="100585"/>
              </a:lnSpc>
              <a:spcBef>
                <a:spcPts val="1286"/>
              </a:spcBef>
            </a:pPr>
            <a:r>
              <a:rPr sz="1600" spc="-4" dirty="0" smtClean="0">
                <a:latin typeface="Tahoma"/>
                <a:cs typeface="Tahoma"/>
              </a:rPr>
              <a:t>Mi</a:t>
            </a:r>
            <a:r>
              <a:rPr sz="1600" spc="0" dirty="0" smtClean="0">
                <a:latin typeface="Tahoma"/>
                <a:cs typeface="Tahoma"/>
              </a:rPr>
              <a:t>d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-4" dirty="0" smtClean="0">
                <a:latin typeface="Tahoma"/>
                <a:cs typeface="Tahoma"/>
              </a:rPr>
              <a:t>l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9" dirty="0" smtClean="0">
                <a:latin typeface="Tahoma"/>
                <a:cs typeface="Tahoma"/>
              </a:rPr>
              <a:t>w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28850" y="3551301"/>
            <a:ext cx="4248150" cy="8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9"/>
              </a:spcBef>
            </a:pPr>
            <a:endParaRPr sz="1300"/>
          </a:p>
          <a:p>
            <a:pPr marL="92456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Ca</a:t>
            </a:r>
            <a:r>
              <a:rPr sz="1600" spc="4" dirty="0" smtClean="0">
                <a:latin typeface="Tahoma"/>
                <a:cs typeface="Tahoma"/>
              </a:rPr>
              <a:t>m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56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c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4" dirty="0" smtClean="0">
                <a:latin typeface="Tahoma"/>
                <a:cs typeface="Tahoma"/>
              </a:rPr>
              <a:t>n</a:t>
            </a:r>
            <a:r>
              <a:rPr sz="1600" spc="0" dirty="0" smtClean="0">
                <a:latin typeface="Tahoma"/>
                <a:cs typeface="Tahoma"/>
              </a:rPr>
              <a:t>al</a:t>
            </a:r>
            <a:r>
              <a:rPr sz="1600" spc="-51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no</a:t>
            </a:r>
            <a:r>
              <a:rPr sz="1600" spc="-1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topo</a:t>
            </a:r>
            <a:r>
              <a:rPr sz="1600" spc="8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7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SOR</a:t>
            </a:r>
            <a:endParaRPr sz="1600">
              <a:latin typeface="Tahoma"/>
              <a:cs typeface="Tahoma"/>
            </a:endParaRPr>
          </a:p>
          <a:p>
            <a:pPr marL="92456">
              <a:lnSpc>
                <a:spcPts val="1920"/>
              </a:lnSpc>
              <a:spcBef>
                <a:spcPts val="96"/>
              </a:spcBef>
            </a:pPr>
            <a:r>
              <a:rPr sz="2400" spc="-4" baseline="-1725" dirty="0" smtClean="0">
                <a:latin typeface="Tahoma"/>
                <a:cs typeface="Tahoma"/>
              </a:rPr>
              <a:t>i</a:t>
            </a:r>
            <a:r>
              <a:rPr sz="2400" spc="0" baseline="-1725" dirty="0" smtClean="0">
                <a:latin typeface="Tahoma"/>
                <a:cs typeface="Tahoma"/>
              </a:rPr>
              <a:t>m</a:t>
            </a:r>
            <a:r>
              <a:rPr sz="2400" spc="4" baseline="-1725" dirty="0" smtClean="0">
                <a:latin typeface="Tahoma"/>
                <a:cs typeface="Tahoma"/>
              </a:rPr>
              <a:t>p</a:t>
            </a:r>
            <a:r>
              <a:rPr sz="2400" spc="-4" baseline="-1725" dirty="0" smtClean="0">
                <a:latin typeface="Tahoma"/>
                <a:cs typeface="Tahoma"/>
              </a:rPr>
              <a:t>l</a:t>
            </a:r>
            <a:r>
              <a:rPr sz="2400" spc="0" baseline="-1725" dirty="0" smtClean="0">
                <a:latin typeface="Tahoma"/>
                <a:cs typeface="Tahoma"/>
              </a:rPr>
              <a:t>ementando</a:t>
            </a:r>
            <a:r>
              <a:rPr sz="2400" spc="-93" baseline="-1725" dirty="0" smtClean="0">
                <a:latin typeface="Tahoma"/>
                <a:cs typeface="Tahoma"/>
              </a:rPr>
              <a:t> </a:t>
            </a:r>
            <a:r>
              <a:rPr sz="2400" spc="0" baseline="-1725" dirty="0" smtClean="0">
                <a:latin typeface="Tahoma"/>
                <a:cs typeface="Tahoma"/>
              </a:rPr>
              <a:t>serv</a:t>
            </a:r>
            <a:r>
              <a:rPr sz="2400" spc="-9" baseline="-1725" dirty="0" smtClean="0">
                <a:latin typeface="Tahoma"/>
                <a:cs typeface="Tahoma"/>
              </a:rPr>
              <a:t>i</a:t>
            </a:r>
            <a:r>
              <a:rPr sz="2400" spc="0" baseline="-1725" dirty="0" smtClean="0">
                <a:latin typeface="Tahoma"/>
                <a:cs typeface="Tahoma"/>
              </a:rPr>
              <a:t>ç</a:t>
            </a:r>
            <a:r>
              <a:rPr sz="2400" spc="-4" baseline="-1725" dirty="0" smtClean="0">
                <a:latin typeface="Tahoma"/>
                <a:cs typeface="Tahoma"/>
              </a:rPr>
              <a:t>o</a:t>
            </a:r>
            <a:r>
              <a:rPr sz="2400" spc="0" baseline="-1725" dirty="0" smtClean="0">
                <a:latin typeface="Tahoma"/>
                <a:cs typeface="Tahoma"/>
              </a:rPr>
              <a:t>s</a:t>
            </a:r>
            <a:r>
              <a:rPr sz="2400" spc="-36" baseline="-1725" dirty="0" smtClean="0">
                <a:latin typeface="Tahoma"/>
                <a:cs typeface="Tahoma"/>
              </a:rPr>
              <a:t> </a:t>
            </a:r>
            <a:r>
              <a:rPr sz="2400" spc="4" baseline="-1725" dirty="0" smtClean="0">
                <a:latin typeface="Tahoma"/>
                <a:cs typeface="Tahoma"/>
              </a:rPr>
              <a:t>d</a:t>
            </a:r>
            <a:r>
              <a:rPr sz="2400" spc="0" baseline="-1725" dirty="0" smtClean="0">
                <a:latin typeface="Tahoma"/>
                <a:cs typeface="Tahoma"/>
              </a:rPr>
              <a:t>e</a:t>
            </a:r>
            <a:r>
              <a:rPr sz="2400" spc="-17" baseline="-1725" dirty="0" smtClean="0">
                <a:latin typeface="Tahoma"/>
                <a:cs typeface="Tahoma"/>
              </a:rPr>
              <a:t> </a:t>
            </a:r>
            <a:r>
              <a:rPr sz="2400" spc="4" baseline="-1725" dirty="0" smtClean="0">
                <a:latin typeface="Tahoma"/>
                <a:cs typeface="Tahoma"/>
              </a:rPr>
              <a:t>p</a:t>
            </a:r>
            <a:r>
              <a:rPr sz="2400" spc="-9" baseline="-1725" dirty="0" smtClean="0">
                <a:latin typeface="Tahoma"/>
                <a:cs typeface="Tahoma"/>
              </a:rPr>
              <a:t>r</a:t>
            </a:r>
            <a:r>
              <a:rPr sz="2400" spc="0" baseline="-1725" dirty="0" smtClean="0">
                <a:latin typeface="Tahoma"/>
                <a:cs typeface="Tahoma"/>
              </a:rPr>
              <a:t>opós</a:t>
            </a:r>
            <a:r>
              <a:rPr sz="2400" spc="-9" baseline="-1725" dirty="0" smtClean="0">
                <a:latin typeface="Tahoma"/>
                <a:cs typeface="Tahoma"/>
              </a:rPr>
              <a:t>i</a:t>
            </a:r>
            <a:r>
              <a:rPr sz="2400" spc="-4" baseline="-1725" dirty="0" smtClean="0">
                <a:latin typeface="Tahoma"/>
                <a:cs typeface="Tahoma"/>
              </a:rPr>
              <a:t>t</a:t>
            </a:r>
            <a:r>
              <a:rPr sz="2400" spc="0" baseline="-1725" dirty="0" smtClean="0">
                <a:latin typeface="Tahoma"/>
                <a:cs typeface="Tahoma"/>
              </a:rPr>
              <a:t>o</a:t>
            </a:r>
            <a:r>
              <a:rPr sz="2400" spc="-15" baseline="-1725" dirty="0" smtClean="0">
                <a:latin typeface="Tahoma"/>
                <a:cs typeface="Tahoma"/>
              </a:rPr>
              <a:t> </a:t>
            </a:r>
            <a:r>
              <a:rPr sz="2400" spc="4" baseline="-1725" dirty="0" smtClean="0">
                <a:latin typeface="Tahoma"/>
                <a:cs typeface="Tahoma"/>
              </a:rPr>
              <a:t>g</a:t>
            </a:r>
            <a:r>
              <a:rPr sz="2400" spc="0" baseline="-1725" dirty="0" smtClean="0">
                <a:latin typeface="Tahoma"/>
                <a:cs typeface="Tahoma"/>
              </a:rPr>
              <a:t>e</a:t>
            </a:r>
            <a:r>
              <a:rPr sz="2400" spc="-25" baseline="-1725" dirty="0" smtClean="0">
                <a:latin typeface="Tahoma"/>
                <a:cs typeface="Tahoma"/>
              </a:rPr>
              <a:t>r</a:t>
            </a:r>
            <a:r>
              <a:rPr sz="2400" spc="0" baseline="-1725" dirty="0" smtClean="0">
                <a:latin typeface="Tahoma"/>
                <a:cs typeface="Tahoma"/>
              </a:rPr>
              <a:t>al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77000" y="3551301"/>
            <a:ext cx="1866900" cy="8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585"/>
              </a:lnSpc>
              <a:spcBef>
                <a:spcPts val="370"/>
              </a:spcBef>
            </a:pPr>
            <a:r>
              <a:rPr sz="1600" spc="-39" dirty="0" smtClean="0">
                <a:latin typeface="Tahoma"/>
                <a:cs typeface="Tahoma"/>
              </a:rPr>
              <a:t>F</a:t>
            </a:r>
            <a:r>
              <a:rPr sz="1600" spc="0" dirty="0" smtClean="0">
                <a:latin typeface="Tahoma"/>
                <a:cs typeface="Tahoma"/>
              </a:rPr>
              <a:t>orne</a:t>
            </a:r>
            <a:r>
              <a:rPr sz="1600" spc="-9" dirty="0" smtClean="0">
                <a:latin typeface="Tahoma"/>
                <a:cs typeface="Tahoma"/>
              </a:rPr>
              <a:t>c</a:t>
            </a:r>
            <a:r>
              <a:rPr sz="1600" spc="0" dirty="0" smtClean="0"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  <a:p>
            <a:pPr marL="93218">
              <a:lnSpc>
                <a:spcPct val="100585"/>
              </a:lnSpc>
              <a:spcBef>
                <a:spcPts val="1908"/>
              </a:spcBef>
            </a:pP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ribu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ção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250825" y="2852737"/>
            <a:ext cx="8142224" cy="3502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18692" y="253800"/>
            <a:ext cx="586104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</a:t>
            </a:r>
            <a:r>
              <a:rPr sz="4400" spc="14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temas</a:t>
            </a:r>
            <a:r>
              <a:rPr sz="4400" spc="-34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Operaciona</a:t>
            </a:r>
            <a:r>
              <a:rPr sz="4400" spc="14" dirty="0" smtClean="0">
                <a:latin typeface="Arial"/>
                <a:cs typeface="Arial"/>
              </a:rPr>
              <a:t>i</a:t>
            </a:r>
            <a:r>
              <a:rPr sz="4400" spc="0" dirty="0" smtClean="0">
                <a:latin typeface="Arial"/>
                <a:cs typeface="Arial"/>
              </a:rPr>
              <a:t>s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5964" y="253800"/>
            <a:ext cx="88664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em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2888" y="924607"/>
            <a:ext cx="253613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Máqu</a:t>
            </a:r>
            <a:r>
              <a:rPr sz="4400" spc="19" dirty="0" smtClean="0">
                <a:latin typeface="Arial"/>
                <a:cs typeface="Arial"/>
              </a:rPr>
              <a:t>i</a:t>
            </a:r>
            <a:r>
              <a:rPr sz="4400" spc="0" dirty="0" smtClean="0">
                <a:latin typeface="Arial"/>
                <a:cs typeface="Arial"/>
              </a:rPr>
              <a:t>nas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5213" y="924607"/>
            <a:ext cx="412177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Unipro</a:t>
            </a:r>
            <a:r>
              <a:rPr sz="4400" spc="9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es</a:t>
            </a:r>
            <a:r>
              <a:rPr sz="4400" spc="14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adas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2654" y="180965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64005" y="1809654"/>
            <a:ext cx="6402705" cy="659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ara</a:t>
            </a:r>
            <a:r>
              <a:rPr sz="2400" spc="5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pl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ç</a:t>
            </a:r>
            <a:r>
              <a:rPr sz="2400" spc="0" dirty="0" smtClean="0">
                <a:latin typeface="Arial"/>
                <a:cs typeface="Arial"/>
              </a:rPr>
              <a:t>ões</a:t>
            </a:r>
            <a:r>
              <a:rPr sz="2400" spc="504" dirty="0" smtClean="0">
                <a:latin typeface="Arial"/>
                <a:cs typeface="Arial"/>
              </a:rPr>
              <a:t> 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código</a:t>
            </a:r>
            <a:r>
              <a:rPr sz="2400" spc="494" dirty="0" smtClean="0">
                <a:latin typeface="Arial"/>
                <a:cs typeface="Arial"/>
              </a:rPr>
              <a:t> 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5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9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ravés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ts val="2590"/>
              </a:lnSpc>
              <a:spcBef>
                <a:spcPts val="1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um microkernel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84212" y="2708211"/>
            <a:ext cx="7570724" cy="4149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17"/>
              </a:spcBef>
            </a:pPr>
            <a:endParaRPr sz="700"/>
          </a:p>
          <a:p>
            <a:pPr marL="3508438" marR="3457765" algn="ctr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1.14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4212" y="2708211"/>
            <a:ext cx="7570724" cy="4341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99108" y="253800"/>
            <a:ext cx="530142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</a:t>
            </a:r>
            <a:r>
              <a:rPr sz="4400" spc="14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tema</a:t>
            </a:r>
            <a:r>
              <a:rPr sz="4400" spc="-1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Operacional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48446" y="253800"/>
            <a:ext cx="88664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em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95576" y="924607"/>
            <a:ext cx="48382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Mu</a:t>
            </a:r>
            <a:r>
              <a:rPr sz="4400" spc="14" dirty="0" smtClean="0">
                <a:latin typeface="Arial"/>
                <a:cs typeface="Arial"/>
              </a:rPr>
              <a:t>l</a:t>
            </a:r>
            <a:r>
              <a:rPr sz="4400" spc="0" dirty="0" smtClean="0">
                <a:latin typeface="Arial"/>
                <a:cs typeface="Arial"/>
              </a:rPr>
              <a:t>ti</a:t>
            </a:r>
            <a:r>
              <a:rPr sz="4400" spc="14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ompu</a:t>
            </a:r>
            <a:r>
              <a:rPr sz="4400" spc="9" dirty="0" smtClean="0">
                <a:latin typeface="Arial"/>
                <a:cs typeface="Arial"/>
              </a:rPr>
              <a:t>t</a:t>
            </a:r>
            <a:r>
              <a:rPr sz="4400" spc="0" dirty="0" smtClean="0">
                <a:latin typeface="Arial"/>
                <a:cs typeface="Arial"/>
              </a:rPr>
              <a:t>adores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854" y="1692073"/>
            <a:ext cx="18637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400" spc="0" dirty="0" smtClean="0">
                <a:latin typeface="Arial"/>
                <a:cs typeface="Arial"/>
              </a:rPr>
              <a:t>• </a:t>
            </a:r>
            <a:r>
              <a:rPr sz="2400" spc="51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Estr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tu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90978" y="1692073"/>
            <a:ext cx="87135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geral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1098" y="1692073"/>
            <a:ext cx="11387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52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8172" y="1692073"/>
            <a:ext cx="130411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si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tema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2886" y="1692073"/>
            <a:ext cx="192215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ra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87995" y="1692073"/>
            <a:ext cx="57339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230" y="2119040"/>
            <a:ext cx="308416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mul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om</a:t>
            </a:r>
            <a:r>
              <a:rPr sz="2800" spc="4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ut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459351" y="1700212"/>
            <a:ext cx="4684649" cy="4924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97305" y="306455"/>
            <a:ext cx="3726485" cy="2767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1055" marR="22662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 de</a:t>
            </a:r>
            <a:endParaRPr sz="4000">
              <a:latin typeface="Arial"/>
              <a:cs typeface="Arial"/>
            </a:endParaRPr>
          </a:p>
          <a:p>
            <a:pPr marL="339470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Com</a:t>
            </a:r>
            <a:r>
              <a:rPr sz="4000" spc="-9" dirty="0" smtClean="0">
                <a:latin typeface="Arial"/>
                <a:cs typeface="Arial"/>
              </a:rPr>
              <a:t>p</a:t>
            </a:r>
            <a:r>
              <a:rPr sz="4000" spc="0" dirty="0" smtClean="0">
                <a:latin typeface="Arial"/>
                <a:cs typeface="Arial"/>
              </a:rPr>
              <a:t>artilhada</a:t>
            </a:r>
            <a:endParaRPr sz="4000">
              <a:latin typeface="Arial"/>
              <a:cs typeface="Arial"/>
            </a:endParaRPr>
          </a:p>
          <a:p>
            <a:pPr marL="12700" marR="1069956">
              <a:lnSpc>
                <a:spcPct val="100041"/>
              </a:lnSpc>
              <a:spcBef>
                <a:spcPts val="1355"/>
              </a:spcBef>
            </a:pP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9" dirty="0" smtClean="0">
                <a:latin typeface="Arial"/>
                <a:cs typeface="Arial"/>
              </a:rPr>
              <a:t>á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do esp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ço de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ereçamento distribuídas entre qu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máqu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0725" y="306455"/>
            <a:ext cx="2554019" cy="1142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123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Me</a:t>
            </a:r>
            <a:r>
              <a:rPr sz="4000" spc="-14" dirty="0" smtClean="0">
                <a:latin typeface="Arial"/>
                <a:cs typeface="Arial"/>
              </a:rPr>
              <a:t>m</a:t>
            </a:r>
            <a:r>
              <a:rPr sz="4000" spc="0" dirty="0" smtClean="0">
                <a:latin typeface="Arial"/>
                <a:cs typeface="Arial"/>
              </a:rPr>
              <a:t>ória</a:t>
            </a:r>
            <a:endParaRPr sz="4000">
              <a:latin typeface="Arial"/>
              <a:cs typeface="Arial"/>
            </a:endParaRPr>
          </a:p>
          <a:p>
            <a:pPr marL="39891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Distribuída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254" y="16459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254" y="3627786"/>
            <a:ext cx="1777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7305" y="3627786"/>
            <a:ext cx="2515763" cy="1062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5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tuação ap</a:t>
            </a:r>
            <a:r>
              <a:rPr sz="2400" spc="-4" dirty="0" smtClean="0">
                <a:latin typeface="Arial"/>
                <a:cs typeface="Arial"/>
              </a:rPr>
              <a:t>ó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-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U 1 re</a:t>
            </a:r>
            <a:r>
              <a:rPr sz="2400" spc="4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erenc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ar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10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9254" y="5243480"/>
            <a:ext cx="1777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97305" y="5243480"/>
            <a:ext cx="2622545" cy="1427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tuação se 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</a:pP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á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10 é li</a:t>
            </a:r>
            <a:r>
              <a:rPr sz="2400" spc="-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 somente 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repl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cação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é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468312" y="2565400"/>
            <a:ext cx="8675624" cy="3597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42"/>
              </a:spcBef>
            </a:pPr>
            <a:endParaRPr sz="800"/>
          </a:p>
          <a:p>
            <a:pPr marL="3952938" marR="4118165" algn="ctr">
              <a:lnSpc>
                <a:spcPct val="95825"/>
              </a:lnSpc>
              <a:spcBef>
                <a:spcPts val="100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1.18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8312" y="2565400"/>
            <a:ext cx="8675624" cy="3597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24076" y="306455"/>
            <a:ext cx="3399714" cy="1142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4284" marR="22662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 de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Com</a:t>
            </a:r>
            <a:r>
              <a:rPr sz="4000" spc="-9" dirty="0" smtClean="0">
                <a:latin typeface="Arial"/>
                <a:cs typeface="Arial"/>
              </a:rPr>
              <a:t>p</a:t>
            </a:r>
            <a:r>
              <a:rPr sz="4000" spc="0" dirty="0" smtClean="0">
                <a:latin typeface="Arial"/>
                <a:cs typeface="Arial"/>
              </a:rPr>
              <a:t>artilhada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0725" y="306455"/>
            <a:ext cx="2554019" cy="1142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123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Me</a:t>
            </a:r>
            <a:r>
              <a:rPr sz="4000" spc="-14" dirty="0" smtClean="0">
                <a:latin typeface="Arial"/>
                <a:cs typeface="Arial"/>
              </a:rPr>
              <a:t>m</a:t>
            </a:r>
            <a:r>
              <a:rPr sz="4000" spc="0" dirty="0" smtClean="0">
                <a:latin typeface="Arial"/>
                <a:cs typeface="Arial"/>
              </a:rPr>
              <a:t>ória</a:t>
            </a:r>
            <a:endParaRPr sz="4000">
              <a:latin typeface="Arial"/>
              <a:cs typeface="Arial"/>
            </a:endParaRPr>
          </a:p>
          <a:p>
            <a:pPr marL="39891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Distribuída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230" y="1684058"/>
            <a:ext cx="81623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lso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90141" y="1684058"/>
            <a:ext cx="24949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comp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4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2160" y="1684058"/>
            <a:ext cx="4094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7188" y="1684058"/>
            <a:ext cx="4940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7560" y="1684058"/>
            <a:ext cx="98678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á</a:t>
            </a:r>
            <a:r>
              <a:rPr sz="2400" spc="4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ina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0438" y="1684058"/>
            <a:ext cx="7661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0939" y="1684058"/>
            <a:ext cx="63072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dois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230" y="2050065"/>
            <a:ext cx="35428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processos 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ntes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876706" y="589080"/>
            <a:ext cx="520493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Evo</a:t>
            </a:r>
            <a:r>
              <a:rPr sz="4400" spc="14" dirty="0" smtClean="0">
                <a:latin typeface="Arial"/>
                <a:cs typeface="Arial"/>
              </a:rPr>
              <a:t>l</a:t>
            </a:r>
            <a:r>
              <a:rPr sz="4400" spc="0" dirty="0" smtClean="0">
                <a:latin typeface="Arial"/>
                <a:cs typeface="Arial"/>
              </a:rPr>
              <a:t>ução</a:t>
            </a:r>
            <a:r>
              <a:rPr sz="4400" spc="-1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Hi</a:t>
            </a:r>
            <a:r>
              <a:rPr sz="4400" spc="9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tórica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–</a:t>
            </a:r>
            <a:endParaRPr sz="4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27496" y="589080"/>
            <a:ext cx="222467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décadas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91819"/>
            <a:ext cx="203098" cy="1404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91819"/>
            <a:ext cx="474949" cy="1404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50</a:t>
            </a:r>
            <a:endParaRPr sz="2800">
              <a:latin typeface="Arial"/>
              <a:cs typeface="Arial"/>
            </a:endParaRPr>
          </a:p>
          <a:p>
            <a:pPr marL="12700" marR="46">
              <a:lnSpc>
                <a:spcPct val="95825"/>
              </a:lnSpc>
              <a:spcBef>
                <a:spcPts val="664"/>
              </a:spcBef>
            </a:pPr>
            <a:r>
              <a:rPr sz="2800" spc="4" dirty="0" smtClean="0">
                <a:latin typeface="Arial"/>
                <a:cs typeface="Arial"/>
              </a:rPr>
              <a:t>60</a:t>
            </a:r>
            <a:endParaRPr sz="2800">
              <a:latin typeface="Arial"/>
              <a:cs typeface="Arial"/>
            </a:endParaRPr>
          </a:p>
          <a:p>
            <a:pPr marL="12700" marR="46">
              <a:lnSpc>
                <a:spcPct val="95825"/>
              </a:lnSpc>
              <a:spcBef>
                <a:spcPts val="812"/>
              </a:spcBef>
            </a:pPr>
            <a:r>
              <a:rPr sz="2800" spc="4" dirty="0" smtClean="0">
                <a:latin typeface="Arial"/>
                <a:cs typeface="Arial"/>
              </a:rPr>
              <a:t>70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72870" y="1691819"/>
            <a:ext cx="674237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= </a:t>
            </a:r>
            <a:r>
              <a:rPr sz="2800" spc="4" dirty="0" smtClean="0">
                <a:latin typeface="Arial"/>
                <a:cs typeface="Arial"/>
              </a:rPr>
              <a:t>us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x</a:t>
            </a:r>
            <a:r>
              <a:rPr sz="2800" spc="0" dirty="0" smtClean="0">
                <a:latin typeface="Arial"/>
                <a:cs typeface="Arial"/>
              </a:rPr>
              <a:t>cl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si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0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mon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uá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io</a:t>
            </a:r>
            <a:r>
              <a:rPr sz="2800" spc="-11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 al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o c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sto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72870" y="2204130"/>
            <a:ext cx="282134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= </a:t>
            </a:r>
            <a:r>
              <a:rPr sz="2800" spc="4" dirty="0" smtClean="0">
                <a:latin typeface="Arial"/>
                <a:cs typeface="Arial"/>
              </a:rPr>
              <a:t>processamento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5511" y="2204130"/>
            <a:ext cx="304894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3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(e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33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b</a:t>
            </a:r>
            <a:r>
              <a:rPr sz="2800" i="1" spc="9" dirty="0" smtClean="0">
                <a:latin typeface="Arial"/>
                <a:cs typeface="Arial"/>
              </a:rPr>
              <a:t>a</a:t>
            </a:r>
            <a:r>
              <a:rPr sz="2800" i="1" spc="0" dirty="0" smtClean="0">
                <a:latin typeface="Arial"/>
                <a:cs typeface="Arial"/>
              </a:rPr>
              <a:t>t</a:t>
            </a:r>
            <a:r>
              <a:rPr sz="2800" i="1" spc="4" dirty="0" smtClean="0">
                <a:latin typeface="Arial"/>
                <a:cs typeface="Arial"/>
              </a:rPr>
              <a:t>c</a:t>
            </a:r>
            <a:r>
              <a:rPr sz="2800" i="1" spc="14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41094" y="2716194"/>
            <a:ext cx="28603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=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14118" y="2716194"/>
            <a:ext cx="199722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mul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14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rio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02023" y="2716194"/>
            <a:ext cx="19690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86909" y="2716194"/>
            <a:ext cx="290555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comp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rt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am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84642" y="2716194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3142921"/>
            <a:ext cx="1642217" cy="807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máq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na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800" spc="4" dirty="0" smtClean="0">
                <a:latin typeface="Arial"/>
                <a:cs typeface="Arial"/>
              </a:rPr>
              <a:t>da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redes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65578" y="3142921"/>
            <a:ext cx="132473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(t</a:t>
            </a:r>
            <a:r>
              <a:rPr sz="2800" spc="9" dirty="0" smtClean="0">
                <a:latin typeface="Arial"/>
                <a:cs typeface="Arial"/>
              </a:rPr>
              <a:t>é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ica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30523" y="3142921"/>
            <a:ext cx="19705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65803" y="3142921"/>
            <a:ext cx="235555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i="1" spc="0" dirty="0" smtClean="0">
                <a:latin typeface="Arial"/>
                <a:cs typeface="Arial"/>
              </a:rPr>
              <a:t>time </a:t>
            </a:r>
            <a:r>
              <a:rPr sz="2800" i="1" spc="122" dirty="0" smtClean="0">
                <a:latin typeface="Arial"/>
                <a:cs typeface="Arial"/>
              </a:rPr>
              <a:t> </a:t>
            </a:r>
            <a:r>
              <a:rPr sz="2800" i="1" spc="0" dirty="0" smtClean="0">
                <a:latin typeface="Arial"/>
                <a:cs typeface="Arial"/>
              </a:rPr>
              <a:t>s</a:t>
            </a:r>
            <a:r>
              <a:rPr sz="2800" i="1" spc="4" dirty="0" smtClean="0">
                <a:latin typeface="Arial"/>
                <a:cs typeface="Arial"/>
              </a:rPr>
              <a:t>h</a:t>
            </a:r>
            <a:r>
              <a:rPr sz="2800" i="1" spc="0" dirty="0" smtClean="0">
                <a:latin typeface="Arial"/>
                <a:cs typeface="Arial"/>
              </a:rPr>
              <a:t>ar</a:t>
            </a:r>
            <a:r>
              <a:rPr sz="2800" i="1" spc="9" dirty="0" smtClean="0">
                <a:latin typeface="Arial"/>
                <a:cs typeface="Arial"/>
              </a:rPr>
              <a:t>i</a:t>
            </a:r>
            <a:r>
              <a:rPr sz="2800" i="1" spc="0" dirty="0" smtClean="0">
                <a:latin typeface="Arial"/>
                <a:cs typeface="Arial"/>
              </a:rPr>
              <a:t>n</a:t>
            </a:r>
            <a:r>
              <a:rPr sz="2800" i="1" spc="14" dirty="0" smtClean="0">
                <a:latin typeface="Arial"/>
                <a:cs typeface="Arial"/>
              </a:rPr>
              <a:t>g</a:t>
            </a:r>
            <a:r>
              <a:rPr sz="2800" spc="4" dirty="0" smtClean="0">
                <a:latin typeface="Arial"/>
                <a:cs typeface="Arial"/>
              </a:rPr>
              <a:t>)</a:t>
            </a:r>
            <a:r>
              <a:rPr sz="2800" spc="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61226" y="3142921"/>
            <a:ext cx="189798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Surg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081952"/>
            <a:ext cx="203098" cy="14050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7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4081952"/>
            <a:ext cx="6639169" cy="892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09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8</a:t>
            </a:r>
            <a:r>
              <a:rPr sz="2800" spc="0" dirty="0" smtClean="0">
                <a:latin typeface="Arial"/>
                <a:cs typeface="Arial"/>
              </a:rPr>
              <a:t>0</a:t>
            </a:r>
            <a:r>
              <a:rPr sz="2800" spc="-3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= 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r>
              <a:rPr sz="2800" spc="-112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pessoa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-9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4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.</a:t>
            </a:r>
            <a:r>
              <a:rPr sz="2800" spc="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7"/>
              </a:spcBef>
            </a:pPr>
            <a:r>
              <a:rPr sz="2800" spc="4" dirty="0" smtClean="0">
                <a:latin typeface="Arial"/>
                <a:cs typeface="Arial"/>
              </a:rPr>
              <a:t>9</a:t>
            </a:r>
            <a:r>
              <a:rPr sz="2800" spc="0" dirty="0" smtClean="0">
                <a:latin typeface="Arial"/>
                <a:cs typeface="Arial"/>
              </a:rPr>
              <a:t>0</a:t>
            </a:r>
            <a:r>
              <a:rPr sz="2800" spc="-3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= 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mput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1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al,</a:t>
            </a:r>
            <a:r>
              <a:rPr sz="2800" spc="-64" dirty="0" smtClean="0">
                <a:latin typeface="Arial"/>
                <a:cs typeface="Arial"/>
              </a:rPr>
              <a:t> </a:t>
            </a:r>
            <a:r>
              <a:rPr sz="2800" spc="-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.</a:t>
            </a:r>
            <a:r>
              <a:rPr sz="2800" spc="-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.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rn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5106461"/>
            <a:ext cx="87114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2000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7710" y="5106461"/>
            <a:ext cx="28603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=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2634" y="5106461"/>
            <a:ext cx="201604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99457" y="5106461"/>
            <a:ext cx="116702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íq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15253" y="5106461"/>
            <a:ext cx="59365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(ou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6882" y="5106461"/>
            <a:ext cx="160200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i="1" spc="0" dirty="0" smtClean="0">
                <a:latin typeface="Arial"/>
                <a:cs typeface="Arial"/>
              </a:rPr>
              <a:t>p</a:t>
            </a:r>
            <a:r>
              <a:rPr sz="2800" i="1" spc="9" dirty="0" smtClean="0">
                <a:latin typeface="Arial"/>
                <a:cs typeface="Arial"/>
              </a:rPr>
              <a:t>e</a:t>
            </a:r>
            <a:r>
              <a:rPr sz="2800" i="1" spc="0" dirty="0" smtClean="0">
                <a:latin typeface="Arial"/>
                <a:cs typeface="Arial"/>
              </a:rPr>
              <a:t>r</a:t>
            </a:r>
            <a:r>
              <a:rPr sz="2800" i="1" spc="9" dirty="0" smtClean="0">
                <a:latin typeface="Arial"/>
                <a:cs typeface="Arial"/>
              </a:rPr>
              <a:t>v</a:t>
            </a:r>
            <a:r>
              <a:rPr sz="2800" i="1" spc="0" dirty="0" smtClean="0">
                <a:latin typeface="Arial"/>
                <a:cs typeface="Arial"/>
              </a:rPr>
              <a:t>a</a:t>
            </a:r>
            <a:r>
              <a:rPr sz="2800" i="1" spc="9" dirty="0" smtClean="0">
                <a:latin typeface="Arial"/>
                <a:cs typeface="Arial"/>
              </a:rPr>
              <a:t>s</a:t>
            </a:r>
            <a:r>
              <a:rPr sz="2800" i="1" spc="0" dirty="0" smtClean="0">
                <a:latin typeface="Arial"/>
                <a:cs typeface="Arial"/>
              </a:rPr>
              <a:t>i</a:t>
            </a:r>
            <a:r>
              <a:rPr sz="2800" i="1" spc="4" dirty="0" smtClean="0">
                <a:latin typeface="Arial"/>
                <a:cs typeface="Arial"/>
              </a:rPr>
              <a:t>v</a:t>
            </a:r>
            <a:r>
              <a:rPr sz="2800" i="1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533130"/>
            <a:ext cx="184003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i="1" spc="0" dirty="0" smtClean="0">
                <a:latin typeface="Arial"/>
                <a:cs typeface="Arial"/>
              </a:rPr>
              <a:t>c</a:t>
            </a:r>
            <a:r>
              <a:rPr sz="2800" i="1" spc="9" dirty="0" smtClean="0">
                <a:latin typeface="Arial"/>
                <a:cs typeface="Arial"/>
              </a:rPr>
              <a:t>o</a:t>
            </a:r>
            <a:r>
              <a:rPr sz="2800" i="1" spc="0" dirty="0" smtClean="0">
                <a:latin typeface="Arial"/>
                <a:cs typeface="Arial"/>
              </a:rPr>
              <a:t>mp</a:t>
            </a:r>
            <a:r>
              <a:rPr sz="2800" i="1" spc="4" dirty="0" smtClean="0">
                <a:latin typeface="Arial"/>
                <a:cs typeface="Arial"/>
              </a:rPr>
              <a:t>u</a:t>
            </a:r>
            <a:r>
              <a:rPr sz="2800" i="1" spc="0" dirty="0" smtClean="0">
                <a:latin typeface="Arial"/>
                <a:cs typeface="Arial"/>
              </a:rPr>
              <a:t>ti</a:t>
            </a:r>
            <a:r>
              <a:rPr sz="2800" i="1" spc="9" dirty="0" smtClean="0">
                <a:latin typeface="Arial"/>
                <a:cs typeface="Arial"/>
              </a:rPr>
              <a:t>n</a:t>
            </a:r>
            <a:r>
              <a:rPr sz="2800" i="1" spc="1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28662" y="2289111"/>
            <a:ext cx="7570724" cy="4379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337496" marR="3602799" algn="ctr">
              <a:lnSpc>
                <a:spcPct val="95825"/>
              </a:lnSpc>
              <a:spcBef>
                <a:spcPts val="301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19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8662" y="2289111"/>
            <a:ext cx="7570724" cy="4379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0072" y="589080"/>
            <a:ext cx="5296952" cy="1425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Sistema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Ope</a:t>
            </a:r>
            <a:r>
              <a:rPr sz="4400" spc="-19" dirty="0" smtClean="0">
                <a:latin typeface="Arial"/>
                <a:cs typeface="Arial"/>
              </a:rPr>
              <a:t>r</a:t>
            </a:r>
            <a:r>
              <a:rPr sz="4400" spc="0" dirty="0" smtClean="0">
                <a:latin typeface="Arial"/>
                <a:cs typeface="Arial"/>
              </a:rPr>
              <a:t>acional</a:t>
            </a:r>
            <a:endParaRPr sz="4400">
              <a:latin typeface="Arial"/>
              <a:cs typeface="Arial"/>
            </a:endParaRPr>
          </a:p>
          <a:p>
            <a:pPr marL="60858" marR="83941">
              <a:lnSpc>
                <a:spcPct val="95825"/>
              </a:lnSpc>
              <a:spcBef>
                <a:spcPts val="3584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utura</a:t>
            </a:r>
            <a:r>
              <a:rPr sz="2400" spc="-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3255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1116" y="589080"/>
            <a:ext cx="144681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Rede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23850" y="2636901"/>
            <a:ext cx="8566150" cy="3313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0072" y="589080"/>
            <a:ext cx="529695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Sistema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Ope</a:t>
            </a:r>
            <a:r>
              <a:rPr sz="4400" spc="-19" dirty="0" smtClean="0">
                <a:latin typeface="Arial"/>
                <a:cs typeface="Arial"/>
              </a:rPr>
              <a:t>r</a:t>
            </a:r>
            <a:r>
              <a:rPr sz="4400" spc="0" dirty="0" smtClean="0">
                <a:latin typeface="Arial"/>
                <a:cs typeface="Arial"/>
              </a:rPr>
              <a:t>acional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3255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1116" y="589080"/>
            <a:ext cx="144681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Rede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230" y="1684058"/>
            <a:ext cx="54939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is cl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tes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serv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 SOR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219200" y="2492311"/>
            <a:ext cx="6542024" cy="436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21051" marR="3116453" algn="ctr">
              <a:lnSpc>
                <a:spcPct val="95825"/>
              </a:lnSpc>
              <a:spcBef>
                <a:spcPts val="92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1.21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19200" y="2492311"/>
            <a:ext cx="6542024" cy="4379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30072" y="589080"/>
            <a:ext cx="529695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Sistema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Ope</a:t>
            </a:r>
            <a:r>
              <a:rPr sz="4400" spc="-19" dirty="0" smtClean="0">
                <a:latin typeface="Arial"/>
                <a:cs typeface="Arial"/>
              </a:rPr>
              <a:t>r</a:t>
            </a:r>
            <a:r>
              <a:rPr sz="4400" spc="0" dirty="0" smtClean="0">
                <a:latin typeface="Arial"/>
                <a:cs typeface="Arial"/>
              </a:rPr>
              <a:t>acional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73255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1116" y="589080"/>
            <a:ext cx="144681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Rede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230" y="1684058"/>
            <a:ext cx="146152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Diferentes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5738" y="1684058"/>
            <a:ext cx="110455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clie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16274" y="1684058"/>
            <a:ext cx="10035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56480" y="1684058"/>
            <a:ext cx="102065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montar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3450" y="1684058"/>
            <a:ext cx="3924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42278" y="1684058"/>
            <a:ext cx="14780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serv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58099" y="1684058"/>
            <a:ext cx="4940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230" y="2050065"/>
            <a:ext cx="24918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diferentes l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gares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403350" y="2632074"/>
            <a:ext cx="5932424" cy="42259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7"/>
              </a:spcBef>
            </a:pPr>
            <a:endParaRPr sz="1300"/>
          </a:p>
          <a:p>
            <a:pPr marL="2319909" marR="2982087" algn="ctr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03350" y="2632074"/>
            <a:ext cx="5932424" cy="4225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39444" y="589080"/>
            <a:ext cx="3930937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Posi</a:t>
            </a:r>
            <a:r>
              <a:rPr sz="4400" spc="9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ionando</a:t>
            </a:r>
            <a:r>
              <a:rPr sz="4400" spc="-3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o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16612" y="589080"/>
            <a:ext cx="297008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Middleware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230" y="1684058"/>
            <a:ext cx="130867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utura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7826" y="1684058"/>
            <a:ext cx="7497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0805" y="1684058"/>
            <a:ext cx="4094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5458" y="1684058"/>
            <a:ext cx="4940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2660" y="1684058"/>
            <a:ext cx="112042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4" dirty="0" smtClean="0">
                <a:latin typeface="Arial"/>
                <a:cs typeface="Arial"/>
              </a:rPr>
              <a:t>st</a:t>
            </a:r>
            <a:r>
              <a:rPr sz="2400" spc="0" dirty="0" smtClean="0">
                <a:latin typeface="Arial"/>
                <a:cs typeface="Arial"/>
              </a:rPr>
              <a:t>ema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6226" y="1684058"/>
            <a:ext cx="147739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stribuído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36154" y="1684058"/>
            <a:ext cx="81714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230" y="2050065"/>
            <a:ext cx="16268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midd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ew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962025" y="1466723"/>
            <a:ext cx="7219950" cy="3503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6"/>
              </a:spcBef>
            </a:pPr>
            <a:endParaRPr sz="650"/>
          </a:p>
          <a:p>
            <a:pPr marL="2735303" marR="3880157" algn="ctr">
              <a:lnSpc>
                <a:spcPct val="95825"/>
              </a:lnSpc>
              <a:spcBef>
                <a:spcPts val="1100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1.23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62025" y="1466723"/>
            <a:ext cx="7219950" cy="3503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47520" y="589080"/>
            <a:ext cx="297008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Middleware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58796" y="589080"/>
            <a:ext cx="42048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5513" y="589080"/>
            <a:ext cx="225321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Abertu</a:t>
            </a:r>
            <a:r>
              <a:rPr sz="4400" spc="-19" dirty="0" smtClean="0">
                <a:latin typeface="Arial"/>
                <a:cs typeface="Arial"/>
              </a:rPr>
              <a:t>r</a:t>
            </a:r>
            <a:r>
              <a:rPr sz="4400" spc="0" dirty="0" smtClean="0">
                <a:latin typeface="Arial"/>
                <a:cs typeface="Arial"/>
              </a:rPr>
              <a:t>a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980" y="5386340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6356" y="5386340"/>
            <a:ext cx="681643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4" dirty="0" smtClean="0">
                <a:latin typeface="Arial"/>
                <a:cs typeface="Arial"/>
              </a:rPr>
              <a:t>u</a:t>
            </a:r>
            <a:r>
              <a:rPr sz="2000" spc="0" dirty="0" smtClean="0">
                <a:latin typeface="Arial"/>
                <a:cs typeface="Arial"/>
              </a:rPr>
              <a:t>m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si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tema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di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tribuído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ba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eado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em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middle</a:t>
            </a:r>
            <a:r>
              <a:rPr sz="2000" spc="4" dirty="0" smtClean="0">
                <a:latin typeface="Arial"/>
                <a:cs typeface="Arial"/>
              </a:rPr>
              <a:t>w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abe</a:t>
            </a:r>
            <a:r>
              <a:rPr sz="2000" spc="9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to,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356" y="5630238"/>
            <a:ext cx="6977457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protocolos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usa</a:t>
            </a:r>
            <a:r>
              <a:rPr sz="2000" spc="4" dirty="0" smtClean="0">
                <a:latin typeface="Arial"/>
                <a:cs typeface="Arial"/>
              </a:rPr>
              <a:t>d</a:t>
            </a:r>
            <a:r>
              <a:rPr sz="2000" spc="0" dirty="0" smtClean="0">
                <a:latin typeface="Arial"/>
                <a:cs typeface="Arial"/>
              </a:rPr>
              <a:t>os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em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cada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camada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middleware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4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eriam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97207" y="5630238"/>
            <a:ext cx="754674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ser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6356" y="5874325"/>
            <a:ext cx="784541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me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mo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5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tan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qua</a:t>
            </a:r>
            <a:r>
              <a:rPr sz="2000" spc="4" dirty="0" smtClean="0">
                <a:latin typeface="Arial"/>
                <a:cs typeface="Arial"/>
              </a:rPr>
              <a:t>n</a:t>
            </a:r>
            <a:r>
              <a:rPr sz="2000" spc="0" dirty="0" smtClean="0">
                <a:latin typeface="Arial"/>
                <a:cs typeface="Arial"/>
              </a:rPr>
              <a:t>to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interfac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ofere</a:t>
            </a:r>
            <a:r>
              <a:rPr sz="2000" spc="9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em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às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apli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ç</a:t>
            </a:r>
            <a:r>
              <a:rPr sz="2000" spc="0" dirty="0" smtClean="0">
                <a:latin typeface="Arial"/>
                <a:cs typeface="Arial"/>
              </a:rPr>
              <a:t>ões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/>
          <p:nvPr/>
        </p:nvSpPr>
        <p:spPr>
          <a:xfrm>
            <a:off x="495300" y="1724025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5300" y="2682875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5300" y="3162300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5300" y="3641725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5300" y="4119499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95300" y="4699000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95300" y="5278501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95300" y="6237287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5300" y="1724025"/>
            <a:ext cx="0" cy="4513262"/>
          </a:xfrm>
          <a:custGeom>
            <a:avLst/>
            <a:gdLst/>
            <a:ahLst/>
            <a:cxnLst/>
            <a:rect l="l" t="t" r="r" b="b"/>
            <a:pathLst>
              <a:path h="4513262">
                <a:moveTo>
                  <a:pt x="0" y="0"/>
                </a:moveTo>
                <a:lnTo>
                  <a:pt x="0" y="4513262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24175" y="1724025"/>
            <a:ext cx="0" cy="4513262"/>
          </a:xfrm>
          <a:custGeom>
            <a:avLst/>
            <a:gdLst/>
            <a:ahLst/>
            <a:cxnLst/>
            <a:rect l="l" t="t" r="r" b="b"/>
            <a:pathLst>
              <a:path h="4513262">
                <a:moveTo>
                  <a:pt x="0" y="0"/>
                </a:moveTo>
                <a:lnTo>
                  <a:pt x="0" y="4513262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678551" y="1724025"/>
            <a:ext cx="0" cy="4513262"/>
          </a:xfrm>
          <a:custGeom>
            <a:avLst/>
            <a:gdLst/>
            <a:ahLst/>
            <a:cxnLst/>
            <a:rect l="l" t="t" r="r" b="b"/>
            <a:pathLst>
              <a:path h="4513262">
                <a:moveTo>
                  <a:pt x="0" y="0"/>
                </a:moveTo>
                <a:lnTo>
                  <a:pt x="0" y="4513262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026275" y="1724025"/>
            <a:ext cx="0" cy="4513262"/>
          </a:xfrm>
          <a:custGeom>
            <a:avLst/>
            <a:gdLst/>
            <a:ahLst/>
            <a:cxnLst/>
            <a:rect l="l" t="t" r="r" b="b"/>
            <a:pathLst>
              <a:path h="4513262">
                <a:moveTo>
                  <a:pt x="0" y="0"/>
                </a:moveTo>
                <a:lnTo>
                  <a:pt x="0" y="4513262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629650" y="1724025"/>
            <a:ext cx="0" cy="4513262"/>
          </a:xfrm>
          <a:custGeom>
            <a:avLst/>
            <a:gdLst/>
            <a:ahLst/>
            <a:cxnLst/>
            <a:rect l="l" t="t" r="r" b="b"/>
            <a:pathLst>
              <a:path h="4513262">
                <a:moveTo>
                  <a:pt x="0" y="0"/>
                </a:moveTo>
                <a:lnTo>
                  <a:pt x="0" y="4513262"/>
                </a:lnTo>
              </a:path>
            </a:pathLst>
          </a:custGeom>
          <a:ln w="2844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221226" y="2203450"/>
            <a:ext cx="0" cy="4033837"/>
          </a:xfrm>
          <a:custGeom>
            <a:avLst/>
            <a:gdLst/>
            <a:ahLst/>
            <a:cxnLst/>
            <a:rect l="l" t="t" r="r" b="b"/>
            <a:pathLst>
              <a:path h="4033837">
                <a:moveTo>
                  <a:pt x="0" y="0"/>
                </a:moveTo>
                <a:lnTo>
                  <a:pt x="0" y="4033837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924175" y="2203450"/>
            <a:ext cx="2754376" cy="0"/>
          </a:xfrm>
          <a:custGeom>
            <a:avLst/>
            <a:gdLst/>
            <a:ahLst/>
            <a:cxnLst/>
            <a:rect l="l" t="t" r="r" b="b"/>
            <a:pathLst>
              <a:path w="2754376">
                <a:moveTo>
                  <a:pt x="0" y="0"/>
                </a:moveTo>
                <a:lnTo>
                  <a:pt x="2754376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95300" y="5757862"/>
            <a:ext cx="8134350" cy="0"/>
          </a:xfrm>
          <a:custGeom>
            <a:avLst/>
            <a:gdLst/>
            <a:ahLst/>
            <a:cxnLst/>
            <a:rect l="l" t="t" r="r" b="b"/>
            <a:pathLst>
              <a:path w="8134350">
                <a:moveTo>
                  <a:pt x="0" y="0"/>
                </a:moveTo>
                <a:lnTo>
                  <a:pt x="813435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014476" y="589080"/>
            <a:ext cx="3312565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Comparação</a:t>
            </a:r>
            <a:endParaRPr sz="4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68795" y="589080"/>
            <a:ext cx="138469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entre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99725" y="589080"/>
            <a:ext cx="241046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Sistemas</a:t>
            </a:r>
            <a:endParaRPr sz="4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487158" y="4431550"/>
            <a:ext cx="71130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55"/>
              </a:lnSpc>
              <a:spcBef>
                <a:spcPts val="87"/>
              </a:spcBef>
            </a:pPr>
            <a:r>
              <a:rPr sz="1600" spc="0" dirty="0" smtClean="0">
                <a:latin typeface="Tahoma"/>
                <a:cs typeface="Tahoma"/>
              </a:rPr>
              <a:t>mo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4" dirty="0" smtClean="0">
                <a:latin typeface="Tahoma"/>
                <a:cs typeface="Tahoma"/>
              </a:rPr>
              <a:t>l</a:t>
            </a:r>
            <a:r>
              <a:rPr sz="1600" spc="0" dirty="0" smtClean="0"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5300" y="1724025"/>
            <a:ext cx="2428875" cy="958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14"/>
              </a:spcBef>
            </a:pPr>
            <a:endParaRPr sz="800"/>
          </a:p>
          <a:p>
            <a:pPr marL="510540">
              <a:lnSpc>
                <a:spcPct val="100585"/>
              </a:lnSpc>
              <a:spcBef>
                <a:spcPts val="2000"/>
              </a:spcBef>
            </a:pPr>
            <a:r>
              <a:rPr sz="1600" b="1" spc="0" dirty="0" smtClean="0">
                <a:latin typeface="Tahoma"/>
                <a:cs typeface="Tahoma"/>
              </a:rPr>
              <a:t>C</a:t>
            </a:r>
            <a:r>
              <a:rPr sz="1600" b="1" spc="4" dirty="0" smtClean="0">
                <a:latin typeface="Tahoma"/>
                <a:cs typeface="Tahoma"/>
              </a:rPr>
              <a:t>a</a:t>
            </a:r>
            <a:r>
              <a:rPr sz="1600" b="1" spc="0" dirty="0" smtClean="0">
                <a:latin typeface="Tahoma"/>
                <a:cs typeface="Tahoma"/>
              </a:rPr>
              <a:t>r</a:t>
            </a:r>
            <a:r>
              <a:rPr sz="1600" b="1" spc="9" dirty="0" smtClean="0">
                <a:latin typeface="Tahoma"/>
                <a:cs typeface="Tahoma"/>
              </a:rPr>
              <a:t>a</a:t>
            </a:r>
            <a:r>
              <a:rPr sz="1600" b="1" spc="0" dirty="0" smtClean="0">
                <a:latin typeface="Tahoma"/>
                <a:cs typeface="Tahoma"/>
              </a:rPr>
              <a:t>c</a:t>
            </a:r>
            <a:r>
              <a:rPr sz="1600" b="1" spc="-4" dirty="0" smtClean="0">
                <a:latin typeface="Tahoma"/>
                <a:cs typeface="Tahoma"/>
              </a:rPr>
              <a:t>t</a:t>
            </a:r>
            <a:r>
              <a:rPr sz="1600" b="1" spc="0" dirty="0" smtClean="0">
                <a:latin typeface="Tahoma"/>
                <a:cs typeface="Tahoma"/>
              </a:rPr>
              <a:t>erís</a:t>
            </a:r>
            <a:r>
              <a:rPr sz="1600" b="1" spc="-4" dirty="0" smtClean="0">
                <a:latin typeface="Tahoma"/>
                <a:cs typeface="Tahoma"/>
              </a:rPr>
              <a:t>t</a:t>
            </a:r>
            <a:r>
              <a:rPr sz="1600" b="1" spc="0" dirty="0" smtClean="0">
                <a:latin typeface="Tahoma"/>
                <a:cs typeface="Tahoma"/>
              </a:rPr>
              <a:t>ica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24175" y="1724025"/>
            <a:ext cx="2754376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6"/>
              </a:spcBef>
            </a:pPr>
            <a:endParaRPr sz="900"/>
          </a:p>
          <a:p>
            <a:pPr marL="1130719" marR="1130986" algn="ctr">
              <a:lnSpc>
                <a:spcPct val="100585"/>
              </a:lnSpc>
            </a:pPr>
            <a:r>
              <a:rPr sz="1600" b="1" spc="0" dirty="0" smtClean="0">
                <a:latin typeface="Tahoma"/>
                <a:cs typeface="Tahoma"/>
              </a:rPr>
              <a:t>S</a:t>
            </a:r>
            <a:r>
              <a:rPr sz="1600" b="1" spc="-9" dirty="0" smtClean="0">
                <a:latin typeface="Tahoma"/>
                <a:cs typeface="Tahoma"/>
              </a:rPr>
              <a:t>O</a:t>
            </a:r>
            <a:r>
              <a:rPr sz="1600" b="1" spc="0" dirty="0" smtClean="0">
                <a:latin typeface="Tahoma"/>
                <a:cs typeface="Tahoma"/>
              </a:rPr>
              <a:t>D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78551" y="1724025"/>
            <a:ext cx="1347724" cy="958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14"/>
              </a:spcBef>
            </a:pPr>
            <a:endParaRPr sz="800"/>
          </a:p>
          <a:p>
            <a:pPr marL="430060" marR="431327" algn="ctr">
              <a:lnSpc>
                <a:spcPct val="100585"/>
              </a:lnSpc>
              <a:spcBef>
                <a:spcPts val="2000"/>
              </a:spcBef>
            </a:pPr>
            <a:r>
              <a:rPr sz="1600" b="1" spc="0" dirty="0" smtClean="0">
                <a:latin typeface="Tahoma"/>
                <a:cs typeface="Tahoma"/>
              </a:rPr>
              <a:t>S</a:t>
            </a:r>
            <a:r>
              <a:rPr sz="1600" b="1" spc="-9" dirty="0" smtClean="0">
                <a:latin typeface="Tahoma"/>
                <a:cs typeface="Tahoma"/>
              </a:rPr>
              <a:t>O</a:t>
            </a:r>
            <a:r>
              <a:rPr sz="1600" b="1" spc="0" dirty="0" smtClean="0">
                <a:latin typeface="Tahoma"/>
                <a:cs typeface="Tahoma"/>
              </a:rPr>
              <a:t>R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26275" y="1724025"/>
            <a:ext cx="1603375" cy="958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"/>
              </a:spcBef>
            </a:pPr>
            <a:endParaRPr sz="850"/>
          </a:p>
          <a:p>
            <a:pPr marL="205358">
              <a:lnSpc>
                <a:spcPct val="100585"/>
              </a:lnSpc>
              <a:spcBef>
                <a:spcPts val="1000"/>
              </a:spcBef>
            </a:pPr>
            <a:r>
              <a:rPr sz="1600" b="1" spc="0" dirty="0" smtClean="0">
                <a:latin typeface="Tahoma"/>
                <a:cs typeface="Tahoma"/>
              </a:rPr>
              <a:t>SO</a:t>
            </a:r>
            <a:r>
              <a:rPr sz="1600" b="1" spc="-22" dirty="0" smtClean="0">
                <a:latin typeface="Tahoma"/>
                <a:cs typeface="Tahoma"/>
              </a:rPr>
              <a:t> </a:t>
            </a:r>
            <a:r>
              <a:rPr sz="1600" b="1" spc="0" dirty="0" smtClean="0">
                <a:latin typeface="Tahoma"/>
                <a:cs typeface="Tahoma"/>
              </a:rPr>
              <a:t>basea</a:t>
            </a:r>
            <a:r>
              <a:rPr sz="1600" b="1" spc="4" dirty="0" smtClean="0">
                <a:latin typeface="Tahoma"/>
                <a:cs typeface="Tahoma"/>
              </a:rPr>
              <a:t>d</a:t>
            </a:r>
            <a:r>
              <a:rPr sz="1600" b="1" spc="0" dirty="0" smtClean="0"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  <a:p>
            <a:pPr marL="206882">
              <a:lnSpc>
                <a:spcPts val="1920"/>
              </a:lnSpc>
              <a:spcBef>
                <a:spcPts val="96"/>
              </a:spcBef>
            </a:pPr>
            <a:r>
              <a:rPr sz="2400" b="1" spc="0" baseline="-1725" dirty="0" smtClean="0">
                <a:latin typeface="Tahoma"/>
                <a:cs typeface="Tahoma"/>
              </a:rPr>
              <a:t>Mi</a:t>
            </a:r>
            <a:r>
              <a:rPr sz="2400" b="1" spc="4" baseline="-1725" dirty="0" smtClean="0">
                <a:latin typeface="Tahoma"/>
                <a:cs typeface="Tahoma"/>
              </a:rPr>
              <a:t>d</a:t>
            </a:r>
            <a:r>
              <a:rPr sz="2400" b="1" spc="0" baseline="-1725" dirty="0" smtClean="0">
                <a:latin typeface="Tahoma"/>
                <a:cs typeface="Tahoma"/>
              </a:rPr>
              <a:t>dlewa</a:t>
            </a:r>
            <a:r>
              <a:rPr sz="2400" b="1" spc="4" baseline="-1725" dirty="0" smtClean="0">
                <a:latin typeface="Tahoma"/>
                <a:cs typeface="Tahoma"/>
              </a:rPr>
              <a:t>r</a:t>
            </a:r>
            <a:r>
              <a:rPr sz="2400" b="1" spc="0" baseline="-1725" dirty="0" smtClean="0"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24175" y="2203450"/>
            <a:ext cx="1297051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132969">
              <a:lnSpc>
                <a:spcPct val="100585"/>
              </a:lnSpc>
            </a:pPr>
            <a:r>
              <a:rPr sz="1600" b="1" spc="0" dirty="0" smtClean="0">
                <a:latin typeface="Tahoma"/>
                <a:cs typeface="Tahoma"/>
              </a:rPr>
              <a:t>Mu</a:t>
            </a:r>
            <a:r>
              <a:rPr sz="1600" b="1" spc="-4" dirty="0" smtClean="0">
                <a:latin typeface="Tahoma"/>
                <a:cs typeface="Tahoma"/>
              </a:rPr>
              <a:t>lt</a:t>
            </a:r>
            <a:r>
              <a:rPr sz="1600" b="1" spc="0" dirty="0" smtClean="0">
                <a:latin typeface="Tahoma"/>
                <a:cs typeface="Tahoma"/>
              </a:rPr>
              <a:t>iproc.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21226" y="2203450"/>
            <a:ext cx="145732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160527">
              <a:lnSpc>
                <a:spcPct val="100585"/>
              </a:lnSpc>
            </a:pPr>
            <a:r>
              <a:rPr sz="1600" b="1" spc="0" dirty="0" smtClean="0">
                <a:latin typeface="Tahoma"/>
                <a:cs typeface="Tahoma"/>
              </a:rPr>
              <a:t>Mu</a:t>
            </a:r>
            <a:r>
              <a:rPr sz="1600" b="1" spc="-4" dirty="0" smtClean="0">
                <a:latin typeface="Tahoma"/>
                <a:cs typeface="Tahoma"/>
              </a:rPr>
              <a:t>lt</a:t>
            </a:r>
            <a:r>
              <a:rPr sz="1600" b="1" spc="0" dirty="0" smtClean="0">
                <a:latin typeface="Tahoma"/>
                <a:cs typeface="Tahoma"/>
              </a:rPr>
              <a:t>i</a:t>
            </a:r>
            <a:r>
              <a:rPr sz="1600" b="1" spc="-4" dirty="0" smtClean="0">
                <a:latin typeface="Tahoma"/>
                <a:cs typeface="Tahoma"/>
              </a:rPr>
              <a:t>c</a:t>
            </a:r>
            <a:r>
              <a:rPr sz="1600" b="1" spc="0" dirty="0" smtClean="0">
                <a:latin typeface="Tahoma"/>
                <a:cs typeface="Tahoma"/>
              </a:rPr>
              <a:t>omp.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5300" y="2682875"/>
            <a:ext cx="242887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92354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G</a:t>
            </a:r>
            <a:r>
              <a:rPr sz="1600" spc="-1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au</a:t>
            </a:r>
            <a:r>
              <a:rPr sz="1600" spc="-53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22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anspar</a:t>
            </a:r>
            <a:r>
              <a:rPr sz="1600" spc="4" dirty="0" smtClean="0">
                <a:latin typeface="Tahoma"/>
                <a:cs typeface="Tahoma"/>
              </a:rPr>
              <a:t>ê</a:t>
            </a:r>
            <a:r>
              <a:rPr sz="1600" spc="0" dirty="0" smtClean="0">
                <a:latin typeface="Tahoma"/>
                <a:cs typeface="Tahoma"/>
              </a:rPr>
              <a:t>n</a:t>
            </a:r>
            <a:r>
              <a:rPr sz="1600" spc="-4" dirty="0" smtClean="0">
                <a:latin typeface="Tahoma"/>
                <a:cs typeface="Tahoma"/>
              </a:rPr>
              <a:t>ci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24175" y="2682875"/>
            <a:ext cx="1297051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206120">
              <a:lnSpc>
                <a:spcPct val="100585"/>
              </a:lnSpc>
            </a:pPr>
            <a:r>
              <a:rPr sz="1600" spc="-4" dirty="0" smtClean="0">
                <a:latin typeface="Tahoma"/>
                <a:cs typeface="Tahoma"/>
              </a:rPr>
              <a:t>M</a:t>
            </a:r>
            <a:r>
              <a:rPr sz="1600" spc="0" dirty="0" smtClean="0">
                <a:latin typeface="Tahoma"/>
                <a:cs typeface="Tahoma"/>
              </a:rPr>
              <a:t>u</a:t>
            </a:r>
            <a:r>
              <a:rPr sz="1600" spc="-4" dirty="0" smtClean="0">
                <a:latin typeface="Tahoma"/>
                <a:cs typeface="Tahoma"/>
              </a:rPr>
              <a:t>it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al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21226" y="2682875"/>
            <a:ext cx="145732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536486" marR="539126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al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78551" y="2682875"/>
            <a:ext cx="1347724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438150">
              <a:lnSpc>
                <a:spcPct val="100585"/>
              </a:lnSpc>
            </a:pPr>
            <a:r>
              <a:rPr sz="1600" spc="4" dirty="0" smtClean="0">
                <a:latin typeface="Tahoma"/>
                <a:cs typeface="Tahoma"/>
              </a:rPr>
              <a:t>b</a:t>
            </a:r>
            <a:r>
              <a:rPr sz="1600" spc="0" dirty="0" smtClean="0">
                <a:latin typeface="Tahoma"/>
                <a:cs typeface="Tahoma"/>
              </a:rPr>
              <a:t>aixa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26275" y="2682875"/>
            <a:ext cx="160337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8"/>
              </a:spcBef>
            </a:pPr>
            <a:endParaRPr sz="900"/>
          </a:p>
          <a:p>
            <a:pPr marL="610273" marR="611389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al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5300" y="3162300"/>
            <a:ext cx="242887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54" marR="449768">
              <a:lnSpc>
                <a:spcPts val="1920"/>
              </a:lnSpc>
              <a:spcBef>
                <a:spcPts val="115"/>
              </a:spcBef>
            </a:pPr>
            <a:r>
              <a:rPr sz="1600" spc="-4" dirty="0" smtClean="0">
                <a:latin typeface="Tahoma"/>
                <a:cs typeface="Tahoma"/>
              </a:rPr>
              <a:t>M</a:t>
            </a:r>
            <a:r>
              <a:rPr sz="1600" spc="0" dirty="0" smtClean="0">
                <a:latin typeface="Tahoma"/>
                <a:cs typeface="Tahoma"/>
              </a:rPr>
              <a:t>esmo</a:t>
            </a:r>
            <a:r>
              <a:rPr sz="1600" spc="-3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SO</a:t>
            </a:r>
            <a:r>
              <a:rPr sz="1600" spc="-10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em</a:t>
            </a:r>
            <a:r>
              <a:rPr sz="1600" spc="-16" dirty="0" smtClean="0">
                <a:latin typeface="Tahoma"/>
                <a:cs typeface="Tahoma"/>
              </a:rPr>
              <a:t> </a:t>
            </a: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odos n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24175" y="3162300"/>
            <a:ext cx="1297051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466255" marR="469161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21226" y="3162300"/>
            <a:ext cx="145732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547154" marR="548536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78551" y="3162300"/>
            <a:ext cx="1347724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481876" marR="480570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não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26275" y="3162300"/>
            <a:ext cx="160337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599605" marR="600204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não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5300" y="3641725"/>
            <a:ext cx="2428875" cy="477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92354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</a:t>
            </a:r>
            <a:r>
              <a:rPr sz="1600" spc="-9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.</a:t>
            </a:r>
            <a:r>
              <a:rPr sz="1600" spc="-24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2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c</a:t>
            </a:r>
            <a:r>
              <a:rPr sz="1600" spc="-4" dirty="0" smtClean="0">
                <a:latin typeface="Tahoma"/>
                <a:cs typeface="Tahoma"/>
              </a:rPr>
              <a:t>ó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os</a:t>
            </a:r>
            <a:r>
              <a:rPr sz="1600" spc="-24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2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SO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24175" y="3641725"/>
            <a:ext cx="1297051" cy="477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563791" marR="566806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1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1226" y="3641725"/>
            <a:ext cx="1457325" cy="477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632498" marR="633730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78551" y="3641725"/>
            <a:ext cx="1347724" cy="477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577888" marR="578739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26275" y="3641725"/>
            <a:ext cx="1603375" cy="477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marL="706285" marR="705993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5300" y="4119499"/>
            <a:ext cx="2428875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9"/>
              </a:spcBef>
            </a:pPr>
            <a:endParaRPr sz="1300"/>
          </a:p>
          <a:p>
            <a:pPr marL="92354">
              <a:lnSpc>
                <a:spcPct val="100585"/>
              </a:lnSpc>
            </a:pPr>
            <a:r>
              <a:rPr sz="1600" spc="4" dirty="0" smtClean="0">
                <a:latin typeface="Tahoma"/>
                <a:cs typeface="Tahoma"/>
              </a:rPr>
              <a:t>B</a:t>
            </a:r>
            <a:r>
              <a:rPr sz="1600" spc="0" dirty="0" smtClean="0">
                <a:latin typeface="Tahoma"/>
                <a:cs typeface="Tahoma"/>
              </a:rPr>
              <a:t>ase</a:t>
            </a:r>
            <a:r>
              <a:rPr sz="1600" spc="-53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1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31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c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mun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ca</a:t>
            </a:r>
            <a:r>
              <a:rPr sz="1600" spc="-4" dirty="0" smtClean="0">
                <a:latin typeface="Tahoma"/>
                <a:cs typeface="Tahoma"/>
              </a:rPr>
              <a:t>ç</a:t>
            </a:r>
            <a:r>
              <a:rPr sz="1600" spc="0" dirty="0" smtClean="0">
                <a:latin typeface="Tahoma"/>
                <a:cs typeface="Tahoma"/>
              </a:rPr>
              <a:t>ão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24175" y="4119499"/>
            <a:ext cx="1297051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"/>
              </a:spcBef>
            </a:pPr>
            <a:endParaRPr sz="650"/>
          </a:p>
          <a:p>
            <a:pPr marL="93344" marR="60363" indent="216407">
              <a:lnSpc>
                <a:spcPts val="1680"/>
              </a:lnSpc>
              <a:spcBef>
                <a:spcPts val="84"/>
              </a:spcBef>
            </a:pPr>
            <a:r>
              <a:rPr sz="1400" spc="0" dirty="0" smtClean="0">
                <a:latin typeface="Tahoma"/>
                <a:cs typeface="Tahoma"/>
              </a:rPr>
              <a:t>Mem</a:t>
            </a:r>
            <a:r>
              <a:rPr sz="1400" spc="4" dirty="0" smtClean="0">
                <a:latin typeface="Tahoma"/>
                <a:cs typeface="Tahoma"/>
              </a:rPr>
              <a:t>ó</a:t>
            </a:r>
            <a:r>
              <a:rPr sz="1400" spc="0" dirty="0" smtClean="0">
                <a:latin typeface="Tahoma"/>
                <a:cs typeface="Tahoma"/>
              </a:rPr>
              <a:t>ria c</a:t>
            </a:r>
            <a:r>
              <a:rPr sz="1400" spc="4" dirty="0" smtClean="0">
                <a:latin typeface="Tahoma"/>
                <a:cs typeface="Tahoma"/>
              </a:rPr>
              <a:t>o</a:t>
            </a:r>
            <a:r>
              <a:rPr sz="1400" spc="0" dirty="0" smtClean="0">
                <a:latin typeface="Tahoma"/>
                <a:cs typeface="Tahoma"/>
              </a:rPr>
              <a:t>mp</a:t>
            </a:r>
            <a:r>
              <a:rPr sz="1400" spc="-4" dirty="0" smtClean="0">
                <a:latin typeface="Tahoma"/>
                <a:cs typeface="Tahoma"/>
              </a:rPr>
              <a:t>a</a:t>
            </a:r>
            <a:r>
              <a:rPr sz="1400" spc="0" dirty="0" smtClean="0">
                <a:latin typeface="Tahoma"/>
                <a:cs typeface="Tahoma"/>
              </a:rPr>
              <a:t>rtilh</a:t>
            </a:r>
            <a:r>
              <a:rPr sz="1400" spc="-4" dirty="0" smtClean="0">
                <a:latin typeface="Tahoma"/>
                <a:cs typeface="Tahoma"/>
              </a:rPr>
              <a:t>a</a:t>
            </a:r>
            <a:r>
              <a:rPr sz="1400" spc="0" dirty="0" smtClean="0">
                <a:latin typeface="Tahoma"/>
                <a:cs typeface="Tahoma"/>
              </a:rPr>
              <a:t>da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21226" y="4119499"/>
            <a:ext cx="1457325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9"/>
              </a:spcBef>
            </a:pPr>
            <a:endParaRPr sz="1300"/>
          </a:p>
          <a:p>
            <a:pPr marL="223012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mensa</a:t>
            </a:r>
            <a:r>
              <a:rPr sz="1600" spc="4" dirty="0" smtClean="0">
                <a:latin typeface="Tahoma"/>
                <a:cs typeface="Tahoma"/>
              </a:rPr>
              <a:t>g</a:t>
            </a:r>
            <a:r>
              <a:rPr sz="1600" spc="0" dirty="0" smtClean="0">
                <a:latin typeface="Tahoma"/>
                <a:cs typeface="Tahoma"/>
              </a:rPr>
              <a:t>ens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78551" y="4119499"/>
            <a:ext cx="1347724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9"/>
              </a:spcBef>
            </a:pPr>
            <a:endParaRPr sz="1300"/>
          </a:p>
          <a:p>
            <a:pPr marL="299465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4" dirty="0" smtClean="0">
                <a:latin typeface="Tahoma"/>
                <a:cs typeface="Tahoma"/>
              </a:rPr>
              <a:t>q</a:t>
            </a:r>
            <a:r>
              <a:rPr sz="1600" spc="0" dirty="0" smtClean="0">
                <a:latin typeface="Tahoma"/>
                <a:cs typeface="Tahoma"/>
              </a:rPr>
              <a:t>u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-14" dirty="0" smtClean="0">
                <a:latin typeface="Tahoma"/>
                <a:cs typeface="Tahoma"/>
              </a:rPr>
              <a:t>v</a:t>
            </a:r>
            <a:r>
              <a:rPr sz="1600" spc="0" dirty="0" smtClean="0">
                <a:latin typeface="Tahoma"/>
                <a:cs typeface="Tahoma"/>
              </a:rPr>
              <a:t>os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26275" y="4119499"/>
            <a:ext cx="1603375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123">
              <a:lnSpc>
                <a:spcPct val="100585"/>
              </a:lnSpc>
              <a:spcBef>
                <a:spcPts val="359"/>
              </a:spcBef>
            </a:pPr>
            <a:r>
              <a:rPr sz="1600" spc="0" dirty="0" smtClean="0">
                <a:latin typeface="Tahoma"/>
                <a:cs typeface="Tahoma"/>
              </a:rPr>
              <a:t>Es</a:t>
            </a:r>
            <a:r>
              <a:rPr sz="1600" spc="4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ec</a:t>
            </a:r>
            <a:r>
              <a:rPr sz="1600" spc="-9" dirty="0" smtClean="0">
                <a:latin typeface="Tahoma"/>
                <a:cs typeface="Tahoma"/>
              </a:rPr>
              <a:t>í</a:t>
            </a:r>
            <a:r>
              <a:rPr sz="1600" spc="0" dirty="0" smtClean="0">
                <a:latin typeface="Tahoma"/>
                <a:cs typeface="Tahoma"/>
              </a:rPr>
              <a:t>f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co</a:t>
            </a:r>
            <a:r>
              <a:rPr sz="1600" spc="-49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ao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5300" y="4699000"/>
            <a:ext cx="2428875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54" marR="670822">
              <a:lnSpc>
                <a:spcPts val="1920"/>
              </a:lnSpc>
              <a:spcBef>
                <a:spcPts val="516"/>
              </a:spcBef>
            </a:pPr>
            <a:r>
              <a:rPr sz="1600" spc="0" dirty="0" smtClean="0">
                <a:latin typeface="Tahoma"/>
                <a:cs typeface="Tahoma"/>
              </a:rPr>
              <a:t>Ge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en</a:t>
            </a:r>
            <a:r>
              <a:rPr sz="1600" spc="-4" dirty="0" smtClean="0">
                <a:latin typeface="Tahoma"/>
                <a:cs typeface="Tahoma"/>
              </a:rPr>
              <a:t>ci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m</a:t>
            </a:r>
            <a:r>
              <a:rPr sz="1600" spc="0" dirty="0" smtClean="0">
                <a:latin typeface="Tahoma"/>
                <a:cs typeface="Tahoma"/>
              </a:rPr>
              <a:t>en</a:t>
            </a:r>
            <a:r>
              <a:rPr sz="1600" spc="-4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o</a:t>
            </a:r>
            <a:r>
              <a:rPr sz="1600" spc="-106" dirty="0" smtClean="0">
                <a:latin typeface="Tahoma"/>
                <a:cs typeface="Tahoma"/>
              </a:rPr>
              <a:t>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e </a:t>
            </a:r>
            <a:r>
              <a:rPr sz="1600" spc="-9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ec</a:t>
            </a:r>
            <a:r>
              <a:rPr sz="1600" spc="-4" dirty="0" smtClean="0">
                <a:latin typeface="Tahoma"/>
                <a:cs typeface="Tahoma"/>
              </a:rPr>
              <a:t>u</a:t>
            </a:r>
            <a:r>
              <a:rPr sz="1600" spc="0" dirty="0" smtClean="0">
                <a:latin typeface="Tahoma"/>
                <a:cs typeface="Tahoma"/>
              </a:rPr>
              <a:t>rs</a:t>
            </a:r>
            <a:r>
              <a:rPr sz="1600" spc="-4" dirty="0" smtClean="0">
                <a:latin typeface="Tahoma"/>
                <a:cs typeface="Tahoma"/>
              </a:rPr>
              <a:t>o</a:t>
            </a:r>
            <a:r>
              <a:rPr sz="1600" spc="0" dirty="0" smtClean="0"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24175" y="4699000"/>
            <a:ext cx="1297051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6328" marR="303776" indent="-7619">
              <a:lnSpc>
                <a:spcPts val="1920"/>
              </a:lnSpc>
              <a:spcBef>
                <a:spcPts val="531"/>
              </a:spcBef>
            </a:pPr>
            <a:r>
              <a:rPr sz="1600" spc="0" dirty="0" smtClean="0">
                <a:latin typeface="Tahoma"/>
                <a:cs typeface="Tahoma"/>
              </a:rPr>
              <a:t>Global, ce</a:t>
            </a:r>
            <a:r>
              <a:rPr sz="1600" spc="-4" dirty="0" smtClean="0">
                <a:latin typeface="Tahoma"/>
                <a:cs typeface="Tahoma"/>
              </a:rPr>
              <a:t>nt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al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21226" y="4699000"/>
            <a:ext cx="1457325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4160" marR="228457" indent="155448">
              <a:lnSpc>
                <a:spcPts val="1920"/>
              </a:lnSpc>
              <a:spcBef>
                <a:spcPts val="531"/>
              </a:spcBef>
            </a:pPr>
            <a:r>
              <a:rPr sz="1600" spc="0" dirty="0" smtClean="0">
                <a:latin typeface="Tahoma"/>
                <a:cs typeface="Tahoma"/>
              </a:rPr>
              <a:t>Global, 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-4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ribu</a:t>
            </a:r>
            <a:r>
              <a:rPr sz="1600" spc="-4" dirty="0" smtClean="0">
                <a:latin typeface="Tahoma"/>
                <a:cs typeface="Tahoma"/>
              </a:rPr>
              <a:t>í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8551" y="4699000"/>
            <a:ext cx="1347724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8"/>
              </a:spcBef>
            </a:pPr>
            <a:endParaRPr sz="1300"/>
          </a:p>
          <a:p>
            <a:pPr marL="275082">
              <a:lnSpc>
                <a:spcPct val="100585"/>
              </a:lnSpc>
            </a:pPr>
            <a:r>
              <a:rPr sz="1600" spc="-39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or</a:t>
            </a:r>
            <a:r>
              <a:rPr sz="1600" spc="-2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nodo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26275" y="4699000"/>
            <a:ext cx="1603375" cy="579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18"/>
              </a:spcBef>
            </a:pPr>
            <a:endParaRPr sz="1300"/>
          </a:p>
          <a:p>
            <a:pPr marL="401954">
              <a:lnSpc>
                <a:spcPct val="100585"/>
              </a:lnSpc>
            </a:pPr>
            <a:r>
              <a:rPr sz="1600" spc="-39" dirty="0" smtClean="0">
                <a:latin typeface="Tahoma"/>
                <a:cs typeface="Tahoma"/>
              </a:rPr>
              <a:t>P</a:t>
            </a:r>
            <a:r>
              <a:rPr sz="1600" spc="0" dirty="0" smtClean="0">
                <a:latin typeface="Tahoma"/>
                <a:cs typeface="Tahoma"/>
              </a:rPr>
              <a:t>or</a:t>
            </a:r>
            <a:r>
              <a:rPr sz="1600" spc="-23" dirty="0" smtClean="0">
                <a:latin typeface="Tahoma"/>
                <a:cs typeface="Tahoma"/>
              </a:rPr>
              <a:t> </a:t>
            </a:r>
            <a:r>
              <a:rPr sz="1600" spc="0" dirty="0" smtClean="0">
                <a:latin typeface="Tahoma"/>
                <a:cs typeface="Tahoma"/>
              </a:rPr>
              <a:t>nodo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5300" y="5278501"/>
            <a:ext cx="2428875" cy="4793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 marL="92354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Esca</a:t>
            </a:r>
            <a:r>
              <a:rPr sz="1600" spc="-4" dirty="0" smtClean="0">
                <a:latin typeface="Tahoma"/>
                <a:cs typeface="Tahoma"/>
              </a:rPr>
              <a:t>l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b</a:t>
            </a:r>
            <a:r>
              <a:rPr sz="1600" spc="-4" dirty="0" smtClean="0">
                <a:latin typeface="Tahoma"/>
                <a:cs typeface="Tahoma"/>
              </a:rPr>
              <a:t>ili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4175" y="5278501"/>
            <a:ext cx="1297051" cy="4793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 marL="455587" marR="456186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não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21226" y="5278501"/>
            <a:ext cx="1457325" cy="4793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2"/>
              </a:spcBef>
            </a:pPr>
            <a:endParaRPr sz="1000"/>
          </a:p>
          <a:p>
            <a:pPr marL="134620">
              <a:lnSpc>
                <a:spcPct val="100585"/>
              </a:lnSpc>
            </a:pPr>
            <a:r>
              <a:rPr sz="1300" spc="0" dirty="0" smtClean="0">
                <a:latin typeface="Tahoma"/>
                <a:cs typeface="Tahoma"/>
              </a:rPr>
              <a:t>m</a:t>
            </a:r>
            <a:r>
              <a:rPr sz="1300" spc="4" dirty="0" smtClean="0">
                <a:latin typeface="Tahoma"/>
                <a:cs typeface="Tahoma"/>
              </a:rPr>
              <a:t>o</a:t>
            </a:r>
            <a:r>
              <a:rPr sz="1300" spc="0" dirty="0" smtClean="0">
                <a:latin typeface="Tahoma"/>
                <a:cs typeface="Tahoma"/>
              </a:rPr>
              <a:t>d</a:t>
            </a:r>
            <a:r>
              <a:rPr sz="1300" spc="4" dirty="0" smtClean="0">
                <a:latin typeface="Tahoma"/>
                <a:cs typeface="Tahoma"/>
              </a:rPr>
              <a:t>e</a:t>
            </a:r>
            <a:r>
              <a:rPr sz="1300" spc="-19" dirty="0" smtClean="0">
                <a:latin typeface="Tahoma"/>
                <a:cs typeface="Tahoma"/>
              </a:rPr>
              <a:t>r</a:t>
            </a:r>
            <a:r>
              <a:rPr sz="1300" spc="0" dirty="0" smtClean="0">
                <a:latin typeface="Tahoma"/>
                <a:cs typeface="Tahoma"/>
              </a:rPr>
              <a:t>a</a:t>
            </a:r>
            <a:r>
              <a:rPr sz="1300" spc="4" dirty="0" smtClean="0">
                <a:latin typeface="Tahoma"/>
                <a:cs typeface="Tahoma"/>
              </a:rPr>
              <a:t>d</a:t>
            </a:r>
            <a:r>
              <a:rPr sz="1300" spc="0" dirty="0" smtClean="0">
                <a:latin typeface="Tahoma"/>
                <a:cs typeface="Tahoma"/>
              </a:rPr>
              <a:t>a</a:t>
            </a:r>
            <a:r>
              <a:rPr sz="1300" spc="4" dirty="0" smtClean="0">
                <a:latin typeface="Tahoma"/>
                <a:cs typeface="Tahoma"/>
              </a:rPr>
              <a:t>m</a:t>
            </a:r>
            <a:r>
              <a:rPr sz="1300" spc="0" dirty="0" smtClean="0">
                <a:latin typeface="Tahoma"/>
                <a:cs typeface="Tahoma"/>
              </a:rPr>
              <a:t>ente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78551" y="5278501"/>
            <a:ext cx="1347724" cy="4793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 marL="492544" marR="493545" algn="ctr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s</a:t>
            </a:r>
            <a:r>
              <a:rPr sz="1600" spc="-9" dirty="0" smtClean="0">
                <a:latin typeface="Tahoma"/>
                <a:cs typeface="Tahoma"/>
              </a:rPr>
              <a:t>i</a:t>
            </a:r>
            <a:r>
              <a:rPr sz="1600" spc="0" dirty="0" smtClean="0">
                <a:latin typeface="Tahoma"/>
                <a:cs typeface="Tahoma"/>
              </a:rPr>
              <a:t>m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26275" y="5278501"/>
            <a:ext cx="1603375" cy="4793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 marL="478154">
              <a:lnSpc>
                <a:spcPct val="100585"/>
              </a:lnSpc>
            </a:pPr>
            <a:r>
              <a:rPr sz="1600" spc="-39" dirty="0" smtClean="0">
                <a:latin typeface="Tahoma"/>
                <a:cs typeface="Tahoma"/>
              </a:rPr>
              <a:t>v</a:t>
            </a:r>
            <a:r>
              <a:rPr sz="1600" spc="0" dirty="0" smtClean="0">
                <a:latin typeface="Tahoma"/>
                <a:cs typeface="Tahoma"/>
              </a:rPr>
              <a:t>aria</a:t>
            </a:r>
            <a:r>
              <a:rPr sz="1600" spc="4" dirty="0" smtClean="0">
                <a:latin typeface="Tahoma"/>
                <a:cs typeface="Tahoma"/>
              </a:rPr>
              <a:t>d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300" y="5757862"/>
            <a:ext cx="242887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4"/>
              </a:spcBef>
            </a:pPr>
            <a:endParaRPr sz="900"/>
          </a:p>
          <a:p>
            <a:pPr marL="92354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b</a:t>
            </a:r>
            <a:r>
              <a:rPr sz="1600" spc="0" dirty="0" smtClean="0">
                <a:latin typeface="Tahoma"/>
                <a:cs typeface="Tahoma"/>
              </a:rPr>
              <a:t>er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u</a:t>
            </a:r>
            <a:r>
              <a:rPr sz="1600" spc="-25" dirty="0" smtClean="0">
                <a:latin typeface="Tahoma"/>
                <a:cs typeface="Tahoma"/>
              </a:rPr>
              <a:t>r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4175" y="5757862"/>
            <a:ext cx="1297051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4"/>
              </a:spcBef>
            </a:pPr>
            <a:endParaRPr sz="900"/>
          </a:p>
          <a:p>
            <a:pPr marL="297561">
              <a:lnSpc>
                <a:spcPct val="100585"/>
              </a:lnSpc>
            </a:pPr>
            <a:r>
              <a:rPr sz="1600" spc="-14" dirty="0" smtClean="0">
                <a:latin typeface="Tahoma"/>
                <a:cs typeface="Tahoma"/>
              </a:rPr>
              <a:t>f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9" dirty="0" smtClean="0">
                <a:latin typeface="Tahoma"/>
                <a:cs typeface="Tahoma"/>
              </a:rPr>
              <a:t>c</a:t>
            </a:r>
            <a:r>
              <a:rPr sz="1600" spc="0" dirty="0" smtClean="0">
                <a:latin typeface="Tahoma"/>
                <a:cs typeface="Tahoma"/>
              </a:rPr>
              <a:t>hada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1226" y="5757862"/>
            <a:ext cx="145732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4"/>
              </a:spcBef>
            </a:pPr>
            <a:endParaRPr sz="900"/>
          </a:p>
          <a:p>
            <a:pPr marL="376936">
              <a:lnSpc>
                <a:spcPct val="100585"/>
              </a:lnSpc>
            </a:pPr>
            <a:r>
              <a:rPr sz="1600" spc="-14" dirty="0" smtClean="0">
                <a:latin typeface="Tahoma"/>
                <a:cs typeface="Tahoma"/>
              </a:rPr>
              <a:t>f</a:t>
            </a:r>
            <a:r>
              <a:rPr sz="1600" spc="0" dirty="0" smtClean="0">
                <a:latin typeface="Tahoma"/>
                <a:cs typeface="Tahoma"/>
              </a:rPr>
              <a:t>e</a:t>
            </a:r>
            <a:r>
              <a:rPr sz="1600" spc="-9" dirty="0" smtClean="0">
                <a:latin typeface="Tahoma"/>
                <a:cs typeface="Tahoma"/>
              </a:rPr>
              <a:t>c</a:t>
            </a:r>
            <a:r>
              <a:rPr sz="1600" spc="0" dirty="0" smtClean="0">
                <a:latin typeface="Tahoma"/>
                <a:cs typeface="Tahoma"/>
              </a:rPr>
              <a:t>hada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78551" y="5757862"/>
            <a:ext cx="1347724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4"/>
              </a:spcBef>
            </a:pPr>
            <a:endParaRPr sz="900"/>
          </a:p>
          <a:p>
            <a:pPr marL="387858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b</a:t>
            </a:r>
            <a:r>
              <a:rPr sz="1600" spc="0" dirty="0" smtClean="0">
                <a:latin typeface="Tahoma"/>
                <a:cs typeface="Tahoma"/>
              </a:rPr>
              <a:t>er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26275" y="5757862"/>
            <a:ext cx="1603375" cy="47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4"/>
              </a:spcBef>
            </a:pPr>
            <a:endParaRPr sz="900"/>
          </a:p>
          <a:p>
            <a:pPr marL="514730">
              <a:lnSpc>
                <a:spcPct val="100585"/>
              </a:lnSpc>
            </a:pPr>
            <a:r>
              <a:rPr sz="1600" spc="0" dirty="0" smtClean="0">
                <a:latin typeface="Tahoma"/>
                <a:cs typeface="Tahoma"/>
              </a:rPr>
              <a:t>a</a:t>
            </a:r>
            <a:r>
              <a:rPr sz="1600" spc="4" dirty="0" smtClean="0">
                <a:latin typeface="Tahoma"/>
                <a:cs typeface="Tahoma"/>
              </a:rPr>
              <a:t>b</a:t>
            </a:r>
            <a:r>
              <a:rPr sz="1600" spc="0" dirty="0" smtClean="0">
                <a:latin typeface="Tahoma"/>
                <a:cs typeface="Tahoma"/>
              </a:rPr>
              <a:t>er</a:t>
            </a:r>
            <a:r>
              <a:rPr sz="1600" spc="-9" dirty="0" smtClean="0">
                <a:latin typeface="Tahoma"/>
                <a:cs typeface="Tahoma"/>
              </a:rPr>
              <a:t>t</a:t>
            </a:r>
            <a:r>
              <a:rPr sz="1600" spc="0" dirty="0" smtClean="0">
                <a:latin typeface="Tahoma"/>
                <a:cs typeface="Tahoma"/>
              </a:rPr>
              <a:t>a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258887" y="2997136"/>
            <a:ext cx="6580124" cy="3198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78230" y="589080"/>
            <a:ext cx="6446638" cy="1425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35913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Clientes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e Servidores</a:t>
            </a:r>
            <a:endParaRPr sz="4400">
              <a:latin typeface="Arial"/>
              <a:cs typeface="Arial"/>
            </a:endParaRPr>
          </a:p>
          <a:p>
            <a:pPr marL="12700" marR="83941">
              <a:lnSpc>
                <a:spcPct val="95825"/>
              </a:lnSpc>
              <a:spcBef>
                <a:spcPts val="3584"/>
              </a:spcBef>
            </a:pPr>
            <a:r>
              <a:rPr sz="2400" spc="0" dirty="0" smtClean="0">
                <a:latin typeface="Arial"/>
                <a:cs typeface="Arial"/>
              </a:rPr>
              <a:t>Interação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 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 cl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serv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00062" y="1696758"/>
            <a:ext cx="8145399" cy="43833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8009" marR="1372308" algn="ctr">
              <a:lnSpc>
                <a:spcPts val="2455"/>
              </a:lnSpc>
              <a:spcBef>
                <a:spcPts val="122"/>
              </a:spcBef>
            </a:pPr>
            <a:r>
              <a:rPr sz="2400" spc="0" dirty="0" smtClean="0">
                <a:latin typeface="Arial"/>
                <a:cs typeface="Arial"/>
              </a:rPr>
              <a:t>•     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-4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ral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orga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iz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tion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an 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nternet</a:t>
            </a:r>
            <a:endParaRPr sz="2400">
              <a:latin typeface="Arial"/>
              <a:cs typeface="Arial"/>
            </a:endParaRPr>
          </a:p>
          <a:p>
            <a:pPr marL="1109408" marR="1612277" algn="ctr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search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to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three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ifferent lay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2994596" marR="4520374" algn="ctr">
              <a:lnSpc>
                <a:spcPct val="95825"/>
              </a:lnSpc>
              <a:spcBef>
                <a:spcPts val="5749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28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0062" y="1700276"/>
            <a:ext cx="8145399" cy="4379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43304" y="589080"/>
            <a:ext cx="138413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Nível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0876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do</a:t>
            </a:r>
            <a:endParaRPr sz="4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49857" y="589080"/>
            <a:ext cx="3937093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proce</a:t>
            </a:r>
            <a:r>
              <a:rPr sz="4400" spc="9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samen</a:t>
            </a:r>
            <a:r>
              <a:rPr sz="4400" spc="9" dirty="0" smtClean="0">
                <a:latin typeface="Arial"/>
                <a:cs typeface="Arial"/>
              </a:rPr>
              <a:t>t</a:t>
            </a:r>
            <a:r>
              <a:rPr sz="4400" spc="0" dirty="0" smtClean="0">
                <a:latin typeface="Arial"/>
                <a:cs typeface="Arial"/>
              </a:rPr>
              <a:t>o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50825" y="2349563"/>
            <a:ext cx="8642350" cy="40369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662911" marR="4348965" algn="ctr">
              <a:lnSpc>
                <a:spcPct val="95825"/>
              </a:lnSpc>
              <a:spcBef>
                <a:spcPts val="434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30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825" y="2349563"/>
            <a:ext cx="8642350" cy="4036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78230" y="589080"/>
            <a:ext cx="7100098" cy="1425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2117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Arquiteturas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multi</a:t>
            </a:r>
            <a:r>
              <a:rPr sz="4400" spc="9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amadas</a:t>
            </a:r>
            <a:endParaRPr sz="4400">
              <a:latin typeface="Arial"/>
              <a:cs typeface="Arial"/>
            </a:endParaRPr>
          </a:p>
          <a:p>
            <a:pPr marL="12700" marR="83941">
              <a:lnSpc>
                <a:spcPct val="95825"/>
              </a:lnSpc>
              <a:spcBef>
                <a:spcPts val="3584"/>
              </a:spcBef>
            </a:pP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 e</a:t>
            </a:r>
            <a:r>
              <a:rPr sz="2400" spc="-14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emp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 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serv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atua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do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como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900112" y="2492311"/>
            <a:ext cx="7799324" cy="40815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17"/>
              </a:spcBef>
            </a:pPr>
            <a:endParaRPr sz="600"/>
          </a:p>
          <a:p>
            <a:pPr marL="3432746" marR="3736149" algn="ctr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31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00112" y="2492311"/>
            <a:ext cx="7799324" cy="40815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30756" y="589080"/>
            <a:ext cx="576590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Arquiteturas</a:t>
            </a:r>
            <a:r>
              <a:rPr sz="4400" spc="-25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modernas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6854" y="168405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230" y="1684058"/>
            <a:ext cx="54394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68577" y="1684058"/>
            <a:ext cx="122293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ex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mplo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37510" y="1684058"/>
            <a:ext cx="4094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2246" y="1684058"/>
            <a:ext cx="66520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3268" y="1684058"/>
            <a:ext cx="161347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stri</a:t>
            </a:r>
            <a:r>
              <a:rPr sz="2400" spc="4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ç</a:t>
            </a:r>
            <a:r>
              <a:rPr sz="2400" spc="0" dirty="0" smtClean="0">
                <a:latin typeface="Arial"/>
                <a:cs typeface="Arial"/>
              </a:rPr>
              <a:t>ão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2218" y="1684058"/>
            <a:ext cx="139471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1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izontal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01458" y="1684058"/>
            <a:ext cx="41254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9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59623" y="1684058"/>
            <a:ext cx="49400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230" y="2050065"/>
            <a:ext cx="1679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serviço w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878840" y="306455"/>
            <a:ext cx="7627187" cy="1766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0301" marR="549467" algn="ctr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Motiva</a:t>
            </a:r>
            <a:r>
              <a:rPr sz="4000" spc="9" dirty="0" smtClean="0">
                <a:latin typeface="Arial"/>
                <a:cs typeface="Arial"/>
              </a:rPr>
              <a:t>ç</a:t>
            </a:r>
            <a:r>
              <a:rPr sz="4000" spc="0" dirty="0" smtClean="0">
                <a:latin typeface="Arial"/>
                <a:cs typeface="Arial"/>
              </a:rPr>
              <a:t>ão</a:t>
            </a:r>
            <a:r>
              <a:rPr sz="4000" spc="-167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ou</a:t>
            </a:r>
            <a:r>
              <a:rPr sz="4000" spc="-4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o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ontex</a:t>
            </a:r>
            <a:r>
              <a:rPr sz="4000" spc="9" dirty="0" smtClean="0">
                <a:latin typeface="Arial"/>
                <a:cs typeface="Arial"/>
              </a:rPr>
              <a:t>t</a:t>
            </a:r>
            <a:r>
              <a:rPr sz="4000" spc="0" dirty="0" smtClean="0">
                <a:latin typeface="Arial"/>
                <a:cs typeface="Arial"/>
              </a:rPr>
              <a:t>o</a:t>
            </a:r>
            <a:r>
              <a:rPr sz="4000" spc="-4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para</a:t>
            </a:r>
            <a:endParaRPr sz="4000">
              <a:latin typeface="Arial"/>
              <a:cs typeface="Arial"/>
            </a:endParaRPr>
          </a:p>
          <a:p>
            <a:pPr marL="1186599" marR="1428571" algn="ctr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Sis</a:t>
            </a:r>
            <a:r>
              <a:rPr sz="4000" spc="9" dirty="0" smtClean="0">
                <a:latin typeface="Arial"/>
                <a:cs typeface="Arial"/>
              </a:rPr>
              <a:t>t</a:t>
            </a:r>
            <a:r>
              <a:rPr sz="4000" spc="0" dirty="0" smtClean="0">
                <a:latin typeface="Arial"/>
                <a:cs typeface="Arial"/>
              </a:rPr>
              <a:t>emas</a:t>
            </a:r>
            <a:r>
              <a:rPr sz="4000" spc="-97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</a:t>
            </a:r>
            <a:r>
              <a:rPr sz="4000" spc="9" dirty="0" smtClean="0">
                <a:latin typeface="Arial"/>
                <a:cs typeface="Arial"/>
              </a:rPr>
              <a:t>r</a:t>
            </a:r>
            <a:r>
              <a:rPr sz="4000" spc="0" dirty="0" smtClean="0">
                <a:latin typeface="Arial"/>
                <a:cs typeface="Arial"/>
              </a:rPr>
              <a:t>ibuídos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661"/>
              </a:spcBef>
            </a:pPr>
            <a:r>
              <a:rPr sz="2800" spc="0" dirty="0" smtClean="0">
                <a:latin typeface="Arial"/>
                <a:cs typeface="Arial"/>
              </a:rPr>
              <a:t>Compa</a:t>
            </a:r>
            <a:r>
              <a:rPr sz="2800" spc="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til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ame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</a:t>
            </a:r>
            <a:r>
              <a:rPr sz="2800" spc="-11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recurso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97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solidFill>
                  <a:srgbClr val="333399"/>
                </a:solidFill>
                <a:latin typeface="Arial"/>
                <a:cs typeface="Arial"/>
              </a:rPr>
              <a:t>(pr</a:t>
            </a:r>
            <a:r>
              <a:rPr sz="2200" spc="4" dirty="0" smtClean="0">
                <a:solidFill>
                  <a:srgbClr val="333399"/>
                </a:solidFill>
                <a:latin typeface="Arial"/>
                <a:cs typeface="Arial"/>
              </a:rPr>
              <a:t>i</a:t>
            </a:r>
            <a:r>
              <a:rPr sz="2200" spc="0" dirty="0" smtClean="0">
                <a:solidFill>
                  <a:srgbClr val="333399"/>
                </a:solidFill>
                <a:latin typeface="Arial"/>
                <a:cs typeface="Arial"/>
              </a:rPr>
              <a:t>n</a:t>
            </a:r>
            <a:r>
              <a:rPr sz="2200" spc="4" dirty="0" smtClean="0">
                <a:solidFill>
                  <a:srgbClr val="333399"/>
                </a:solidFill>
                <a:latin typeface="Arial"/>
                <a:cs typeface="Arial"/>
              </a:rPr>
              <a:t>c</a:t>
            </a:r>
            <a:r>
              <a:rPr sz="2200" spc="0" dirty="0" smtClean="0">
                <a:solidFill>
                  <a:srgbClr val="333399"/>
                </a:solidFill>
                <a:latin typeface="Arial"/>
                <a:cs typeface="Arial"/>
              </a:rPr>
              <a:t>i</a:t>
            </a:r>
            <a:r>
              <a:rPr sz="2200" spc="4" dirty="0" smtClean="0">
                <a:solidFill>
                  <a:srgbClr val="333399"/>
                </a:solidFill>
                <a:latin typeface="Arial"/>
                <a:cs typeface="Arial"/>
              </a:rPr>
              <a:t>p</a:t>
            </a:r>
            <a:r>
              <a:rPr sz="2200" spc="0" dirty="0" smtClean="0">
                <a:solidFill>
                  <a:srgbClr val="333399"/>
                </a:solidFill>
                <a:latin typeface="Arial"/>
                <a:cs typeface="Arial"/>
              </a:rPr>
              <a:t>al</a:t>
            </a:r>
            <a:r>
              <a:rPr sz="2200" spc="-79" dirty="0" smtClean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200" spc="0" dirty="0" smtClean="0">
                <a:solidFill>
                  <a:srgbClr val="333399"/>
                </a:solidFill>
                <a:latin typeface="Arial"/>
                <a:cs typeface="Arial"/>
              </a:rPr>
              <a:t>motiva</a:t>
            </a:r>
            <a:r>
              <a:rPr sz="2200" spc="4" dirty="0" smtClean="0">
                <a:solidFill>
                  <a:srgbClr val="333399"/>
                </a:solidFill>
                <a:latin typeface="Arial"/>
                <a:cs typeface="Arial"/>
              </a:rPr>
              <a:t>ç</a:t>
            </a:r>
            <a:r>
              <a:rPr sz="2200" spc="0" dirty="0" smtClean="0">
                <a:solidFill>
                  <a:srgbClr val="333399"/>
                </a:solidFill>
                <a:latin typeface="Arial"/>
                <a:cs typeface="Arial"/>
              </a:rPr>
              <a:t>ão)</a:t>
            </a:r>
            <a:endParaRPr sz="2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1691819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444" y="2183923"/>
            <a:ext cx="848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4" dirty="0" smtClean="0">
                <a:latin typeface="Arial"/>
                <a:cs typeface="Arial"/>
              </a:rPr>
              <a:t>.: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41906" y="2183923"/>
            <a:ext cx="10196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discos,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61487" y="2183923"/>
            <a:ext cx="33580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ória,  </a:t>
            </a:r>
            <a:r>
              <a:rPr sz="2400" spc="1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impressoras,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20661" y="2183923"/>
            <a:ext cx="18328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processador,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2549683"/>
            <a:ext cx="7789007" cy="16323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3766" marR="14321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entida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es</a:t>
            </a:r>
            <a:r>
              <a:rPr sz="2400" spc="2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defin</a:t>
            </a:r>
            <a:r>
              <a:rPr sz="2400" spc="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das</a:t>
            </a:r>
            <a:r>
              <a:rPr sz="2400" spc="249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or</a:t>
            </a:r>
            <a:r>
              <a:rPr sz="2400" spc="24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</a:t>
            </a:r>
            <a:r>
              <a:rPr sz="2400" spc="-9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tware:</a:t>
            </a:r>
            <a:r>
              <a:rPr sz="2400" spc="2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vos,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bas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2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marL="413766" marR="60041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da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os, objetos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03"/>
              </a:spcBef>
            </a:pPr>
            <a:r>
              <a:rPr sz="2800" spc="0" dirty="0" smtClean="0">
                <a:latin typeface="Arial"/>
                <a:cs typeface="Arial"/>
              </a:rPr>
              <a:t>Rec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r>
              <a:rPr sz="2800" spc="-7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pode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1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er ge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en</a:t>
            </a:r>
            <a:r>
              <a:rPr sz="2800" spc="1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os</a:t>
            </a:r>
            <a:r>
              <a:rPr sz="2800" spc="-102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4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id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res</a:t>
            </a:r>
            <a:endParaRPr sz="2800">
              <a:latin typeface="Arial"/>
              <a:cs typeface="Arial"/>
            </a:endParaRPr>
          </a:p>
          <a:p>
            <a:pPr marL="12700" marR="60041">
              <a:lnSpc>
                <a:spcPct val="95825"/>
              </a:lnSpc>
              <a:spcBef>
                <a:spcPts val="140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acessado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13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3374569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4313600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4313600"/>
            <a:ext cx="158105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Re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68854" y="4313600"/>
            <a:ext cx="116762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podem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44467" y="4313600"/>
            <a:ext cx="57417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25593" y="4313600"/>
            <a:ext cx="227348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enc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09154" y="4313600"/>
            <a:ext cx="94899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om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4740701"/>
            <a:ext cx="62751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j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tos</a:t>
            </a:r>
            <a:r>
              <a:rPr sz="2800" spc="-7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acessado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13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6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j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252765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5252765"/>
            <a:ext cx="119760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2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Web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1634" y="5252765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é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2154" y="5252765"/>
            <a:ext cx="206995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38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x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mplo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48327" y="5252765"/>
            <a:ext cx="345809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39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rt</a:t>
            </a:r>
            <a:r>
              <a:rPr sz="2800" spc="9" dirty="0" smtClean="0">
                <a:latin typeface="Arial"/>
                <a:cs typeface="Arial"/>
              </a:rPr>
              <a:t>il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84642" y="5252765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679434"/>
            <a:ext cx="144328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41652" y="2073660"/>
            <a:ext cx="5011456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 Distribuídos</a:t>
            </a:r>
            <a:endParaRPr sz="4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17266" y="3293114"/>
            <a:ext cx="3063040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proprie</a:t>
            </a:r>
            <a:r>
              <a:rPr sz="4000" spc="-14" dirty="0" smtClean="0">
                <a:latin typeface="Arial"/>
                <a:cs typeface="Arial"/>
              </a:rPr>
              <a:t>d</a:t>
            </a:r>
            <a:r>
              <a:rPr sz="4000" spc="0" dirty="0" smtClean="0">
                <a:latin typeface="Arial"/>
                <a:cs typeface="Arial"/>
              </a:rPr>
              <a:t>ades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329590" y="536826"/>
            <a:ext cx="8531584" cy="193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7436" marR="48635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2700" marR="48635">
              <a:lnSpc>
                <a:spcPct val="95825"/>
              </a:lnSpc>
              <a:spcBef>
                <a:spcPts val="1505"/>
              </a:spcBef>
            </a:pPr>
            <a:r>
              <a:rPr sz="2800" b="1" spc="0" dirty="0" smtClean="0">
                <a:latin typeface="Arial"/>
                <a:cs typeface="Arial"/>
              </a:rPr>
              <a:t>Dist</a:t>
            </a:r>
            <a:r>
              <a:rPr sz="2800" b="1" spc="4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ib</a:t>
            </a:r>
            <a:r>
              <a:rPr sz="2800" b="1" spc="-9" dirty="0" smtClean="0">
                <a:latin typeface="Arial"/>
                <a:cs typeface="Arial"/>
              </a:rPr>
              <a:t>u</a:t>
            </a:r>
            <a:r>
              <a:rPr sz="2800" b="1" spc="0" dirty="0" smtClean="0">
                <a:latin typeface="Arial"/>
                <a:cs typeface="Arial"/>
              </a:rPr>
              <a:t>iç</a:t>
            </a:r>
            <a:r>
              <a:rPr sz="2800" b="1" spc="9" dirty="0" smtClean="0">
                <a:latin typeface="Arial"/>
                <a:cs typeface="Arial"/>
              </a:rPr>
              <a:t>ã</a:t>
            </a:r>
            <a:r>
              <a:rPr sz="2800" b="1" spc="0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690"/>
              </a:lnSpc>
              <a:spcBef>
                <a:spcPts val="749"/>
              </a:spcBef>
            </a:pP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4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j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nto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1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6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seu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comp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1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tes</a:t>
            </a:r>
            <a:r>
              <a:rPr sz="2800" spc="-5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14" dirty="0" smtClean="0">
                <a:latin typeface="Arial"/>
                <a:cs typeface="Arial"/>
              </a:rPr>
              <a:t>m</a:t>
            </a:r>
            <a:r>
              <a:rPr sz="2800" spc="0" dirty="0" smtClean="0">
                <a:latin typeface="Arial"/>
                <a:cs typeface="Arial"/>
              </a:rPr>
              <a:t>- 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3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fi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am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nte</a:t>
            </a:r>
            <a:r>
              <a:rPr sz="2800" spc="-14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6790" y="2599481"/>
            <a:ext cx="3148284" cy="2258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83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14" dirty="0" smtClean="0">
                <a:latin typeface="Arial"/>
                <a:cs typeface="Arial"/>
              </a:rPr>
              <a:t>ne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260184" marR="375304" algn="ctr">
              <a:lnSpc>
                <a:spcPct val="95825"/>
              </a:lnSpc>
            </a:pPr>
            <a:r>
              <a:rPr sz="2800" spc="0" dirty="0" smtClean="0">
                <a:latin typeface="Arial"/>
                <a:cs typeface="Arial"/>
              </a:rPr>
              <a:t>imp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s,</a:t>
            </a:r>
            <a:r>
              <a:rPr sz="2800" spc="-14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...</a:t>
            </a:r>
            <a:endParaRPr sz="2800">
              <a:latin typeface="Arial"/>
              <a:cs typeface="Arial"/>
            </a:endParaRPr>
          </a:p>
          <a:p>
            <a:pPr marL="299516" marR="13448" indent="-286816">
              <a:lnSpc>
                <a:spcPct val="100041"/>
              </a:lnSpc>
              <a:spcBef>
                <a:spcPts val="812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14" dirty="0" smtClean="0">
                <a:latin typeface="Arial"/>
                <a:cs typeface="Arial"/>
              </a:rPr>
              <a:t>ne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de dados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-8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...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76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Mo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os</a:t>
            </a:r>
            <a:r>
              <a:rPr sz="2800" spc="-10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9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1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15816" y="2599481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3266" y="2599481"/>
            <a:ext cx="166518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dw</a:t>
            </a:r>
            <a:r>
              <a:rPr sz="2800" spc="1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1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81086" y="2599481"/>
            <a:ext cx="118655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74084" y="3538519"/>
            <a:ext cx="309315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softwa</a:t>
            </a:r>
            <a:r>
              <a:rPr sz="2800" spc="9" dirty="0" smtClean="0">
                <a:latin typeface="Arial"/>
                <a:cs typeface="Arial"/>
              </a:rPr>
              <a:t>re</a:t>
            </a:r>
            <a:r>
              <a:rPr sz="2800" spc="0" dirty="0" smtClean="0">
                <a:latin typeface="Arial"/>
                <a:cs typeface="Arial"/>
              </a:rPr>
              <a:t>:</a:t>
            </a:r>
            <a:r>
              <a:rPr sz="2800" spc="11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17207" y="3538519"/>
            <a:ext cx="122761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bancos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92795" y="3538519"/>
            <a:ext cx="47490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6790" y="4989621"/>
            <a:ext cx="4871154" cy="893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29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Mo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9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19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-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7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Mod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lo</a:t>
            </a:r>
            <a:r>
              <a:rPr sz="2800" spc="-10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basead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82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3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ob</a:t>
            </a:r>
            <a:r>
              <a:rPr sz="2800" spc="9" dirty="0" smtClean="0">
                <a:latin typeface="Arial"/>
                <a:cs typeface="Arial"/>
              </a:rPr>
              <a:t>j</a:t>
            </a:r>
            <a:r>
              <a:rPr sz="2800" spc="0" dirty="0" smtClean="0">
                <a:latin typeface="Arial"/>
                <a:cs typeface="Arial"/>
              </a:rPr>
              <a:t>et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329590" y="536826"/>
            <a:ext cx="8004859" cy="1163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7436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2700" marR="76123">
              <a:lnSpc>
                <a:spcPct val="95825"/>
              </a:lnSpc>
              <a:spcBef>
                <a:spcPts val="1505"/>
              </a:spcBef>
            </a:pPr>
            <a:r>
              <a:rPr sz="2800" b="1" spc="0" dirty="0" smtClean="0">
                <a:latin typeface="Arial"/>
                <a:cs typeface="Arial"/>
              </a:rPr>
              <a:t>C</a:t>
            </a:r>
            <a:r>
              <a:rPr sz="2800" b="1" spc="-9" dirty="0" smtClean="0">
                <a:latin typeface="Arial"/>
                <a:cs typeface="Arial"/>
              </a:rPr>
              <a:t>o</a:t>
            </a:r>
            <a:r>
              <a:rPr sz="2800" b="1" spc="0" dirty="0" smtClean="0">
                <a:latin typeface="Arial"/>
                <a:cs typeface="Arial"/>
              </a:rPr>
              <a:t>ncorrênci</a:t>
            </a:r>
            <a:r>
              <a:rPr sz="2800" b="1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2490" y="1746041"/>
            <a:ext cx="63319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9" dirty="0" smtClean="0">
                <a:latin typeface="Arial"/>
                <a:cs typeface="Arial"/>
              </a:rPr>
              <a:t>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7602" y="1746041"/>
            <a:ext cx="199722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j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nto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71164" y="1746041"/>
            <a:ext cx="47794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30472" y="1746041"/>
            <a:ext cx="83166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seus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45126" y="1746041"/>
            <a:ext cx="221560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comp</a:t>
            </a:r>
            <a:r>
              <a:rPr sz="2800" spc="1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1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46747" y="1746041"/>
            <a:ext cx="162047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x</a:t>
            </a:r>
            <a:r>
              <a:rPr sz="2800" spc="0" dirty="0" smtClean="0">
                <a:latin typeface="Arial"/>
                <a:cs typeface="Arial"/>
              </a:rPr>
              <a:t>ecut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2490" y="2087417"/>
            <a:ext cx="514764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me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-19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(e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3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6790" y="2599481"/>
            <a:ext cx="1145579" cy="380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Mais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84070" y="2599481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10434" y="2599481"/>
            <a:ext cx="297407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 </a:t>
            </a:r>
            <a:r>
              <a:rPr sz="2800" spc="21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19" dirty="0" smtClean="0">
                <a:latin typeface="Arial"/>
                <a:cs typeface="Arial"/>
              </a:rPr>
              <a:t>r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 </a:t>
            </a:r>
            <a:r>
              <a:rPr sz="2800" spc="156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33618" y="2599481"/>
            <a:ext cx="160342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x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1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9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89647" y="2599481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16367" y="2599481"/>
            <a:ext cx="85155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cada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73607" y="3026455"/>
            <a:ext cx="5911341" cy="14050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83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83387">
              <a:lnSpc>
                <a:spcPct val="95825"/>
              </a:lnSpc>
              <a:spcBef>
                <a:spcPts val="664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Ativ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15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11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83387" marR="53283">
              <a:lnSpc>
                <a:spcPct val="95825"/>
              </a:lnSpc>
              <a:spcBef>
                <a:spcPts val="814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In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ê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ia</a:t>
            </a:r>
            <a:r>
              <a:rPr sz="2800" spc="-17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4295" y="4562901"/>
            <a:ext cx="2274873" cy="380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z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9388" y="4562901"/>
            <a:ext cx="47490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2808" y="4562901"/>
            <a:ext cx="364074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processo</a:t>
            </a:r>
            <a:r>
              <a:rPr sz="2800" spc="0" dirty="0" smtClean="0">
                <a:latin typeface="Arial"/>
                <a:cs typeface="Arial"/>
              </a:rPr>
              <a:t>s </a:t>
            </a:r>
            <a:r>
              <a:rPr sz="2800" spc="65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93734" y="4562901"/>
            <a:ext cx="57326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2946" y="4989621"/>
            <a:ext cx="373962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es</a:t>
            </a:r>
            <a:r>
              <a:rPr sz="2800" spc="-14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6790" y="5501794"/>
            <a:ext cx="1562438" cy="380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Aces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4590" y="5501794"/>
            <a:ext cx="232177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conc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1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0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1494" y="5501794"/>
            <a:ext cx="144549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recursos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71590" y="5501794"/>
            <a:ext cx="249291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mpa</a:t>
            </a:r>
            <a:r>
              <a:rPr sz="2800" spc="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til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1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73607" y="5928761"/>
            <a:ext cx="338435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reque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7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z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9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884326" y="536826"/>
            <a:ext cx="527396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54928" y="660318"/>
            <a:ext cx="215666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9590" y="1575861"/>
            <a:ext cx="456987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Ext</a:t>
            </a:r>
            <a:r>
              <a:rPr sz="2800" b="1" spc="9" dirty="0" smtClean="0">
                <a:latin typeface="Arial"/>
                <a:cs typeface="Arial"/>
              </a:rPr>
              <a:t>e</a:t>
            </a:r>
            <a:r>
              <a:rPr sz="2800" b="1" spc="0" dirty="0" smtClean="0">
                <a:latin typeface="Arial"/>
                <a:cs typeface="Arial"/>
              </a:rPr>
              <a:t>nsibilid</a:t>
            </a:r>
            <a:r>
              <a:rPr sz="2800" b="1" spc="4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de</a:t>
            </a:r>
            <a:r>
              <a:rPr sz="2800" b="1" spc="-6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(openness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9590" y="2068212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7834" y="2068099"/>
            <a:ext cx="19508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rac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erística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35402" y="2068099"/>
            <a:ext cx="5786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que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42791" y="2068099"/>
            <a:ext cx="14271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eter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97526" y="2068099"/>
            <a:ext cx="10150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9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e </a:t>
            </a:r>
            <a:r>
              <a:rPr sz="2400" spc="2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0526" y="2068099"/>
            <a:ext cx="1121155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sistema</a:t>
            </a:r>
            <a:endParaRPr sz="2400">
              <a:latin typeface="Arial"/>
              <a:cs typeface="Arial"/>
            </a:endParaRPr>
          </a:p>
          <a:p>
            <a:pPr marL="18796" marR="4572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várias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89063" y="2068099"/>
            <a:ext cx="7496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66886" y="2068099"/>
            <a:ext cx="4944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2490" y="2433859"/>
            <a:ext cx="1393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estendi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85822" y="2433859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43860" y="2433859"/>
            <a:ext cx="22577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reimple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enta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19674" y="2433859"/>
            <a:ext cx="409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47915" y="2433859"/>
            <a:ext cx="14118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ira</a:t>
            </a:r>
            <a:r>
              <a:rPr sz="2400" spc="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2490" y="2799619"/>
            <a:ext cx="19020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ma</a:t>
            </a:r>
            <a:r>
              <a:rPr sz="2400" spc="0" dirty="0" smtClean="0">
                <a:latin typeface="Arial"/>
                <a:cs typeface="Arial"/>
              </a:rPr>
              <a:t>lm</a:t>
            </a: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4714" y="2799619"/>
            <a:ext cx="16310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conseg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ido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5564" y="2799619"/>
            <a:ext cx="3929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7402" y="2799619"/>
            <a:ext cx="8489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6186" y="2799619"/>
            <a:ext cx="12918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segui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7310" y="2799619"/>
            <a:ext cx="1174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14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õ</a:t>
            </a:r>
            <a:r>
              <a:rPr sz="2400" spc="0" dirty="0" smtClean="0">
                <a:latin typeface="Arial"/>
                <a:cs typeface="Arial"/>
              </a:rPr>
              <a:t>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50707" y="2799619"/>
            <a:ext cx="409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2490" y="3165379"/>
            <a:ext cx="8195837" cy="24522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5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ter</a:t>
            </a:r>
            <a:r>
              <a:rPr sz="2400" spc="9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ace entre compone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tes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software:</a:t>
            </a:r>
            <a:endParaRPr sz="24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  <a:spcBef>
                <a:spcPts val="570"/>
              </a:spcBef>
            </a:pPr>
            <a:r>
              <a:rPr sz="2400" spc="119" dirty="0" smtClean="0">
                <a:latin typeface="Wingdings"/>
                <a:cs typeface="Wingdings"/>
              </a:rPr>
              <a:t>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ten</a:t>
            </a:r>
            <a:r>
              <a:rPr sz="2400" spc="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õ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4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1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dwa</a:t>
            </a:r>
            <a:r>
              <a:rPr sz="2400" spc="9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e:</a:t>
            </a:r>
            <a:r>
              <a:rPr sz="2400" spc="1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riféri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os,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memória,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ter</a:t>
            </a:r>
            <a:r>
              <a:rPr sz="2400" spc="4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ac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0" marR="5793916" indent="286816">
              <a:lnSpc>
                <a:spcPts val="2759"/>
              </a:lnSpc>
              <a:spcBef>
                <a:spcPts val="120"/>
              </a:spcBef>
            </a:pPr>
            <a:r>
              <a:rPr sz="2400" spc="0" dirty="0" smtClean="0">
                <a:latin typeface="Arial"/>
                <a:cs typeface="Arial"/>
              </a:rPr>
              <a:t>de </a:t>
            </a:r>
            <a:endParaRPr sz="2400">
              <a:latin typeface="Arial"/>
              <a:cs typeface="Arial"/>
            </a:endParaRPr>
          </a:p>
          <a:p>
            <a:pPr marL="127000" marR="5793916">
              <a:lnSpc>
                <a:spcPts val="2759"/>
              </a:lnSpc>
              <a:spcBef>
                <a:spcPts val="695"/>
              </a:spcBef>
            </a:pPr>
            <a:r>
              <a:rPr sz="2400" spc="0" dirty="0" smtClean="0">
                <a:latin typeface="Arial"/>
                <a:cs typeface="Arial"/>
              </a:rPr>
              <a:t>comun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caçã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...</a:t>
            </a:r>
            <a:endParaRPr sz="2400">
              <a:latin typeface="Arial"/>
              <a:cs typeface="Arial"/>
            </a:endParaRPr>
          </a:p>
          <a:p>
            <a:pPr marL="127000" marR="52573">
              <a:lnSpc>
                <a:spcPct val="95825"/>
              </a:lnSpc>
              <a:spcBef>
                <a:spcPts val="715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tens</a:t>
            </a:r>
            <a:r>
              <a:rPr sz="2400" spc="-4" dirty="0" smtClean="0">
                <a:latin typeface="Arial"/>
                <a:cs typeface="Arial"/>
              </a:rPr>
              <a:t>õ</a:t>
            </a:r>
            <a:r>
              <a:rPr sz="2400" spc="0" dirty="0" smtClean="0">
                <a:latin typeface="Arial"/>
                <a:cs typeface="Arial"/>
              </a:rPr>
              <a:t>es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 softwar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: funç</a:t>
            </a:r>
            <a:r>
              <a:rPr sz="2400" spc="-4" dirty="0" smtClean="0">
                <a:latin typeface="Arial"/>
                <a:cs typeface="Arial"/>
              </a:rPr>
              <a:t>õ</a:t>
            </a:r>
            <a:r>
              <a:rPr sz="2400" spc="0" dirty="0" smtClean="0">
                <a:latin typeface="Arial"/>
                <a:cs typeface="Arial"/>
              </a:rPr>
              <a:t>es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 SO,</a:t>
            </a:r>
            <a:r>
              <a:rPr sz="2400" spc="-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protoc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marL="127000" marR="52573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comun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caçã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...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329590" y="536826"/>
            <a:ext cx="8533390" cy="2426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7436" marR="48635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2700" marR="48635">
              <a:lnSpc>
                <a:spcPct val="95825"/>
              </a:lnSpc>
              <a:spcBef>
                <a:spcPts val="701"/>
              </a:spcBef>
            </a:pPr>
            <a:r>
              <a:rPr sz="2800" b="1" spc="0" dirty="0" smtClean="0">
                <a:latin typeface="Arial"/>
                <a:cs typeface="Arial"/>
              </a:rPr>
              <a:t>T</a:t>
            </a:r>
            <a:r>
              <a:rPr sz="2800" b="1" spc="-9" dirty="0" smtClean="0">
                <a:latin typeface="Arial"/>
                <a:cs typeface="Arial"/>
              </a:rPr>
              <a:t>o</a:t>
            </a:r>
            <a:r>
              <a:rPr sz="2800" b="1" spc="0" dirty="0" smtClean="0">
                <a:latin typeface="Arial"/>
                <a:cs typeface="Arial"/>
              </a:rPr>
              <a:t>le</a:t>
            </a:r>
            <a:r>
              <a:rPr sz="2800" b="1" spc="9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ânc</a:t>
            </a:r>
            <a:r>
              <a:rPr sz="2800" b="1" spc="4" dirty="0" smtClean="0">
                <a:latin typeface="Arial"/>
                <a:cs typeface="Arial"/>
              </a:rPr>
              <a:t>i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r>
              <a:rPr sz="2800" b="1" spc="-85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f</a:t>
            </a:r>
            <a:r>
              <a:rPr sz="2800" b="1" spc="9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lhas</a:t>
            </a:r>
            <a:endParaRPr sz="2800">
              <a:latin typeface="Arial"/>
              <a:cs typeface="Arial"/>
            </a:endParaRPr>
          </a:p>
          <a:p>
            <a:pPr marL="355600" algn="just">
              <a:lnSpc>
                <a:spcPct val="100041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Fal</a:t>
            </a:r>
            <a:r>
              <a:rPr sz="2800" spc="4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as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14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1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r>
              <a:rPr sz="2800" spc="1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er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1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om</a:t>
            </a:r>
            <a:r>
              <a:rPr sz="2800" spc="4" dirty="0" smtClean="0">
                <a:latin typeface="Arial"/>
                <a:cs typeface="Arial"/>
              </a:rPr>
              <a:t>p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1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w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 s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ftwar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)</a:t>
            </a:r>
            <a:r>
              <a:rPr sz="2800" spc="-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si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tema</a:t>
            </a:r>
            <a:r>
              <a:rPr sz="2800" spc="-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-2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har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in</a:t>
            </a:r>
            <a:r>
              <a:rPr sz="2800" spc="1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1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106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dos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mai</a:t>
            </a:r>
            <a:r>
              <a:rPr sz="2800" spc="1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6790" y="3095035"/>
            <a:ext cx="2415240" cy="13196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83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Pro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m</a:t>
            </a:r>
            <a:r>
              <a:rPr sz="2800" spc="0" dirty="0" smtClean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  <a:p>
            <a:pPr marL="299516" marR="53283">
              <a:lnSpc>
                <a:spcPct val="95825"/>
              </a:lnSpc>
            </a:pPr>
            <a:r>
              <a:rPr sz="2800" spc="4" dirty="0" smtClean="0">
                <a:latin typeface="Arial"/>
                <a:cs typeface="Arial"/>
              </a:rPr>
              <a:t>errados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2"/>
              </a:spcBef>
            </a:pPr>
            <a:r>
              <a:rPr sz="2800" spc="4" dirty="0" smtClean="0">
                <a:latin typeface="Wingdings"/>
                <a:cs typeface="Wingdings"/>
              </a:rPr>
              <a:t></a:t>
            </a:r>
            <a:r>
              <a:rPr sz="2800" spc="0" dirty="0" smtClean="0">
                <a:latin typeface="Arial"/>
                <a:cs typeface="Arial"/>
              </a:rPr>
              <a:t>Abo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1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73984" y="3095035"/>
            <a:ext cx="108843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param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09008" y="3095035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ou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31638" y="3095035"/>
            <a:ext cx="166290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produzem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43115" y="3095035"/>
            <a:ext cx="172096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lt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4295" y="4525930"/>
            <a:ext cx="2140779" cy="330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r>
              <a:rPr sz="2400" spc="0" dirty="0" smtClean="0">
                <a:latin typeface="Arial"/>
                <a:cs typeface="Arial"/>
              </a:rPr>
              <a:t>Red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â</a:t>
            </a:r>
            <a:r>
              <a:rPr sz="2400" spc="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cia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5172" y="4525930"/>
            <a:ext cx="409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94479" y="4525930"/>
            <a:ext cx="13421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rdware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6730" y="4525930"/>
            <a:ext cx="6115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(E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48730" y="4525930"/>
            <a:ext cx="9004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ba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co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99147" y="4525930"/>
            <a:ext cx="409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58455" y="4525930"/>
            <a:ext cx="8998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dados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2946" y="4891824"/>
            <a:ext cx="462938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rep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do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 d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versos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serv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res)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4295" y="5330957"/>
            <a:ext cx="2157239" cy="330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era</a:t>
            </a:r>
            <a:r>
              <a:rPr sz="2400" spc="9" dirty="0" smtClean="0">
                <a:latin typeface="Arial"/>
                <a:cs typeface="Arial"/>
              </a:rPr>
              <a:t>ç</a:t>
            </a:r>
            <a:r>
              <a:rPr sz="2400" spc="0" dirty="0" smtClean="0">
                <a:latin typeface="Arial"/>
                <a:cs typeface="Arial"/>
              </a:rPr>
              <a:t>ão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0828" y="5330957"/>
            <a:ext cx="5106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2660" y="5330957"/>
            <a:ext cx="13067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so</a:t>
            </a:r>
            <a:r>
              <a:rPr sz="2400" spc="-9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tware: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8750" y="5330957"/>
            <a:ext cx="10187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man</a:t>
            </a:r>
            <a:r>
              <a:rPr sz="2400" spc="-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6931" y="5330957"/>
            <a:ext cx="9029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dad</a:t>
            </a:r>
            <a:r>
              <a:rPr sz="2400" spc="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72946" y="5696717"/>
            <a:ext cx="472993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permanentes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sempre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stentes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84326" y="536826"/>
            <a:ext cx="745012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9590" y="1649013"/>
            <a:ext cx="8119334" cy="16271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Esc</a:t>
            </a:r>
            <a:r>
              <a:rPr sz="2800" b="1" spc="9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labi</a:t>
            </a:r>
            <a:r>
              <a:rPr sz="2800" b="1" spc="4" dirty="0" smtClean="0">
                <a:latin typeface="Arial"/>
                <a:cs typeface="Arial"/>
              </a:rPr>
              <a:t>l</a:t>
            </a:r>
            <a:r>
              <a:rPr sz="2800" b="1" spc="0" dirty="0" smtClean="0">
                <a:latin typeface="Arial"/>
                <a:cs typeface="Arial"/>
              </a:rPr>
              <a:t>idade</a:t>
            </a:r>
            <a:r>
              <a:rPr sz="2800" b="1" spc="-10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ime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</a:t>
            </a:r>
            <a:r>
              <a:rPr sz="2800" spc="-1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at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vo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suave)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ts val="2831"/>
              </a:lnSpc>
              <a:spcBef>
                <a:spcPts val="559"/>
              </a:spcBef>
              <a:tabLst>
                <a:tab pos="825500" algn="l"/>
              </a:tabLst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r>
              <a:rPr sz="2400" spc="-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m sistema é esca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ável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ele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permanece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eficaz quando 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59"/>
              </a:lnSpc>
              <a:spcBef>
                <a:spcPts val="713"/>
              </a:spcBef>
              <a:tabLst>
                <a:tab pos="825500" algn="l"/>
              </a:tabLst>
            </a:pPr>
            <a:r>
              <a:rPr sz="2400" spc="0" dirty="0" smtClean="0">
                <a:latin typeface="Arial"/>
                <a:cs typeface="Arial"/>
              </a:rPr>
              <a:t>há	um</a:t>
            </a:r>
            <a:r>
              <a:rPr sz="2400" spc="3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aumento</a:t>
            </a:r>
            <a:r>
              <a:rPr sz="2400" spc="3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ific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ti</a:t>
            </a:r>
            <a:r>
              <a:rPr sz="2400" spc="9" dirty="0" smtClean="0">
                <a:latin typeface="Arial"/>
                <a:cs typeface="Arial"/>
              </a:rPr>
              <a:t>v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3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no</a:t>
            </a:r>
            <a:r>
              <a:rPr sz="2400" spc="4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número</a:t>
            </a:r>
            <a:r>
              <a:rPr sz="2400" spc="389" dirty="0" smtClean="0">
                <a:latin typeface="Arial"/>
                <a:cs typeface="Arial"/>
              </a:rPr>
              <a:t> </a:t>
            </a:r>
            <a:r>
              <a:rPr sz="2400" spc="-1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3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recursos</a:t>
            </a:r>
            <a:r>
              <a:rPr sz="2400" spc="3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355600" marR="39873">
              <a:lnSpc>
                <a:spcPts val="2205"/>
              </a:lnSpc>
              <a:spcBef>
                <a:spcPts val="805"/>
              </a:spcBef>
            </a:pPr>
            <a:r>
              <a:rPr sz="3600" spc="0" baseline="1207" dirty="0" smtClean="0">
                <a:latin typeface="Arial"/>
                <a:cs typeface="Arial"/>
              </a:rPr>
              <a:t>número de usu</a:t>
            </a:r>
            <a:r>
              <a:rPr sz="3600" spc="-4" baseline="1207" dirty="0" smtClean="0">
                <a:latin typeface="Arial"/>
                <a:cs typeface="Arial"/>
              </a:rPr>
              <a:t>á</a:t>
            </a:r>
            <a:r>
              <a:rPr sz="3600" spc="0" baseline="1207" dirty="0" smtClean="0">
                <a:latin typeface="Arial"/>
                <a:cs typeface="Arial"/>
              </a:rPr>
              <a:t>rios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50707" y="2579782"/>
            <a:ext cx="4094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no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9590" y="3319698"/>
            <a:ext cx="166024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Au</a:t>
            </a:r>
            <a:r>
              <a:rPr sz="2800" b="1" spc="9" dirty="0" smtClean="0">
                <a:latin typeface="Arial"/>
                <a:cs typeface="Arial"/>
              </a:rPr>
              <a:t>s</a:t>
            </a:r>
            <a:r>
              <a:rPr sz="2800" b="1" spc="14" dirty="0" smtClean="0">
                <a:latin typeface="Arial"/>
                <a:cs typeface="Arial"/>
              </a:rPr>
              <a:t>ê</a:t>
            </a:r>
            <a:r>
              <a:rPr sz="2800" b="1" spc="0" dirty="0" smtClean="0">
                <a:latin typeface="Arial"/>
                <a:cs typeface="Arial"/>
              </a:rPr>
              <a:t>ncia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3882" y="3319698"/>
            <a:ext cx="183383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-4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e</a:t>
            </a:r>
            <a:r>
              <a:rPr sz="2800" b="1" spc="697" dirty="0" smtClean="0">
                <a:latin typeface="Arial"/>
                <a:cs typeface="Arial"/>
              </a:rPr>
              <a:t> </a:t>
            </a:r>
            <a:r>
              <a:rPr sz="2800" b="1" spc="14" dirty="0" smtClean="0">
                <a:latin typeface="Arial"/>
                <a:cs typeface="Arial"/>
              </a:rPr>
              <a:t>e</a:t>
            </a:r>
            <a:r>
              <a:rPr sz="2800" b="1" spc="0" dirty="0" smtClean="0">
                <a:latin typeface="Arial"/>
                <a:cs typeface="Arial"/>
              </a:rPr>
              <a:t>s</a:t>
            </a:r>
            <a:r>
              <a:rPr sz="2800" b="1" spc="19" dirty="0" smtClean="0">
                <a:latin typeface="Arial"/>
                <a:cs typeface="Arial"/>
              </a:rPr>
              <a:t>t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r>
              <a:rPr sz="2800" b="1" spc="9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50284" y="3319698"/>
            <a:ext cx="122614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g</a:t>
            </a:r>
            <a:r>
              <a:rPr sz="2800" b="1" spc="9" dirty="0" smtClean="0">
                <a:latin typeface="Arial"/>
                <a:cs typeface="Arial"/>
              </a:rPr>
              <a:t>l</a:t>
            </a:r>
            <a:r>
              <a:rPr sz="2800" b="1" spc="0" dirty="0" smtClean="0">
                <a:latin typeface="Arial"/>
                <a:cs typeface="Arial"/>
              </a:rPr>
              <a:t>ob</a:t>
            </a:r>
            <a:r>
              <a:rPr sz="2800" b="1" spc="4" dirty="0" smtClean="0">
                <a:latin typeface="Arial"/>
                <a:cs typeface="Arial"/>
              </a:rPr>
              <a:t>a</a:t>
            </a:r>
            <a:r>
              <a:rPr sz="2800" b="1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8610" y="3360451"/>
            <a:ext cx="24058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é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23890" y="3360451"/>
            <a:ext cx="15106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impossível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9043" y="3360451"/>
            <a:ext cx="152867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eter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490" y="3665251"/>
            <a:ext cx="56147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precisamente o estado gl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bal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do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sistema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9590" y="4405040"/>
            <a:ext cx="8523274" cy="11147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219"/>
              </a:lnSpc>
              <a:spcBef>
                <a:spcPts val="100"/>
              </a:spcBef>
            </a:pPr>
            <a:r>
              <a:rPr sz="2800" b="1" spc="0" dirty="0" smtClean="0">
                <a:latin typeface="Arial"/>
                <a:cs typeface="Arial"/>
              </a:rPr>
              <a:t>Ass</a:t>
            </a:r>
            <a:r>
              <a:rPr sz="2800" b="1" spc="9" dirty="0" smtClean="0">
                <a:latin typeface="Arial"/>
                <a:cs typeface="Arial"/>
              </a:rPr>
              <a:t>i</a:t>
            </a:r>
            <a:r>
              <a:rPr sz="2800" b="1" spc="0" dirty="0" smtClean="0">
                <a:latin typeface="Arial"/>
                <a:cs typeface="Arial"/>
              </a:rPr>
              <a:t>n</a:t>
            </a:r>
            <a:r>
              <a:rPr sz="2800" b="1" spc="9" dirty="0" smtClean="0">
                <a:latin typeface="Arial"/>
                <a:cs typeface="Arial"/>
              </a:rPr>
              <a:t>c</a:t>
            </a:r>
            <a:r>
              <a:rPr sz="2800" b="1" spc="0" dirty="0" smtClean="0">
                <a:latin typeface="Arial"/>
                <a:cs typeface="Arial"/>
              </a:rPr>
              <a:t>r</a:t>
            </a:r>
            <a:r>
              <a:rPr sz="2800" b="1" spc="9" dirty="0" smtClean="0">
                <a:latin typeface="Arial"/>
                <a:cs typeface="Arial"/>
              </a:rPr>
              <a:t>o</a:t>
            </a:r>
            <a:r>
              <a:rPr sz="2800" b="1" spc="0" dirty="0" smtClean="0">
                <a:latin typeface="Arial"/>
                <a:cs typeface="Arial"/>
              </a:rPr>
              <a:t>nism</a:t>
            </a:r>
            <a:r>
              <a:rPr sz="2800" b="1" spc="19" dirty="0" smtClean="0">
                <a:latin typeface="Arial"/>
                <a:cs typeface="Arial"/>
              </a:rPr>
              <a:t>o</a:t>
            </a:r>
            <a:r>
              <a:rPr sz="2800" b="1" spc="0" dirty="0" smtClean="0">
                <a:latin typeface="Arial"/>
                <a:cs typeface="Arial"/>
              </a:rPr>
              <a:t>:</a:t>
            </a:r>
            <a:r>
              <a:rPr sz="2800" b="1" spc="-211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as</a:t>
            </a:r>
            <a:r>
              <a:rPr sz="2400" spc="1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ativ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ades</a:t>
            </a:r>
            <a:r>
              <a:rPr sz="2400" spc="1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do</a:t>
            </a:r>
            <a:r>
              <a:rPr sz="2400" spc="10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sistema</a:t>
            </a:r>
            <a:r>
              <a:rPr sz="2400" spc="1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não</a:t>
            </a:r>
            <a:r>
              <a:rPr sz="2400" spc="1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4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1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reg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 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59"/>
              </a:lnSpc>
            </a:pPr>
            <a:r>
              <a:rPr sz="2400" spc="0" dirty="0" smtClean="0">
                <a:latin typeface="Arial"/>
                <a:cs typeface="Arial"/>
              </a:rPr>
              <a:t>por um reló</a:t>
            </a: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io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gl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bal</a:t>
            </a:r>
            <a:endParaRPr sz="2400">
              <a:latin typeface="Arial"/>
              <a:cs typeface="Arial"/>
            </a:endParaRPr>
          </a:p>
          <a:p>
            <a:pPr marL="12700" marR="40563">
              <a:lnSpc>
                <a:spcPct val="95825"/>
              </a:lnSpc>
              <a:spcBef>
                <a:spcPts val="385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r>
              <a:rPr sz="2400" spc="-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Téc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: repl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caçã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cach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ng,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servid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res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múltip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884326" y="536826"/>
            <a:ext cx="745012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9590" y="1655794"/>
            <a:ext cx="286399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b="1" spc="0" dirty="0" smtClean="0">
                <a:latin typeface="Arial"/>
                <a:cs typeface="Arial"/>
              </a:rPr>
              <a:t>Tran</a:t>
            </a:r>
            <a:r>
              <a:rPr sz="3200" b="1" spc="-14" dirty="0" smtClean="0">
                <a:latin typeface="Arial"/>
                <a:cs typeface="Arial"/>
              </a:rPr>
              <a:t>s</a:t>
            </a:r>
            <a:r>
              <a:rPr sz="3200" b="1" spc="0" dirty="0" smtClean="0">
                <a:latin typeface="Arial"/>
                <a:cs typeface="Arial"/>
              </a:rPr>
              <a:t>par</a:t>
            </a:r>
            <a:r>
              <a:rPr sz="3200" b="1" spc="-9" dirty="0" smtClean="0">
                <a:latin typeface="Arial"/>
                <a:cs typeface="Arial"/>
              </a:rPr>
              <a:t>ê</a:t>
            </a:r>
            <a:r>
              <a:rPr sz="3200" b="1" spc="0" dirty="0" smtClean="0">
                <a:latin typeface="Arial"/>
                <a:cs typeface="Arial"/>
              </a:rPr>
              <a:t>nc</a:t>
            </a:r>
            <a:r>
              <a:rPr sz="3200" b="1" spc="-9" dirty="0" smtClean="0">
                <a:latin typeface="Arial"/>
                <a:cs typeface="Arial"/>
              </a:rPr>
              <a:t>i</a:t>
            </a:r>
            <a:r>
              <a:rPr sz="3200" b="1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2490" y="2222037"/>
            <a:ext cx="1762224" cy="807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515" marR="53309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Esc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nder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800" spc="0" dirty="0" smtClean="0">
                <a:latin typeface="Arial"/>
                <a:cs typeface="Arial"/>
              </a:rPr>
              <a:t>ap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õ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53462" y="2222037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77616" y="2222037"/>
            <a:ext cx="124514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rio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2180" y="2222037"/>
            <a:ext cx="474949" cy="807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704" marR="53309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98694" y="2222037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22594" y="2222037"/>
            <a:ext cx="211831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6783" y="2222037"/>
            <a:ext cx="546739" cy="807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856" marR="937" algn="ctr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2800" spc="4" dirty="0" smtClean="0">
                <a:latin typeface="Arial"/>
                <a:cs typeface="Arial"/>
              </a:rPr>
              <a:t>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32126" y="2648891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03982" y="2648891"/>
            <a:ext cx="174354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separação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3934" y="2648891"/>
            <a:ext cx="221642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mpo</a:t>
            </a:r>
            <a:r>
              <a:rPr sz="2800" spc="1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en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27747" y="2648891"/>
            <a:ext cx="57339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2490" y="3075858"/>
            <a:ext cx="130337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68830" y="3075858"/>
            <a:ext cx="181967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uí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o,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81704" y="3075858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47108" y="3075858"/>
            <a:ext cx="175226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fo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49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que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91402" y="3075858"/>
            <a:ext cx="75085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34555" y="3075858"/>
            <a:ext cx="73096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ja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57515" y="3075858"/>
            <a:ext cx="81015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90" y="3502578"/>
            <a:ext cx="5229425" cy="8928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mo</a:t>
            </a:r>
            <a:r>
              <a:rPr sz="2800" spc="-6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2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ema</a:t>
            </a:r>
            <a:r>
              <a:rPr sz="2800" spc="-7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z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666"/>
              </a:spcBef>
            </a:pPr>
            <a:r>
              <a:rPr sz="2800" spc="0" dirty="0" smtClean="0">
                <a:latin typeface="Arial"/>
                <a:cs typeface="Arial"/>
              </a:rPr>
              <a:t>Formas</a:t>
            </a:r>
            <a:r>
              <a:rPr sz="2800" spc="-7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pa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ên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1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590" y="4526960"/>
            <a:ext cx="1650049" cy="380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dirty="0" smtClean="0">
                <a:latin typeface="Wingdings"/>
                <a:cs typeface="Wingdings"/>
              </a:rPr>
              <a:t></a:t>
            </a:r>
            <a:r>
              <a:rPr sz="2800" spc="-4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acesso,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9162" y="4526960"/>
            <a:ext cx="193863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z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1494" y="4526960"/>
            <a:ext cx="164213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mig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</a:t>
            </a:r>
            <a:r>
              <a:rPr sz="2800" spc="1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6519" y="4526960"/>
            <a:ext cx="191910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2490" y="4953680"/>
            <a:ext cx="700811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-11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ê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-1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,</a:t>
            </a:r>
            <a:r>
              <a:rPr sz="2800" spc="-6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tê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884326" y="536826"/>
            <a:ext cx="745012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9590" y="1432986"/>
            <a:ext cx="250784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Transpa</a:t>
            </a:r>
            <a:r>
              <a:rPr sz="2800" b="1" spc="9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ênc</a:t>
            </a:r>
            <a:r>
              <a:rPr sz="2800" b="1" spc="4" dirty="0" smtClean="0">
                <a:latin typeface="Arial"/>
                <a:cs typeface="Arial"/>
              </a:rPr>
              <a:t>i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0624" y="1432986"/>
            <a:ext cx="180202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-4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e</a:t>
            </a:r>
            <a:r>
              <a:rPr sz="2800" b="1" spc="-12" dirty="0" smtClean="0">
                <a:latin typeface="Arial"/>
                <a:cs typeface="Arial"/>
              </a:rPr>
              <a:t> </a:t>
            </a:r>
            <a:r>
              <a:rPr sz="2800" b="1" spc="4" dirty="0" smtClean="0">
                <a:latin typeface="Arial"/>
                <a:cs typeface="Arial"/>
              </a:rPr>
              <a:t>acesso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9590" y="1945057"/>
            <a:ext cx="2163073" cy="380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dirty="0" smtClean="0">
                <a:latin typeface="Wingdings"/>
                <a:cs typeface="Wingdings"/>
              </a:rPr>
              <a:t></a:t>
            </a:r>
            <a:r>
              <a:rPr sz="2800" spc="-4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Oper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14" dirty="0" smtClean="0">
                <a:latin typeface="Arial"/>
                <a:cs typeface="Arial"/>
              </a:rPr>
              <a:t>õ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34234" y="1945057"/>
            <a:ext cx="4749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48660" y="1945057"/>
            <a:ext cx="120567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aces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94352" y="1945057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09134" y="1945057"/>
            <a:ext cx="144414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ur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91046" y="1945057"/>
            <a:ext cx="65343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83907" y="1945057"/>
            <a:ext cx="148252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idênti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9590" y="2372024"/>
            <a:ext cx="5338829" cy="14050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3263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par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r>
              <a:rPr sz="2800" spc="-8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is</a:t>
            </a:r>
            <a:r>
              <a:rPr sz="2800" spc="-6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mot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453136" marR="53263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Exem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:</a:t>
            </a:r>
            <a:r>
              <a:rPr sz="2800" spc="-10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CO</a:t>
            </a:r>
            <a:r>
              <a:rPr sz="2800" spc="-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BA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5"/>
              </a:spcBef>
            </a:pPr>
            <a:r>
              <a:rPr sz="2800" b="1" spc="0" dirty="0" smtClean="0">
                <a:latin typeface="Arial"/>
                <a:cs typeface="Arial"/>
              </a:rPr>
              <a:t>Transpa</a:t>
            </a:r>
            <a:r>
              <a:rPr sz="2800" b="1" spc="9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ênc</a:t>
            </a:r>
            <a:r>
              <a:rPr sz="2800" b="1" spc="4" dirty="0" smtClean="0">
                <a:latin typeface="Arial"/>
                <a:cs typeface="Arial"/>
              </a:rPr>
              <a:t>i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r>
              <a:rPr sz="2800" b="1" spc="-146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p </a:t>
            </a:r>
            <a:r>
              <a:rPr sz="2800" b="1" spc="-4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e</a:t>
            </a:r>
            <a:r>
              <a:rPr sz="2800" b="1" spc="-22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loc</a:t>
            </a:r>
            <a:r>
              <a:rPr sz="2800" b="1" spc="4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li</a:t>
            </a:r>
            <a:r>
              <a:rPr sz="2800" b="1" spc="9" dirty="0" smtClean="0">
                <a:latin typeface="Arial"/>
                <a:cs typeface="Arial"/>
              </a:rPr>
              <a:t>z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r>
              <a:rPr sz="2800" b="1" spc="9" dirty="0" smtClean="0">
                <a:latin typeface="Arial"/>
                <a:cs typeface="Arial"/>
              </a:rPr>
              <a:t>ç</a:t>
            </a:r>
            <a:r>
              <a:rPr sz="2800" b="1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9590" y="3908597"/>
            <a:ext cx="1586995" cy="380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dirty="0" smtClean="0">
                <a:latin typeface="Wingdings"/>
                <a:cs typeface="Wingdings"/>
              </a:rPr>
              <a:t></a:t>
            </a:r>
            <a:r>
              <a:rPr sz="2800" spc="-4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Ace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so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43506" y="3908597"/>
            <a:ext cx="107618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  </a:t>
            </a:r>
            <a:r>
              <a:rPr sz="2800" spc="6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45255" y="3908597"/>
            <a:ext cx="12664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1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so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0554" y="3908597"/>
            <a:ext cx="108912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ocorre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55766" y="3908597"/>
            <a:ext cx="75171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33031" y="3908597"/>
            <a:ext cx="163165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qu</a:t>
            </a:r>
            <a:r>
              <a:rPr sz="2800" spc="0" dirty="0" smtClean="0">
                <a:latin typeface="Arial"/>
                <a:cs typeface="Arial"/>
              </a:rPr>
              <a:t>e  </a:t>
            </a:r>
            <a:r>
              <a:rPr sz="2800" spc="4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ja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2490" y="4335324"/>
            <a:ext cx="5584441" cy="8928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necessári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nh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cim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r>
              <a:rPr sz="2800" spc="-10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sua</a:t>
            </a:r>
            <a:endParaRPr sz="2800">
              <a:latin typeface="Arial"/>
              <a:cs typeface="Arial"/>
            </a:endParaRPr>
          </a:p>
          <a:p>
            <a:pPr marL="62992" marR="53309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Exem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1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7102" y="4335324"/>
            <a:ext cx="183970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lo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al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z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4306" y="5359699"/>
            <a:ext cx="814047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Ope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r>
              <a:rPr sz="2800" spc="237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31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283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313" dirty="0" smtClean="0">
                <a:latin typeface="Arial"/>
                <a:cs typeface="Arial"/>
              </a:rPr>
              <a:t> </a:t>
            </a:r>
            <a:r>
              <a:rPr sz="2800" spc="1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30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me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1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em</a:t>
            </a:r>
            <a:r>
              <a:rPr sz="2800" spc="23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ô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ca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2490" y="5786477"/>
            <a:ext cx="225444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pe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ifica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02940" y="5786477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3104" y="5786477"/>
            <a:ext cx="191788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ti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atário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46394" y="5786477"/>
            <a:ext cx="1245121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atrav</a:t>
            </a:r>
            <a:r>
              <a:rPr sz="2800" spc="9" dirty="0" smtClean="0">
                <a:latin typeface="Arial"/>
                <a:cs typeface="Arial"/>
              </a:rPr>
              <a:t>é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6203" y="5786477"/>
            <a:ext cx="4749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12963" y="5786477"/>
            <a:ext cx="65343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seu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2490" y="6213444"/>
            <a:ext cx="287129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endereç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0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In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 txBox="1"/>
          <p:nvPr/>
        </p:nvSpPr>
        <p:spPr>
          <a:xfrm>
            <a:off x="401218" y="377949"/>
            <a:ext cx="7995461" cy="10752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7682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-16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r>
              <a:rPr sz="4000" spc="-16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-</a:t>
            </a:r>
            <a:r>
              <a:rPr sz="2800" spc="-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2700" marR="76123">
              <a:lnSpc>
                <a:spcPct val="95825"/>
              </a:lnSpc>
              <a:spcBef>
                <a:spcPts val="814"/>
              </a:spcBef>
            </a:pPr>
            <a:r>
              <a:rPr sz="2800" b="1" spc="0" dirty="0" smtClean="0">
                <a:latin typeface="Arial"/>
                <a:cs typeface="Arial"/>
              </a:rPr>
              <a:t>Outras</a:t>
            </a:r>
            <a:r>
              <a:rPr sz="2800" b="1" spc="-75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form</a:t>
            </a:r>
            <a:r>
              <a:rPr sz="2800" b="1" spc="4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s</a:t>
            </a:r>
            <a:r>
              <a:rPr sz="2800" b="1" spc="-78" dirty="0" smtClean="0">
                <a:latin typeface="Arial"/>
                <a:cs typeface="Arial"/>
              </a:rPr>
              <a:t> </a:t>
            </a:r>
            <a:r>
              <a:rPr sz="2800" b="1" spc="-4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e</a:t>
            </a:r>
            <a:r>
              <a:rPr sz="2800" b="1" spc="-12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t</a:t>
            </a:r>
            <a:r>
              <a:rPr sz="2800" b="1" spc="4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anspa</a:t>
            </a:r>
            <a:r>
              <a:rPr sz="2800" b="1" spc="9" dirty="0" smtClean="0">
                <a:latin typeface="Arial"/>
                <a:cs typeface="Arial"/>
              </a:rPr>
              <a:t>r</a:t>
            </a:r>
            <a:r>
              <a:rPr sz="2800" b="1" spc="0" dirty="0" smtClean="0">
                <a:latin typeface="Arial"/>
                <a:cs typeface="Arial"/>
              </a:rPr>
              <a:t>ênc</a:t>
            </a:r>
            <a:r>
              <a:rPr sz="2800" b="1" spc="4" dirty="0" smtClean="0">
                <a:latin typeface="Arial"/>
                <a:cs typeface="Arial"/>
              </a:rPr>
              <a:t>i</a:t>
            </a:r>
            <a:r>
              <a:rPr sz="2800" b="1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1218" y="1564657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4118" y="1564544"/>
            <a:ext cx="5089478" cy="1135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Migraç</a:t>
            </a:r>
            <a:r>
              <a:rPr sz="2400" spc="4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o:</a:t>
            </a:r>
            <a:r>
              <a:rPr sz="2400" spc="4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oc</a:t>
            </a:r>
            <a:r>
              <a:rPr sz="2400" spc="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lta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que</a:t>
            </a:r>
            <a:r>
              <a:rPr sz="2400" spc="44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movido para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outra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ca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iz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ção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8"/>
              </a:spcBef>
            </a:pPr>
            <a:r>
              <a:rPr sz="2400" spc="0" dirty="0" smtClean="0">
                <a:latin typeface="Arial"/>
                <a:cs typeface="Arial"/>
              </a:rPr>
              <a:t>Rel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açã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:</a:t>
            </a:r>
            <a:r>
              <a:rPr sz="2400" spc="29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oc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lta</a:t>
            </a:r>
            <a:r>
              <a:rPr sz="2400" spc="28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28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ato</a:t>
            </a:r>
            <a:r>
              <a:rPr sz="2400" spc="29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28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qu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30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28792" y="1564544"/>
            <a:ext cx="24021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recurso</a:t>
            </a:r>
            <a:r>
              <a:rPr sz="2400" spc="4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pode</a:t>
            </a:r>
            <a:r>
              <a:rPr sz="2400" spc="4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01355" y="1564544"/>
            <a:ext cx="629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1218" y="2369336"/>
            <a:ext cx="34301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85180" y="2369223"/>
            <a:ext cx="236448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recur</a:t>
            </a:r>
            <a:r>
              <a:rPr sz="2400" spc="-1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2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2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84591" y="2369223"/>
            <a:ext cx="647192" cy="696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939" marR="1224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sido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está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4118" y="2735230"/>
            <a:ext cx="10534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movido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56257" y="2735230"/>
            <a:ext cx="6819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96946" y="2735230"/>
            <a:ext cx="76575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outra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21074" y="2735230"/>
            <a:ext cx="1664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4" dirty="0" smtClean="0">
                <a:latin typeface="Arial"/>
                <a:cs typeface="Arial"/>
              </a:rPr>
              <a:t>al</a:t>
            </a:r>
            <a:r>
              <a:rPr sz="2400" spc="0" dirty="0" smtClean="0">
                <a:latin typeface="Arial"/>
                <a:cs typeface="Arial"/>
              </a:rPr>
              <a:t>iz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ç</a:t>
            </a:r>
            <a:r>
              <a:rPr sz="2400" spc="0" dirty="0" smtClean="0">
                <a:latin typeface="Arial"/>
                <a:cs typeface="Arial"/>
              </a:rPr>
              <a:t>ão,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44616" y="2735230"/>
            <a:ext cx="13436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enq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anto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546594" y="2735230"/>
            <a:ext cx="4777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4118" y="3100990"/>
            <a:ext cx="7477212" cy="76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outi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iz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do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71"/>
              </a:spcBef>
            </a:pPr>
            <a:r>
              <a:rPr sz="2400" spc="0" dirty="0" smtClean="0">
                <a:latin typeface="Arial"/>
                <a:cs typeface="Arial"/>
              </a:rPr>
              <a:t>Repli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açã</a:t>
            </a:r>
            <a:r>
              <a:rPr sz="2400" spc="1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:</a:t>
            </a:r>
            <a:r>
              <a:rPr sz="2400" spc="39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vári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39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tânc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as</a:t>
            </a:r>
            <a:r>
              <a:rPr sz="2400" spc="40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4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recurso</a:t>
            </a:r>
            <a:r>
              <a:rPr sz="2400" spc="399" dirty="0" smtClean="0">
                <a:latin typeface="Arial"/>
                <a:cs typeface="Arial"/>
              </a:rPr>
              <a:t> </a:t>
            </a:r>
            <a:r>
              <a:rPr sz="2400" spc="-9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ão</a:t>
            </a:r>
            <a:r>
              <a:rPr sz="2400" spc="3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1218" y="3540149"/>
            <a:ext cx="34301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87639" y="3540036"/>
            <a:ext cx="64537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1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4118" y="3906043"/>
            <a:ext cx="12241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reque</a:t>
            </a:r>
            <a:r>
              <a:rPr sz="2400" spc="9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83689" y="3906043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39162" y="3906043"/>
            <a:ext cx="19685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con</a:t>
            </a:r>
            <a:r>
              <a:rPr sz="2400" spc="-4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imento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22724" y="3906043"/>
            <a:ext cx="27136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das 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9" dirty="0" smtClean="0">
                <a:latin typeface="Arial"/>
                <a:cs typeface="Arial"/>
              </a:rPr>
              <a:t>é</a:t>
            </a:r>
            <a:r>
              <a:rPr sz="2400" spc="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as 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4" dirty="0" smtClean="0">
                <a:latin typeface="Arial"/>
                <a:cs typeface="Arial"/>
              </a:rPr>
              <a:t>el</a:t>
            </a:r>
            <a:r>
              <a:rPr sz="2400" spc="0" dirty="0" smtClean="0">
                <a:latin typeface="Arial"/>
                <a:cs typeface="Arial"/>
              </a:rPr>
              <a:t>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51522" y="3906043"/>
            <a:ext cx="12241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usu</a:t>
            </a:r>
            <a:r>
              <a:rPr sz="2400" spc="-4" dirty="0" smtClean="0">
                <a:latin typeface="Arial"/>
                <a:cs typeface="Arial"/>
              </a:rPr>
              <a:t>á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9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91499" y="3906043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4118" y="4271803"/>
            <a:ext cx="8181513" cy="157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ap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çõe</a:t>
            </a: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Concor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ê</a:t>
            </a:r>
            <a:r>
              <a:rPr sz="2400" spc="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cia:</a:t>
            </a:r>
            <a:r>
              <a:rPr sz="2400" spc="5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ocu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ta</a:t>
            </a:r>
            <a:r>
              <a:rPr sz="2400" spc="5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8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9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que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um</a:t>
            </a:r>
            <a:r>
              <a:rPr sz="2400" spc="50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curso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50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ser compar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ha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entre vários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usu</a:t>
            </a:r>
            <a:r>
              <a:rPr sz="2400" spc="-4" dirty="0" smtClean="0">
                <a:latin typeface="Arial"/>
                <a:cs typeface="Arial"/>
              </a:rPr>
              <a:t>á</a:t>
            </a:r>
            <a:r>
              <a:rPr sz="2400" spc="0" dirty="0" smtClean="0">
                <a:latin typeface="Arial"/>
                <a:cs typeface="Arial"/>
              </a:rPr>
              <a:t>rios</a:t>
            </a:r>
            <a:endParaRPr sz="2400">
              <a:latin typeface="Arial"/>
              <a:cs typeface="Arial"/>
            </a:endParaRPr>
          </a:p>
          <a:p>
            <a:pPr marL="12700" marR="8250">
              <a:lnSpc>
                <a:spcPct val="95825"/>
              </a:lnSpc>
              <a:spcBef>
                <a:spcPts val="578"/>
              </a:spcBef>
            </a:pPr>
            <a:r>
              <a:rPr sz="2400" spc="0" dirty="0" smtClean="0">
                <a:latin typeface="Arial"/>
                <a:cs typeface="Arial"/>
              </a:rPr>
              <a:t>Fa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: ocu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ta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ocorrência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falh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hard</a:t>
            </a:r>
            <a:r>
              <a:rPr sz="2400" spc="-4" dirty="0" smtClean="0">
                <a:latin typeface="Arial"/>
                <a:cs typeface="Arial"/>
              </a:rPr>
              <a:t>w</a:t>
            </a:r>
            <a:r>
              <a:rPr sz="2400" spc="0" dirty="0" smtClean="0">
                <a:latin typeface="Arial"/>
                <a:cs typeface="Arial"/>
              </a:rPr>
              <a:t>are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software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218" y="4710828"/>
            <a:ext cx="3426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1218" y="5515779"/>
            <a:ext cx="342696" cy="769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664"/>
              </a:spcBef>
            </a:pPr>
            <a:r>
              <a:rPr sz="2400" spc="0" dirty="0" smtClean="0">
                <a:latin typeface="Wingdings"/>
                <a:cs typeface="Wingdings"/>
              </a:rPr>
              <a:t>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4118" y="5954578"/>
            <a:ext cx="181737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rsistên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4" dirty="0" smtClean="0">
                <a:latin typeface="Arial"/>
                <a:cs typeface="Arial"/>
              </a:rPr>
              <a:t>ia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46426" y="5954578"/>
            <a:ext cx="186943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ocu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ta</a:t>
            </a:r>
            <a:r>
              <a:rPr sz="2400" spc="55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5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8924" y="5954578"/>
            <a:ext cx="40944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92700" y="5954578"/>
            <a:ext cx="57769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14" dirty="0" smtClean="0">
                <a:latin typeface="Arial"/>
                <a:cs typeface="Arial"/>
              </a:rPr>
              <a:t>q</a:t>
            </a:r>
            <a:r>
              <a:rPr sz="2400" spc="0" dirty="0" smtClean="0">
                <a:latin typeface="Arial"/>
                <a:cs typeface="Arial"/>
              </a:rPr>
              <a:t>ue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4116" y="5954578"/>
            <a:ext cx="49387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33490" y="5954578"/>
            <a:ext cx="108610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</a:t>
            </a:r>
            <a:r>
              <a:rPr sz="2400" spc="-9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urso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3922" y="5954578"/>
            <a:ext cx="142504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(sof</a:t>
            </a:r>
            <a:r>
              <a:rPr sz="2400" spc="-9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4118" y="6320396"/>
            <a:ext cx="406815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está</a:t>
            </a:r>
            <a:r>
              <a:rPr sz="2400" spc="-19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 memória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u 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 d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sco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565505" y="589080"/>
            <a:ext cx="551799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Si</a:t>
            </a:r>
            <a:r>
              <a:rPr sz="4400" spc="14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temas</a:t>
            </a:r>
            <a:r>
              <a:rPr sz="4400" spc="-34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Di</a:t>
            </a:r>
            <a:r>
              <a:rPr sz="4400" spc="9" dirty="0" smtClean="0">
                <a:latin typeface="Arial"/>
                <a:cs typeface="Arial"/>
              </a:rPr>
              <a:t>s</a:t>
            </a:r>
            <a:r>
              <a:rPr sz="4400" spc="0" dirty="0" smtClean="0">
                <a:latin typeface="Arial"/>
                <a:cs typeface="Arial"/>
              </a:rPr>
              <a:t>tribuídos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5972" y="589080"/>
            <a:ext cx="29569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67602" y="589080"/>
            <a:ext cx="2194459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desaf</a:t>
            </a:r>
            <a:r>
              <a:rPr sz="4400" spc="9" dirty="0" smtClean="0">
                <a:latin typeface="Arial"/>
                <a:cs typeface="Arial"/>
              </a:rPr>
              <a:t>i</a:t>
            </a:r>
            <a:r>
              <a:rPr sz="4400" spc="0" dirty="0" smtClean="0">
                <a:latin typeface="Arial"/>
                <a:cs typeface="Arial"/>
              </a:rPr>
              <a:t>os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98600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1698600"/>
            <a:ext cx="279892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Car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cteríst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2265090"/>
            <a:ext cx="276310" cy="3453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4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5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1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2265090"/>
            <a:ext cx="3319076" cy="3453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9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tu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11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segurança 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9"/>
              </a:lnSpc>
              <a:spcBef>
                <a:spcPts val="814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 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9"/>
              </a:lnSpc>
              <a:spcBef>
                <a:spcPts val="814"/>
              </a:spcBef>
            </a:pP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tam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nto</a:t>
            </a:r>
            <a:r>
              <a:rPr sz="2800" spc="-11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 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9"/>
              </a:lnSpc>
              <a:spcBef>
                <a:spcPts val="814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ê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ia</a:t>
            </a:r>
            <a:endParaRPr sz="2800">
              <a:latin typeface="Arial"/>
              <a:cs typeface="Arial"/>
            </a:endParaRPr>
          </a:p>
          <a:p>
            <a:pPr marL="12700" marR="48635">
              <a:lnSpc>
                <a:spcPct val="95825"/>
              </a:lnSpc>
              <a:spcBef>
                <a:spcPts val="834"/>
              </a:spcBef>
            </a:pP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ê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1876679" y="2847594"/>
            <a:ext cx="4479671" cy="1797303"/>
          </a:xfrm>
          <a:custGeom>
            <a:avLst/>
            <a:gdLst/>
            <a:ahLst/>
            <a:cxnLst/>
            <a:rect l="l" t="t" r="r" b="b"/>
            <a:pathLst>
              <a:path w="4479671" h="1797303">
                <a:moveTo>
                  <a:pt x="0" y="1749932"/>
                </a:moveTo>
                <a:lnTo>
                  <a:pt x="18541" y="1797303"/>
                </a:lnTo>
                <a:lnTo>
                  <a:pt x="4252578" y="141830"/>
                </a:lnTo>
                <a:lnTo>
                  <a:pt x="4276217" y="132587"/>
                </a:lnTo>
                <a:lnTo>
                  <a:pt x="4289552" y="236346"/>
                </a:lnTo>
                <a:lnTo>
                  <a:pt x="4479671" y="25780"/>
                </a:lnTo>
                <a:lnTo>
                  <a:pt x="4257675" y="85343"/>
                </a:lnTo>
                <a:lnTo>
                  <a:pt x="4234088" y="94565"/>
                </a:lnTo>
                <a:lnTo>
                  <a:pt x="0" y="1749932"/>
                </a:lnTo>
                <a:close/>
              </a:path>
              <a:path w="4479671" h="1797303">
                <a:moveTo>
                  <a:pt x="4257675" y="85343"/>
                </a:moveTo>
                <a:lnTo>
                  <a:pt x="4479671" y="25780"/>
                </a:lnTo>
                <a:lnTo>
                  <a:pt x="4197096" y="0"/>
                </a:lnTo>
                <a:lnTo>
                  <a:pt x="4234088" y="94565"/>
                </a:lnTo>
                <a:lnTo>
                  <a:pt x="4257675" y="85343"/>
                </a:lnTo>
                <a:close/>
              </a:path>
              <a:path w="4479671" h="1797303">
                <a:moveTo>
                  <a:pt x="4289552" y="236346"/>
                </a:moveTo>
                <a:lnTo>
                  <a:pt x="4276217" y="132587"/>
                </a:lnTo>
                <a:lnTo>
                  <a:pt x="4252578" y="141830"/>
                </a:lnTo>
                <a:lnTo>
                  <a:pt x="4289552" y="236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38502" y="1971675"/>
            <a:ext cx="127000" cy="3510026"/>
          </a:xfrm>
          <a:custGeom>
            <a:avLst/>
            <a:gdLst/>
            <a:ahLst/>
            <a:cxnLst/>
            <a:rect l="l" t="t" r="r" b="b"/>
            <a:pathLst>
              <a:path w="127000" h="3510026">
                <a:moveTo>
                  <a:pt x="63246" y="0"/>
                </a:moveTo>
                <a:lnTo>
                  <a:pt x="57150" y="114300"/>
                </a:lnTo>
                <a:lnTo>
                  <a:pt x="69850" y="114300"/>
                </a:lnTo>
                <a:lnTo>
                  <a:pt x="127000" y="126873"/>
                </a:lnTo>
                <a:lnTo>
                  <a:pt x="63246" y="0"/>
                </a:lnTo>
                <a:close/>
              </a:path>
              <a:path w="127000" h="3510026">
                <a:moveTo>
                  <a:pt x="63246" y="0"/>
                </a:moveTo>
                <a:lnTo>
                  <a:pt x="0" y="127126"/>
                </a:lnTo>
                <a:lnTo>
                  <a:pt x="57173" y="127012"/>
                </a:lnTo>
                <a:lnTo>
                  <a:pt x="63373" y="3510026"/>
                </a:lnTo>
                <a:lnTo>
                  <a:pt x="75946" y="3509899"/>
                </a:lnTo>
                <a:lnTo>
                  <a:pt x="69872" y="126987"/>
                </a:lnTo>
                <a:lnTo>
                  <a:pt x="127000" y="126873"/>
                </a:lnTo>
                <a:lnTo>
                  <a:pt x="69850" y="114300"/>
                </a:lnTo>
                <a:lnTo>
                  <a:pt x="57150" y="114300"/>
                </a:lnTo>
                <a:lnTo>
                  <a:pt x="632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55826" y="4772025"/>
            <a:ext cx="304800" cy="1650"/>
          </a:xfrm>
          <a:custGeom>
            <a:avLst/>
            <a:gdLst/>
            <a:ahLst/>
            <a:cxnLst/>
            <a:rect l="l" t="t" r="r" b="b"/>
            <a:pathLst>
              <a:path w="304800" h="1650">
                <a:moveTo>
                  <a:pt x="0" y="0"/>
                </a:moveTo>
                <a:lnTo>
                  <a:pt x="304800" y="165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655826" y="2714625"/>
            <a:ext cx="304800" cy="1650"/>
          </a:xfrm>
          <a:custGeom>
            <a:avLst/>
            <a:gdLst/>
            <a:ahLst/>
            <a:cxnLst/>
            <a:rect l="l" t="t" r="r" b="b"/>
            <a:pathLst>
              <a:path w="304800" h="1650">
                <a:moveTo>
                  <a:pt x="0" y="0"/>
                </a:moveTo>
                <a:lnTo>
                  <a:pt x="304800" y="165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55826" y="3400425"/>
            <a:ext cx="304800" cy="1650"/>
          </a:xfrm>
          <a:custGeom>
            <a:avLst/>
            <a:gdLst/>
            <a:ahLst/>
            <a:cxnLst/>
            <a:rect l="l" t="t" r="r" b="b"/>
            <a:pathLst>
              <a:path w="304800" h="1650">
                <a:moveTo>
                  <a:pt x="0" y="0"/>
                </a:moveTo>
                <a:lnTo>
                  <a:pt x="304800" y="165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55826" y="4086225"/>
            <a:ext cx="304800" cy="1650"/>
          </a:xfrm>
          <a:custGeom>
            <a:avLst/>
            <a:gdLst/>
            <a:ahLst/>
            <a:cxnLst/>
            <a:rect l="l" t="t" r="r" b="b"/>
            <a:pathLst>
              <a:path w="304800" h="1650">
                <a:moveTo>
                  <a:pt x="0" y="0"/>
                </a:moveTo>
                <a:lnTo>
                  <a:pt x="304800" y="165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08099" y="5413756"/>
            <a:ext cx="5557901" cy="127000"/>
          </a:xfrm>
          <a:custGeom>
            <a:avLst/>
            <a:gdLst/>
            <a:ahLst/>
            <a:cxnLst/>
            <a:rect l="l" t="t" r="r" b="b"/>
            <a:pathLst>
              <a:path w="5557901" h="127000">
                <a:moveTo>
                  <a:pt x="0" y="70993"/>
                </a:moveTo>
                <a:lnTo>
                  <a:pt x="126" y="83693"/>
                </a:lnTo>
                <a:lnTo>
                  <a:pt x="5430913" y="69755"/>
                </a:lnTo>
                <a:lnTo>
                  <a:pt x="5443601" y="69723"/>
                </a:lnTo>
                <a:lnTo>
                  <a:pt x="5431028" y="127000"/>
                </a:lnTo>
                <a:lnTo>
                  <a:pt x="5557901" y="63119"/>
                </a:lnTo>
                <a:lnTo>
                  <a:pt x="5443601" y="57023"/>
                </a:lnTo>
                <a:lnTo>
                  <a:pt x="5430888" y="57055"/>
                </a:lnTo>
                <a:lnTo>
                  <a:pt x="0" y="70993"/>
                </a:lnTo>
                <a:close/>
              </a:path>
              <a:path w="5557901" h="127000">
                <a:moveTo>
                  <a:pt x="5443601" y="57023"/>
                </a:moveTo>
                <a:lnTo>
                  <a:pt x="5557901" y="63119"/>
                </a:lnTo>
                <a:lnTo>
                  <a:pt x="5430774" y="0"/>
                </a:lnTo>
                <a:lnTo>
                  <a:pt x="5430888" y="57055"/>
                </a:lnTo>
                <a:lnTo>
                  <a:pt x="5443601" y="57023"/>
                </a:lnTo>
                <a:close/>
              </a:path>
              <a:path w="5557901" h="127000">
                <a:moveTo>
                  <a:pt x="5431028" y="127000"/>
                </a:moveTo>
                <a:lnTo>
                  <a:pt x="5443601" y="69723"/>
                </a:lnTo>
                <a:lnTo>
                  <a:pt x="5430913" y="69755"/>
                </a:lnTo>
                <a:lnTo>
                  <a:pt x="5431028" y="12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17800" y="5376926"/>
            <a:ext cx="1650" cy="219011"/>
          </a:xfrm>
          <a:custGeom>
            <a:avLst/>
            <a:gdLst/>
            <a:ahLst/>
            <a:cxnLst/>
            <a:rect l="l" t="t" r="r" b="b"/>
            <a:pathLst>
              <a:path w="1650" h="219011">
                <a:moveTo>
                  <a:pt x="0" y="0"/>
                </a:moveTo>
                <a:lnTo>
                  <a:pt x="1650" y="219011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41725" y="5356225"/>
            <a:ext cx="1650" cy="219075"/>
          </a:xfrm>
          <a:custGeom>
            <a:avLst/>
            <a:gdLst/>
            <a:ahLst/>
            <a:cxnLst/>
            <a:rect l="l" t="t" r="r" b="b"/>
            <a:pathLst>
              <a:path w="1650" h="219075">
                <a:moveTo>
                  <a:pt x="0" y="0"/>
                </a:moveTo>
                <a:lnTo>
                  <a:pt x="1650" y="219075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62651" y="5335651"/>
            <a:ext cx="1524" cy="219075"/>
          </a:xfrm>
          <a:custGeom>
            <a:avLst/>
            <a:gdLst/>
            <a:ahLst/>
            <a:cxnLst/>
            <a:rect l="l" t="t" r="r" b="b"/>
            <a:pathLst>
              <a:path w="1524" h="219075">
                <a:moveTo>
                  <a:pt x="0" y="0"/>
                </a:moveTo>
                <a:lnTo>
                  <a:pt x="1524" y="219075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72225" y="5387975"/>
            <a:ext cx="1650" cy="219075"/>
          </a:xfrm>
          <a:custGeom>
            <a:avLst/>
            <a:gdLst/>
            <a:ahLst/>
            <a:cxnLst/>
            <a:rect l="l" t="t" r="r" b="b"/>
            <a:pathLst>
              <a:path w="1650" h="219075">
                <a:moveTo>
                  <a:pt x="0" y="0"/>
                </a:moveTo>
                <a:lnTo>
                  <a:pt x="1650" y="219075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48251" y="5351526"/>
            <a:ext cx="1524" cy="219075"/>
          </a:xfrm>
          <a:custGeom>
            <a:avLst/>
            <a:gdLst/>
            <a:ahLst/>
            <a:cxnLst/>
            <a:rect l="l" t="t" r="r" b="b"/>
            <a:pathLst>
              <a:path w="1524" h="219075">
                <a:moveTo>
                  <a:pt x="0" y="0"/>
                </a:moveTo>
                <a:lnTo>
                  <a:pt x="1524" y="219075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80226" y="2700401"/>
            <a:ext cx="298450" cy="284099"/>
          </a:xfrm>
          <a:custGeom>
            <a:avLst/>
            <a:gdLst/>
            <a:ahLst/>
            <a:cxnLst/>
            <a:rect l="l" t="t" r="r" b="b"/>
            <a:pathLst>
              <a:path w="298450" h="284099">
                <a:moveTo>
                  <a:pt x="0" y="141986"/>
                </a:moveTo>
                <a:lnTo>
                  <a:pt x="1121" y="159499"/>
                </a:lnTo>
                <a:lnTo>
                  <a:pt x="3639" y="173321"/>
                </a:lnTo>
                <a:lnTo>
                  <a:pt x="7518" y="186652"/>
                </a:lnTo>
                <a:lnTo>
                  <a:pt x="12689" y="199423"/>
                </a:lnTo>
                <a:lnTo>
                  <a:pt x="19078" y="211566"/>
                </a:lnTo>
                <a:lnTo>
                  <a:pt x="26613" y="223013"/>
                </a:lnTo>
                <a:lnTo>
                  <a:pt x="35224" y="233694"/>
                </a:lnTo>
                <a:lnTo>
                  <a:pt x="44837" y="243542"/>
                </a:lnTo>
                <a:lnTo>
                  <a:pt x="55381" y="252488"/>
                </a:lnTo>
                <a:lnTo>
                  <a:pt x="66785" y="260464"/>
                </a:lnTo>
                <a:lnTo>
                  <a:pt x="78976" y="267400"/>
                </a:lnTo>
                <a:lnTo>
                  <a:pt x="91882" y="273229"/>
                </a:lnTo>
                <a:lnTo>
                  <a:pt x="105432" y="277882"/>
                </a:lnTo>
                <a:lnTo>
                  <a:pt x="119554" y="281290"/>
                </a:lnTo>
                <a:lnTo>
                  <a:pt x="134175" y="283385"/>
                </a:lnTo>
                <a:lnTo>
                  <a:pt x="149225" y="284099"/>
                </a:lnTo>
                <a:lnTo>
                  <a:pt x="152652" y="284062"/>
                </a:lnTo>
                <a:lnTo>
                  <a:pt x="167591" y="283030"/>
                </a:lnTo>
                <a:lnTo>
                  <a:pt x="182092" y="280632"/>
                </a:lnTo>
                <a:lnTo>
                  <a:pt x="196081" y="276937"/>
                </a:lnTo>
                <a:lnTo>
                  <a:pt x="209486" y="272013"/>
                </a:lnTo>
                <a:lnTo>
                  <a:pt x="222235" y="265928"/>
                </a:lnTo>
                <a:lnTo>
                  <a:pt x="234255" y="258751"/>
                </a:lnTo>
                <a:lnTo>
                  <a:pt x="245475" y="250550"/>
                </a:lnTo>
                <a:lnTo>
                  <a:pt x="255820" y="241395"/>
                </a:lnTo>
                <a:lnTo>
                  <a:pt x="265220" y="231352"/>
                </a:lnTo>
                <a:lnTo>
                  <a:pt x="273602" y="220492"/>
                </a:lnTo>
                <a:lnTo>
                  <a:pt x="280892" y="208882"/>
                </a:lnTo>
                <a:lnTo>
                  <a:pt x="287020" y="196591"/>
                </a:lnTo>
                <a:lnTo>
                  <a:pt x="291912" y="183687"/>
                </a:lnTo>
                <a:lnTo>
                  <a:pt x="295495" y="170239"/>
                </a:lnTo>
                <a:lnTo>
                  <a:pt x="297699" y="156316"/>
                </a:lnTo>
                <a:lnTo>
                  <a:pt x="298450" y="141986"/>
                </a:lnTo>
                <a:lnTo>
                  <a:pt x="298413" y="138815"/>
                </a:lnTo>
                <a:lnTo>
                  <a:pt x="297337" y="124564"/>
                </a:lnTo>
                <a:lnTo>
                  <a:pt x="294823" y="110738"/>
                </a:lnTo>
                <a:lnTo>
                  <a:pt x="290944" y="97404"/>
                </a:lnTo>
                <a:lnTo>
                  <a:pt x="285771" y="84633"/>
                </a:lnTo>
                <a:lnTo>
                  <a:pt x="279377" y="72491"/>
                </a:lnTo>
                <a:lnTo>
                  <a:pt x="271836" y="61047"/>
                </a:lnTo>
                <a:lnTo>
                  <a:pt x="263218" y="50369"/>
                </a:lnTo>
                <a:lnTo>
                  <a:pt x="253598" y="40525"/>
                </a:lnTo>
                <a:lnTo>
                  <a:pt x="243047" y="31584"/>
                </a:lnTo>
                <a:lnTo>
                  <a:pt x="231638" y="23614"/>
                </a:lnTo>
                <a:lnTo>
                  <a:pt x="219443" y="16683"/>
                </a:lnTo>
                <a:lnTo>
                  <a:pt x="206536" y="10859"/>
                </a:lnTo>
                <a:lnTo>
                  <a:pt x="192987" y="6210"/>
                </a:lnTo>
                <a:lnTo>
                  <a:pt x="178871" y="2805"/>
                </a:lnTo>
                <a:lnTo>
                  <a:pt x="164259" y="712"/>
                </a:lnTo>
                <a:lnTo>
                  <a:pt x="149225" y="0"/>
                </a:lnTo>
                <a:lnTo>
                  <a:pt x="145689" y="33"/>
                </a:lnTo>
                <a:lnTo>
                  <a:pt x="130739" y="1052"/>
                </a:lnTo>
                <a:lnTo>
                  <a:pt x="116233" y="3438"/>
                </a:lnTo>
                <a:lnTo>
                  <a:pt x="102244" y="7123"/>
                </a:lnTo>
                <a:lnTo>
                  <a:pt x="88842" y="12038"/>
                </a:lnTo>
                <a:lnTo>
                  <a:pt x="76100" y="18114"/>
                </a:lnTo>
                <a:lnTo>
                  <a:pt x="64089" y="25283"/>
                </a:lnTo>
                <a:lnTo>
                  <a:pt x="52881" y="33476"/>
                </a:lnTo>
                <a:lnTo>
                  <a:pt x="42548" y="42624"/>
                </a:lnTo>
                <a:lnTo>
                  <a:pt x="33162" y="52660"/>
                </a:lnTo>
                <a:lnTo>
                  <a:pt x="24795" y="63514"/>
                </a:lnTo>
                <a:lnTo>
                  <a:pt x="17517" y="75118"/>
                </a:lnTo>
                <a:lnTo>
                  <a:pt x="11402" y="87403"/>
                </a:lnTo>
                <a:lnTo>
                  <a:pt x="6521" y="100301"/>
                </a:lnTo>
                <a:lnTo>
                  <a:pt x="2946" y="113743"/>
                </a:lnTo>
                <a:lnTo>
                  <a:pt x="748" y="127661"/>
                </a:lnTo>
                <a:lnTo>
                  <a:pt x="0" y="141986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80226" y="2700401"/>
            <a:ext cx="298450" cy="284099"/>
          </a:xfrm>
          <a:custGeom>
            <a:avLst/>
            <a:gdLst/>
            <a:ahLst/>
            <a:cxnLst/>
            <a:rect l="l" t="t" r="r" b="b"/>
            <a:pathLst>
              <a:path w="298450" h="284099">
                <a:moveTo>
                  <a:pt x="0" y="141986"/>
                </a:moveTo>
                <a:lnTo>
                  <a:pt x="748" y="127661"/>
                </a:lnTo>
                <a:lnTo>
                  <a:pt x="2946" y="113743"/>
                </a:lnTo>
                <a:lnTo>
                  <a:pt x="6521" y="100301"/>
                </a:lnTo>
                <a:lnTo>
                  <a:pt x="11402" y="87403"/>
                </a:lnTo>
                <a:lnTo>
                  <a:pt x="17517" y="75118"/>
                </a:lnTo>
                <a:lnTo>
                  <a:pt x="24795" y="63514"/>
                </a:lnTo>
                <a:lnTo>
                  <a:pt x="33162" y="52660"/>
                </a:lnTo>
                <a:lnTo>
                  <a:pt x="42548" y="42624"/>
                </a:lnTo>
                <a:lnTo>
                  <a:pt x="52881" y="33476"/>
                </a:lnTo>
                <a:lnTo>
                  <a:pt x="64089" y="25283"/>
                </a:lnTo>
                <a:lnTo>
                  <a:pt x="76100" y="18114"/>
                </a:lnTo>
                <a:lnTo>
                  <a:pt x="88842" y="12038"/>
                </a:lnTo>
                <a:lnTo>
                  <a:pt x="102244" y="7123"/>
                </a:lnTo>
                <a:lnTo>
                  <a:pt x="116233" y="3438"/>
                </a:lnTo>
                <a:lnTo>
                  <a:pt x="130739" y="1052"/>
                </a:lnTo>
                <a:lnTo>
                  <a:pt x="145689" y="33"/>
                </a:lnTo>
                <a:lnTo>
                  <a:pt x="149225" y="0"/>
                </a:lnTo>
                <a:lnTo>
                  <a:pt x="164259" y="712"/>
                </a:lnTo>
                <a:lnTo>
                  <a:pt x="178871" y="2805"/>
                </a:lnTo>
                <a:lnTo>
                  <a:pt x="192987" y="6210"/>
                </a:lnTo>
                <a:lnTo>
                  <a:pt x="206536" y="10859"/>
                </a:lnTo>
                <a:lnTo>
                  <a:pt x="219443" y="16683"/>
                </a:lnTo>
                <a:lnTo>
                  <a:pt x="231638" y="23614"/>
                </a:lnTo>
                <a:lnTo>
                  <a:pt x="243047" y="31584"/>
                </a:lnTo>
                <a:lnTo>
                  <a:pt x="253598" y="40525"/>
                </a:lnTo>
                <a:lnTo>
                  <a:pt x="263218" y="50369"/>
                </a:lnTo>
                <a:lnTo>
                  <a:pt x="271836" y="61047"/>
                </a:lnTo>
                <a:lnTo>
                  <a:pt x="279377" y="72491"/>
                </a:lnTo>
                <a:lnTo>
                  <a:pt x="285771" y="84633"/>
                </a:lnTo>
                <a:lnTo>
                  <a:pt x="290944" y="97404"/>
                </a:lnTo>
                <a:lnTo>
                  <a:pt x="294823" y="110738"/>
                </a:lnTo>
                <a:lnTo>
                  <a:pt x="297337" y="124564"/>
                </a:lnTo>
                <a:lnTo>
                  <a:pt x="298413" y="138815"/>
                </a:lnTo>
                <a:lnTo>
                  <a:pt x="298450" y="141986"/>
                </a:lnTo>
                <a:lnTo>
                  <a:pt x="297699" y="156316"/>
                </a:lnTo>
                <a:lnTo>
                  <a:pt x="295495" y="170239"/>
                </a:lnTo>
                <a:lnTo>
                  <a:pt x="291912" y="183687"/>
                </a:lnTo>
                <a:lnTo>
                  <a:pt x="287020" y="196591"/>
                </a:lnTo>
                <a:lnTo>
                  <a:pt x="280892" y="208882"/>
                </a:lnTo>
                <a:lnTo>
                  <a:pt x="273602" y="220492"/>
                </a:lnTo>
                <a:lnTo>
                  <a:pt x="265220" y="231352"/>
                </a:lnTo>
                <a:lnTo>
                  <a:pt x="255820" y="241395"/>
                </a:lnTo>
                <a:lnTo>
                  <a:pt x="245475" y="250550"/>
                </a:lnTo>
                <a:lnTo>
                  <a:pt x="234255" y="258751"/>
                </a:lnTo>
                <a:lnTo>
                  <a:pt x="222235" y="265928"/>
                </a:lnTo>
                <a:lnTo>
                  <a:pt x="209486" y="272013"/>
                </a:lnTo>
                <a:lnTo>
                  <a:pt x="196081" y="276937"/>
                </a:lnTo>
                <a:lnTo>
                  <a:pt x="182092" y="280632"/>
                </a:lnTo>
                <a:lnTo>
                  <a:pt x="167591" y="283030"/>
                </a:lnTo>
                <a:lnTo>
                  <a:pt x="152652" y="284062"/>
                </a:lnTo>
                <a:lnTo>
                  <a:pt x="149225" y="284099"/>
                </a:lnTo>
                <a:lnTo>
                  <a:pt x="134175" y="283385"/>
                </a:lnTo>
                <a:lnTo>
                  <a:pt x="119554" y="281290"/>
                </a:lnTo>
                <a:lnTo>
                  <a:pt x="105432" y="277882"/>
                </a:lnTo>
                <a:lnTo>
                  <a:pt x="91882" y="273229"/>
                </a:lnTo>
                <a:lnTo>
                  <a:pt x="78976" y="267400"/>
                </a:lnTo>
                <a:lnTo>
                  <a:pt x="66785" y="260464"/>
                </a:lnTo>
                <a:lnTo>
                  <a:pt x="55381" y="252488"/>
                </a:lnTo>
                <a:lnTo>
                  <a:pt x="44837" y="243542"/>
                </a:lnTo>
                <a:lnTo>
                  <a:pt x="35224" y="233694"/>
                </a:lnTo>
                <a:lnTo>
                  <a:pt x="26613" y="223013"/>
                </a:lnTo>
                <a:lnTo>
                  <a:pt x="19078" y="211566"/>
                </a:lnTo>
                <a:lnTo>
                  <a:pt x="12689" y="199423"/>
                </a:lnTo>
                <a:lnTo>
                  <a:pt x="7518" y="186652"/>
                </a:lnTo>
                <a:lnTo>
                  <a:pt x="3639" y="173321"/>
                </a:lnTo>
                <a:lnTo>
                  <a:pt x="1121" y="159499"/>
                </a:lnTo>
                <a:lnTo>
                  <a:pt x="38" y="145254"/>
                </a:lnTo>
                <a:lnTo>
                  <a:pt x="0" y="141986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44650" y="4513199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7" y="284189"/>
                </a:lnTo>
                <a:lnTo>
                  <a:pt x="167616" y="283157"/>
                </a:lnTo>
                <a:lnTo>
                  <a:pt x="182131" y="280759"/>
                </a:lnTo>
                <a:lnTo>
                  <a:pt x="196130" y="277064"/>
                </a:lnTo>
                <a:lnTo>
                  <a:pt x="209540" y="272140"/>
                </a:lnTo>
                <a:lnTo>
                  <a:pt x="222291" y="266055"/>
                </a:lnTo>
                <a:lnTo>
                  <a:pt x="234311" y="258878"/>
                </a:lnTo>
                <a:lnTo>
                  <a:pt x="245527" y="250677"/>
                </a:lnTo>
                <a:lnTo>
                  <a:pt x="255867" y="241522"/>
                </a:lnTo>
                <a:lnTo>
                  <a:pt x="265260" y="231479"/>
                </a:lnTo>
                <a:lnTo>
                  <a:pt x="273634" y="220619"/>
                </a:lnTo>
                <a:lnTo>
                  <a:pt x="280917" y="209009"/>
                </a:lnTo>
                <a:lnTo>
                  <a:pt x="287037" y="196718"/>
                </a:lnTo>
                <a:lnTo>
                  <a:pt x="291922" y="183814"/>
                </a:lnTo>
                <a:lnTo>
                  <a:pt x="295501" y="170366"/>
                </a:lnTo>
                <a:lnTo>
                  <a:pt x="297700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8" y="124599"/>
                </a:lnTo>
                <a:lnTo>
                  <a:pt x="294810" y="110777"/>
                </a:lnTo>
                <a:lnTo>
                  <a:pt x="290931" y="97446"/>
                </a:lnTo>
                <a:lnTo>
                  <a:pt x="285760" y="84675"/>
                </a:lnTo>
                <a:lnTo>
                  <a:pt x="279371" y="72532"/>
                </a:lnTo>
                <a:lnTo>
                  <a:pt x="271836" y="61085"/>
                </a:lnTo>
                <a:lnTo>
                  <a:pt x="263225" y="50404"/>
                </a:lnTo>
                <a:lnTo>
                  <a:pt x="253612" y="40556"/>
                </a:lnTo>
                <a:lnTo>
                  <a:pt x="243068" y="31610"/>
                </a:lnTo>
                <a:lnTo>
                  <a:pt x="231664" y="23634"/>
                </a:lnTo>
                <a:lnTo>
                  <a:pt x="219473" y="16698"/>
                </a:lnTo>
                <a:lnTo>
                  <a:pt x="206567" y="10869"/>
                </a:lnTo>
                <a:lnTo>
                  <a:pt x="193017" y="6216"/>
                </a:lnTo>
                <a:lnTo>
                  <a:pt x="178895" y="2808"/>
                </a:lnTo>
                <a:lnTo>
                  <a:pt x="164274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644650" y="4513199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74" y="713"/>
                </a:lnTo>
                <a:lnTo>
                  <a:pt x="178895" y="2808"/>
                </a:lnTo>
                <a:lnTo>
                  <a:pt x="193017" y="6216"/>
                </a:lnTo>
                <a:lnTo>
                  <a:pt x="206567" y="10869"/>
                </a:lnTo>
                <a:lnTo>
                  <a:pt x="219473" y="16698"/>
                </a:lnTo>
                <a:lnTo>
                  <a:pt x="231664" y="23634"/>
                </a:lnTo>
                <a:lnTo>
                  <a:pt x="243068" y="31610"/>
                </a:lnTo>
                <a:lnTo>
                  <a:pt x="253612" y="40556"/>
                </a:lnTo>
                <a:lnTo>
                  <a:pt x="263225" y="50404"/>
                </a:lnTo>
                <a:lnTo>
                  <a:pt x="271836" y="61085"/>
                </a:lnTo>
                <a:lnTo>
                  <a:pt x="279371" y="72532"/>
                </a:lnTo>
                <a:lnTo>
                  <a:pt x="285760" y="84675"/>
                </a:lnTo>
                <a:lnTo>
                  <a:pt x="290931" y="97446"/>
                </a:lnTo>
                <a:lnTo>
                  <a:pt x="294810" y="110777"/>
                </a:lnTo>
                <a:lnTo>
                  <a:pt x="297328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700" y="156443"/>
                </a:lnTo>
                <a:lnTo>
                  <a:pt x="295501" y="170366"/>
                </a:lnTo>
                <a:lnTo>
                  <a:pt x="291922" y="183814"/>
                </a:lnTo>
                <a:lnTo>
                  <a:pt x="287037" y="196718"/>
                </a:lnTo>
                <a:lnTo>
                  <a:pt x="280917" y="209009"/>
                </a:lnTo>
                <a:lnTo>
                  <a:pt x="273634" y="220619"/>
                </a:lnTo>
                <a:lnTo>
                  <a:pt x="265260" y="231479"/>
                </a:lnTo>
                <a:lnTo>
                  <a:pt x="255867" y="241522"/>
                </a:lnTo>
                <a:lnTo>
                  <a:pt x="245527" y="250677"/>
                </a:lnTo>
                <a:lnTo>
                  <a:pt x="234311" y="258878"/>
                </a:lnTo>
                <a:lnTo>
                  <a:pt x="222291" y="266055"/>
                </a:lnTo>
                <a:lnTo>
                  <a:pt x="209540" y="272140"/>
                </a:lnTo>
                <a:lnTo>
                  <a:pt x="196130" y="277064"/>
                </a:lnTo>
                <a:lnTo>
                  <a:pt x="182131" y="280759"/>
                </a:lnTo>
                <a:lnTo>
                  <a:pt x="167616" y="283157"/>
                </a:lnTo>
                <a:lnTo>
                  <a:pt x="152657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55800" y="5356225"/>
            <a:ext cx="298450" cy="284162"/>
          </a:xfrm>
          <a:custGeom>
            <a:avLst/>
            <a:gdLst/>
            <a:ahLst/>
            <a:cxnLst/>
            <a:rect l="l" t="t" r="r" b="b"/>
            <a:pathLst>
              <a:path w="298450" h="284162">
                <a:moveTo>
                  <a:pt x="0" y="142112"/>
                </a:moveTo>
                <a:lnTo>
                  <a:pt x="1116" y="159580"/>
                </a:lnTo>
                <a:lnTo>
                  <a:pt x="3629" y="173404"/>
                </a:lnTo>
                <a:lnTo>
                  <a:pt x="7506" y="186736"/>
                </a:lnTo>
                <a:lnTo>
                  <a:pt x="12674" y="199508"/>
                </a:lnTo>
                <a:lnTo>
                  <a:pt x="19061" y="211650"/>
                </a:lnTo>
                <a:lnTo>
                  <a:pt x="26596" y="223096"/>
                </a:lnTo>
                <a:lnTo>
                  <a:pt x="35206" y="233775"/>
                </a:lnTo>
                <a:lnTo>
                  <a:pt x="44820" y="243621"/>
                </a:lnTo>
                <a:lnTo>
                  <a:pt x="55365" y="252565"/>
                </a:lnTo>
                <a:lnTo>
                  <a:pt x="66770" y="260537"/>
                </a:lnTo>
                <a:lnTo>
                  <a:pt x="78963" y="267471"/>
                </a:lnTo>
                <a:lnTo>
                  <a:pt x="91871" y="273298"/>
                </a:lnTo>
                <a:lnTo>
                  <a:pt x="105424" y="277948"/>
                </a:lnTo>
                <a:lnTo>
                  <a:pt x="119548" y="281355"/>
                </a:lnTo>
                <a:lnTo>
                  <a:pt x="134172" y="283449"/>
                </a:lnTo>
                <a:lnTo>
                  <a:pt x="149225" y="284162"/>
                </a:lnTo>
                <a:lnTo>
                  <a:pt x="152606" y="284126"/>
                </a:lnTo>
                <a:lnTo>
                  <a:pt x="167569" y="283100"/>
                </a:lnTo>
                <a:lnTo>
                  <a:pt x="182088" y="280708"/>
                </a:lnTo>
                <a:lnTo>
                  <a:pt x="196092" y="277019"/>
                </a:lnTo>
                <a:lnTo>
                  <a:pt x="209507" y="272101"/>
                </a:lnTo>
                <a:lnTo>
                  <a:pt x="222263" y="266022"/>
                </a:lnTo>
                <a:lnTo>
                  <a:pt x="234286" y="258852"/>
                </a:lnTo>
                <a:lnTo>
                  <a:pt x="245506" y="250657"/>
                </a:lnTo>
                <a:lnTo>
                  <a:pt x="255850" y="241507"/>
                </a:lnTo>
                <a:lnTo>
                  <a:pt x="265247" y="231470"/>
                </a:lnTo>
                <a:lnTo>
                  <a:pt x="273624" y="220614"/>
                </a:lnTo>
                <a:lnTo>
                  <a:pt x="280910" y="209007"/>
                </a:lnTo>
                <a:lnTo>
                  <a:pt x="287032" y="196719"/>
                </a:lnTo>
                <a:lnTo>
                  <a:pt x="291920" y="183817"/>
                </a:lnTo>
                <a:lnTo>
                  <a:pt x="295499" y="170370"/>
                </a:lnTo>
                <a:lnTo>
                  <a:pt x="297700" y="156445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8" y="124599"/>
                </a:lnTo>
                <a:lnTo>
                  <a:pt x="294810" y="110777"/>
                </a:lnTo>
                <a:lnTo>
                  <a:pt x="290931" y="97446"/>
                </a:lnTo>
                <a:lnTo>
                  <a:pt x="285760" y="84675"/>
                </a:lnTo>
                <a:lnTo>
                  <a:pt x="279371" y="72532"/>
                </a:lnTo>
                <a:lnTo>
                  <a:pt x="271836" y="61085"/>
                </a:lnTo>
                <a:lnTo>
                  <a:pt x="263225" y="50404"/>
                </a:lnTo>
                <a:lnTo>
                  <a:pt x="253612" y="40556"/>
                </a:lnTo>
                <a:lnTo>
                  <a:pt x="243068" y="31610"/>
                </a:lnTo>
                <a:lnTo>
                  <a:pt x="231664" y="23634"/>
                </a:lnTo>
                <a:lnTo>
                  <a:pt x="219473" y="16698"/>
                </a:lnTo>
                <a:lnTo>
                  <a:pt x="206567" y="10869"/>
                </a:lnTo>
                <a:lnTo>
                  <a:pt x="193017" y="6216"/>
                </a:lnTo>
                <a:lnTo>
                  <a:pt x="178895" y="2808"/>
                </a:lnTo>
                <a:lnTo>
                  <a:pt x="164274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55800" y="5356225"/>
            <a:ext cx="298450" cy="284162"/>
          </a:xfrm>
          <a:custGeom>
            <a:avLst/>
            <a:gdLst/>
            <a:ahLst/>
            <a:cxnLst/>
            <a:rect l="l" t="t" r="r" b="b"/>
            <a:pathLst>
              <a:path w="298450" h="284162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74" y="713"/>
                </a:lnTo>
                <a:lnTo>
                  <a:pt x="178895" y="2808"/>
                </a:lnTo>
                <a:lnTo>
                  <a:pt x="193017" y="6216"/>
                </a:lnTo>
                <a:lnTo>
                  <a:pt x="206567" y="10869"/>
                </a:lnTo>
                <a:lnTo>
                  <a:pt x="219473" y="16698"/>
                </a:lnTo>
                <a:lnTo>
                  <a:pt x="231664" y="23634"/>
                </a:lnTo>
                <a:lnTo>
                  <a:pt x="243068" y="31610"/>
                </a:lnTo>
                <a:lnTo>
                  <a:pt x="253612" y="40556"/>
                </a:lnTo>
                <a:lnTo>
                  <a:pt x="263225" y="50404"/>
                </a:lnTo>
                <a:lnTo>
                  <a:pt x="271836" y="61085"/>
                </a:lnTo>
                <a:lnTo>
                  <a:pt x="279371" y="72532"/>
                </a:lnTo>
                <a:lnTo>
                  <a:pt x="285760" y="84675"/>
                </a:lnTo>
                <a:lnTo>
                  <a:pt x="290931" y="97446"/>
                </a:lnTo>
                <a:lnTo>
                  <a:pt x="294810" y="110777"/>
                </a:lnTo>
                <a:lnTo>
                  <a:pt x="297328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700" y="156445"/>
                </a:lnTo>
                <a:lnTo>
                  <a:pt x="295499" y="170370"/>
                </a:lnTo>
                <a:lnTo>
                  <a:pt x="291920" y="183817"/>
                </a:lnTo>
                <a:lnTo>
                  <a:pt x="287032" y="196719"/>
                </a:lnTo>
                <a:lnTo>
                  <a:pt x="280910" y="209007"/>
                </a:lnTo>
                <a:lnTo>
                  <a:pt x="273624" y="220614"/>
                </a:lnTo>
                <a:lnTo>
                  <a:pt x="265247" y="231470"/>
                </a:lnTo>
                <a:lnTo>
                  <a:pt x="255850" y="241507"/>
                </a:lnTo>
                <a:lnTo>
                  <a:pt x="245506" y="250657"/>
                </a:lnTo>
                <a:lnTo>
                  <a:pt x="234286" y="258852"/>
                </a:lnTo>
                <a:lnTo>
                  <a:pt x="222263" y="266022"/>
                </a:lnTo>
                <a:lnTo>
                  <a:pt x="209507" y="272101"/>
                </a:lnTo>
                <a:lnTo>
                  <a:pt x="196092" y="277019"/>
                </a:lnTo>
                <a:lnTo>
                  <a:pt x="182088" y="280708"/>
                </a:lnTo>
                <a:lnTo>
                  <a:pt x="167569" y="283100"/>
                </a:lnTo>
                <a:lnTo>
                  <a:pt x="152606" y="284126"/>
                </a:lnTo>
                <a:lnTo>
                  <a:pt x="149225" y="284162"/>
                </a:lnTo>
                <a:lnTo>
                  <a:pt x="134172" y="283449"/>
                </a:lnTo>
                <a:lnTo>
                  <a:pt x="119548" y="281355"/>
                </a:lnTo>
                <a:lnTo>
                  <a:pt x="105424" y="277948"/>
                </a:lnTo>
                <a:lnTo>
                  <a:pt x="91871" y="273298"/>
                </a:lnTo>
                <a:lnTo>
                  <a:pt x="78963" y="267471"/>
                </a:lnTo>
                <a:lnTo>
                  <a:pt x="66770" y="260537"/>
                </a:lnTo>
                <a:lnTo>
                  <a:pt x="55365" y="252565"/>
                </a:lnTo>
                <a:lnTo>
                  <a:pt x="44820" y="243621"/>
                </a:lnTo>
                <a:lnTo>
                  <a:pt x="35206" y="233775"/>
                </a:lnTo>
                <a:lnTo>
                  <a:pt x="26596" y="223096"/>
                </a:lnTo>
                <a:lnTo>
                  <a:pt x="19061" y="211650"/>
                </a:lnTo>
                <a:lnTo>
                  <a:pt x="12674" y="199508"/>
                </a:lnTo>
                <a:lnTo>
                  <a:pt x="7506" y="186736"/>
                </a:lnTo>
                <a:lnTo>
                  <a:pt x="3629" y="173404"/>
                </a:lnTo>
                <a:lnTo>
                  <a:pt x="1116" y="159580"/>
                </a:lnTo>
                <a:lnTo>
                  <a:pt x="37" y="145332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54501" y="392747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2" y="284189"/>
                </a:lnTo>
                <a:lnTo>
                  <a:pt x="167591" y="283157"/>
                </a:lnTo>
                <a:lnTo>
                  <a:pt x="182092" y="280759"/>
                </a:lnTo>
                <a:lnTo>
                  <a:pt x="196081" y="277064"/>
                </a:lnTo>
                <a:lnTo>
                  <a:pt x="209486" y="272140"/>
                </a:lnTo>
                <a:lnTo>
                  <a:pt x="222235" y="266055"/>
                </a:lnTo>
                <a:lnTo>
                  <a:pt x="234255" y="258878"/>
                </a:lnTo>
                <a:lnTo>
                  <a:pt x="245475" y="250677"/>
                </a:lnTo>
                <a:lnTo>
                  <a:pt x="255820" y="241522"/>
                </a:lnTo>
                <a:lnTo>
                  <a:pt x="265220" y="231479"/>
                </a:lnTo>
                <a:lnTo>
                  <a:pt x="273602" y="220619"/>
                </a:lnTo>
                <a:lnTo>
                  <a:pt x="280892" y="209009"/>
                </a:lnTo>
                <a:lnTo>
                  <a:pt x="287020" y="196718"/>
                </a:lnTo>
                <a:lnTo>
                  <a:pt x="291912" y="183814"/>
                </a:lnTo>
                <a:lnTo>
                  <a:pt x="295495" y="170366"/>
                </a:lnTo>
                <a:lnTo>
                  <a:pt x="297699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6" y="124599"/>
                </a:lnTo>
                <a:lnTo>
                  <a:pt x="294804" y="110777"/>
                </a:lnTo>
                <a:lnTo>
                  <a:pt x="290918" y="97446"/>
                </a:lnTo>
                <a:lnTo>
                  <a:pt x="285741" y="84675"/>
                </a:lnTo>
                <a:lnTo>
                  <a:pt x="279345" y="72532"/>
                </a:lnTo>
                <a:lnTo>
                  <a:pt x="271801" y="61085"/>
                </a:lnTo>
                <a:lnTo>
                  <a:pt x="263183" y="50404"/>
                </a:lnTo>
                <a:lnTo>
                  <a:pt x="253564" y="40556"/>
                </a:lnTo>
                <a:lnTo>
                  <a:pt x="243014" y="31610"/>
                </a:lnTo>
                <a:lnTo>
                  <a:pt x="231608" y="23634"/>
                </a:lnTo>
                <a:lnTo>
                  <a:pt x="219417" y="16698"/>
                </a:lnTo>
                <a:lnTo>
                  <a:pt x="206513" y="10869"/>
                </a:lnTo>
                <a:lnTo>
                  <a:pt x="192970" y="6216"/>
                </a:lnTo>
                <a:lnTo>
                  <a:pt x="178859" y="2808"/>
                </a:lnTo>
                <a:lnTo>
                  <a:pt x="164253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754501" y="392747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53" y="713"/>
                </a:lnTo>
                <a:lnTo>
                  <a:pt x="178859" y="2808"/>
                </a:lnTo>
                <a:lnTo>
                  <a:pt x="192970" y="6216"/>
                </a:lnTo>
                <a:lnTo>
                  <a:pt x="206513" y="10869"/>
                </a:lnTo>
                <a:lnTo>
                  <a:pt x="219417" y="16698"/>
                </a:lnTo>
                <a:lnTo>
                  <a:pt x="231608" y="23634"/>
                </a:lnTo>
                <a:lnTo>
                  <a:pt x="243014" y="31610"/>
                </a:lnTo>
                <a:lnTo>
                  <a:pt x="253564" y="40556"/>
                </a:lnTo>
                <a:lnTo>
                  <a:pt x="263183" y="50404"/>
                </a:lnTo>
                <a:lnTo>
                  <a:pt x="271801" y="61085"/>
                </a:lnTo>
                <a:lnTo>
                  <a:pt x="279345" y="72532"/>
                </a:lnTo>
                <a:lnTo>
                  <a:pt x="285741" y="84675"/>
                </a:lnTo>
                <a:lnTo>
                  <a:pt x="290918" y="97446"/>
                </a:lnTo>
                <a:lnTo>
                  <a:pt x="294804" y="110777"/>
                </a:lnTo>
                <a:lnTo>
                  <a:pt x="297326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699" y="156443"/>
                </a:lnTo>
                <a:lnTo>
                  <a:pt x="295495" y="170366"/>
                </a:lnTo>
                <a:lnTo>
                  <a:pt x="291912" y="183814"/>
                </a:lnTo>
                <a:lnTo>
                  <a:pt x="287020" y="196718"/>
                </a:lnTo>
                <a:lnTo>
                  <a:pt x="280892" y="209009"/>
                </a:lnTo>
                <a:lnTo>
                  <a:pt x="273602" y="220619"/>
                </a:lnTo>
                <a:lnTo>
                  <a:pt x="265220" y="231479"/>
                </a:lnTo>
                <a:lnTo>
                  <a:pt x="255820" y="241522"/>
                </a:lnTo>
                <a:lnTo>
                  <a:pt x="245475" y="250677"/>
                </a:lnTo>
                <a:lnTo>
                  <a:pt x="234255" y="258878"/>
                </a:lnTo>
                <a:lnTo>
                  <a:pt x="222235" y="266055"/>
                </a:lnTo>
                <a:lnTo>
                  <a:pt x="209486" y="272140"/>
                </a:lnTo>
                <a:lnTo>
                  <a:pt x="196081" y="277064"/>
                </a:lnTo>
                <a:lnTo>
                  <a:pt x="182092" y="280759"/>
                </a:lnTo>
                <a:lnTo>
                  <a:pt x="167591" y="283157"/>
                </a:lnTo>
                <a:lnTo>
                  <a:pt x="152652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651000" y="4621149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7" y="284189"/>
                </a:lnTo>
                <a:lnTo>
                  <a:pt x="167616" y="283157"/>
                </a:lnTo>
                <a:lnTo>
                  <a:pt x="182131" y="280759"/>
                </a:lnTo>
                <a:lnTo>
                  <a:pt x="196130" y="277064"/>
                </a:lnTo>
                <a:lnTo>
                  <a:pt x="209540" y="272140"/>
                </a:lnTo>
                <a:lnTo>
                  <a:pt x="222291" y="266055"/>
                </a:lnTo>
                <a:lnTo>
                  <a:pt x="234311" y="258878"/>
                </a:lnTo>
                <a:lnTo>
                  <a:pt x="245527" y="250677"/>
                </a:lnTo>
                <a:lnTo>
                  <a:pt x="255867" y="241522"/>
                </a:lnTo>
                <a:lnTo>
                  <a:pt x="265260" y="231479"/>
                </a:lnTo>
                <a:lnTo>
                  <a:pt x="273634" y="220619"/>
                </a:lnTo>
                <a:lnTo>
                  <a:pt x="280917" y="209009"/>
                </a:lnTo>
                <a:lnTo>
                  <a:pt x="287037" y="196718"/>
                </a:lnTo>
                <a:lnTo>
                  <a:pt x="291922" y="183814"/>
                </a:lnTo>
                <a:lnTo>
                  <a:pt x="295501" y="170366"/>
                </a:lnTo>
                <a:lnTo>
                  <a:pt x="297700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8" y="124599"/>
                </a:lnTo>
                <a:lnTo>
                  <a:pt x="294810" y="110777"/>
                </a:lnTo>
                <a:lnTo>
                  <a:pt x="290931" y="97446"/>
                </a:lnTo>
                <a:lnTo>
                  <a:pt x="285760" y="84675"/>
                </a:lnTo>
                <a:lnTo>
                  <a:pt x="279371" y="72532"/>
                </a:lnTo>
                <a:lnTo>
                  <a:pt x="271836" y="61085"/>
                </a:lnTo>
                <a:lnTo>
                  <a:pt x="263225" y="50404"/>
                </a:lnTo>
                <a:lnTo>
                  <a:pt x="253612" y="40556"/>
                </a:lnTo>
                <a:lnTo>
                  <a:pt x="243068" y="31610"/>
                </a:lnTo>
                <a:lnTo>
                  <a:pt x="231664" y="23634"/>
                </a:lnTo>
                <a:lnTo>
                  <a:pt x="219473" y="16698"/>
                </a:lnTo>
                <a:lnTo>
                  <a:pt x="206567" y="10869"/>
                </a:lnTo>
                <a:lnTo>
                  <a:pt x="193017" y="6216"/>
                </a:lnTo>
                <a:lnTo>
                  <a:pt x="178895" y="2808"/>
                </a:lnTo>
                <a:lnTo>
                  <a:pt x="164274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651000" y="4621149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74" y="713"/>
                </a:lnTo>
                <a:lnTo>
                  <a:pt x="178895" y="2808"/>
                </a:lnTo>
                <a:lnTo>
                  <a:pt x="193017" y="6216"/>
                </a:lnTo>
                <a:lnTo>
                  <a:pt x="206567" y="10869"/>
                </a:lnTo>
                <a:lnTo>
                  <a:pt x="219473" y="16698"/>
                </a:lnTo>
                <a:lnTo>
                  <a:pt x="231664" y="23634"/>
                </a:lnTo>
                <a:lnTo>
                  <a:pt x="243068" y="31610"/>
                </a:lnTo>
                <a:lnTo>
                  <a:pt x="253612" y="40556"/>
                </a:lnTo>
                <a:lnTo>
                  <a:pt x="263225" y="50404"/>
                </a:lnTo>
                <a:lnTo>
                  <a:pt x="271836" y="61085"/>
                </a:lnTo>
                <a:lnTo>
                  <a:pt x="279371" y="72532"/>
                </a:lnTo>
                <a:lnTo>
                  <a:pt x="285760" y="84675"/>
                </a:lnTo>
                <a:lnTo>
                  <a:pt x="290931" y="97446"/>
                </a:lnTo>
                <a:lnTo>
                  <a:pt x="294810" y="110777"/>
                </a:lnTo>
                <a:lnTo>
                  <a:pt x="297328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700" y="156443"/>
                </a:lnTo>
                <a:lnTo>
                  <a:pt x="295501" y="170366"/>
                </a:lnTo>
                <a:lnTo>
                  <a:pt x="291922" y="183814"/>
                </a:lnTo>
                <a:lnTo>
                  <a:pt x="287037" y="196718"/>
                </a:lnTo>
                <a:lnTo>
                  <a:pt x="280917" y="209009"/>
                </a:lnTo>
                <a:lnTo>
                  <a:pt x="273634" y="220619"/>
                </a:lnTo>
                <a:lnTo>
                  <a:pt x="265260" y="231479"/>
                </a:lnTo>
                <a:lnTo>
                  <a:pt x="255867" y="241522"/>
                </a:lnTo>
                <a:lnTo>
                  <a:pt x="245527" y="250677"/>
                </a:lnTo>
                <a:lnTo>
                  <a:pt x="234311" y="258878"/>
                </a:lnTo>
                <a:lnTo>
                  <a:pt x="222291" y="266055"/>
                </a:lnTo>
                <a:lnTo>
                  <a:pt x="209540" y="272140"/>
                </a:lnTo>
                <a:lnTo>
                  <a:pt x="196130" y="277064"/>
                </a:lnTo>
                <a:lnTo>
                  <a:pt x="182131" y="280759"/>
                </a:lnTo>
                <a:lnTo>
                  <a:pt x="167616" y="283157"/>
                </a:lnTo>
                <a:lnTo>
                  <a:pt x="152657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048000" y="392747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7" y="284189"/>
                </a:lnTo>
                <a:lnTo>
                  <a:pt x="167616" y="283157"/>
                </a:lnTo>
                <a:lnTo>
                  <a:pt x="182131" y="280759"/>
                </a:lnTo>
                <a:lnTo>
                  <a:pt x="196130" y="277064"/>
                </a:lnTo>
                <a:lnTo>
                  <a:pt x="209540" y="272140"/>
                </a:lnTo>
                <a:lnTo>
                  <a:pt x="222291" y="266055"/>
                </a:lnTo>
                <a:lnTo>
                  <a:pt x="234311" y="258878"/>
                </a:lnTo>
                <a:lnTo>
                  <a:pt x="245527" y="250677"/>
                </a:lnTo>
                <a:lnTo>
                  <a:pt x="255867" y="241522"/>
                </a:lnTo>
                <a:lnTo>
                  <a:pt x="265260" y="231479"/>
                </a:lnTo>
                <a:lnTo>
                  <a:pt x="273634" y="220619"/>
                </a:lnTo>
                <a:lnTo>
                  <a:pt x="280917" y="209009"/>
                </a:lnTo>
                <a:lnTo>
                  <a:pt x="287037" y="196718"/>
                </a:lnTo>
                <a:lnTo>
                  <a:pt x="291922" y="183814"/>
                </a:lnTo>
                <a:lnTo>
                  <a:pt x="295501" y="170366"/>
                </a:lnTo>
                <a:lnTo>
                  <a:pt x="297700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8" y="124599"/>
                </a:lnTo>
                <a:lnTo>
                  <a:pt x="294810" y="110777"/>
                </a:lnTo>
                <a:lnTo>
                  <a:pt x="290931" y="97446"/>
                </a:lnTo>
                <a:lnTo>
                  <a:pt x="285760" y="84675"/>
                </a:lnTo>
                <a:lnTo>
                  <a:pt x="279371" y="72532"/>
                </a:lnTo>
                <a:lnTo>
                  <a:pt x="271836" y="61085"/>
                </a:lnTo>
                <a:lnTo>
                  <a:pt x="263225" y="50404"/>
                </a:lnTo>
                <a:lnTo>
                  <a:pt x="253612" y="40556"/>
                </a:lnTo>
                <a:lnTo>
                  <a:pt x="243068" y="31610"/>
                </a:lnTo>
                <a:lnTo>
                  <a:pt x="231664" y="23634"/>
                </a:lnTo>
                <a:lnTo>
                  <a:pt x="219473" y="16698"/>
                </a:lnTo>
                <a:lnTo>
                  <a:pt x="206567" y="10869"/>
                </a:lnTo>
                <a:lnTo>
                  <a:pt x="193017" y="6216"/>
                </a:lnTo>
                <a:lnTo>
                  <a:pt x="178895" y="2808"/>
                </a:lnTo>
                <a:lnTo>
                  <a:pt x="164274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048000" y="392747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74" y="713"/>
                </a:lnTo>
                <a:lnTo>
                  <a:pt x="178895" y="2808"/>
                </a:lnTo>
                <a:lnTo>
                  <a:pt x="193017" y="6216"/>
                </a:lnTo>
                <a:lnTo>
                  <a:pt x="206567" y="10869"/>
                </a:lnTo>
                <a:lnTo>
                  <a:pt x="219473" y="16698"/>
                </a:lnTo>
                <a:lnTo>
                  <a:pt x="231664" y="23634"/>
                </a:lnTo>
                <a:lnTo>
                  <a:pt x="243068" y="31610"/>
                </a:lnTo>
                <a:lnTo>
                  <a:pt x="253612" y="40556"/>
                </a:lnTo>
                <a:lnTo>
                  <a:pt x="263225" y="50404"/>
                </a:lnTo>
                <a:lnTo>
                  <a:pt x="271836" y="61085"/>
                </a:lnTo>
                <a:lnTo>
                  <a:pt x="279371" y="72532"/>
                </a:lnTo>
                <a:lnTo>
                  <a:pt x="285760" y="84675"/>
                </a:lnTo>
                <a:lnTo>
                  <a:pt x="290931" y="97446"/>
                </a:lnTo>
                <a:lnTo>
                  <a:pt x="294810" y="110777"/>
                </a:lnTo>
                <a:lnTo>
                  <a:pt x="297328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700" y="156443"/>
                </a:lnTo>
                <a:lnTo>
                  <a:pt x="295501" y="170366"/>
                </a:lnTo>
                <a:lnTo>
                  <a:pt x="291922" y="183814"/>
                </a:lnTo>
                <a:lnTo>
                  <a:pt x="287037" y="196718"/>
                </a:lnTo>
                <a:lnTo>
                  <a:pt x="280917" y="209009"/>
                </a:lnTo>
                <a:lnTo>
                  <a:pt x="273634" y="220619"/>
                </a:lnTo>
                <a:lnTo>
                  <a:pt x="265260" y="231479"/>
                </a:lnTo>
                <a:lnTo>
                  <a:pt x="255867" y="241522"/>
                </a:lnTo>
                <a:lnTo>
                  <a:pt x="245527" y="250677"/>
                </a:lnTo>
                <a:lnTo>
                  <a:pt x="234311" y="258878"/>
                </a:lnTo>
                <a:lnTo>
                  <a:pt x="222291" y="266055"/>
                </a:lnTo>
                <a:lnTo>
                  <a:pt x="209540" y="272140"/>
                </a:lnTo>
                <a:lnTo>
                  <a:pt x="196130" y="277064"/>
                </a:lnTo>
                <a:lnTo>
                  <a:pt x="182131" y="280759"/>
                </a:lnTo>
                <a:lnTo>
                  <a:pt x="167616" y="283157"/>
                </a:lnTo>
                <a:lnTo>
                  <a:pt x="152657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110101" y="364172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2" y="284189"/>
                </a:lnTo>
                <a:lnTo>
                  <a:pt x="167591" y="283157"/>
                </a:lnTo>
                <a:lnTo>
                  <a:pt x="182092" y="280759"/>
                </a:lnTo>
                <a:lnTo>
                  <a:pt x="196081" y="277064"/>
                </a:lnTo>
                <a:lnTo>
                  <a:pt x="209486" y="272140"/>
                </a:lnTo>
                <a:lnTo>
                  <a:pt x="222235" y="266055"/>
                </a:lnTo>
                <a:lnTo>
                  <a:pt x="234255" y="258878"/>
                </a:lnTo>
                <a:lnTo>
                  <a:pt x="245475" y="250677"/>
                </a:lnTo>
                <a:lnTo>
                  <a:pt x="255820" y="241522"/>
                </a:lnTo>
                <a:lnTo>
                  <a:pt x="265220" y="231479"/>
                </a:lnTo>
                <a:lnTo>
                  <a:pt x="273602" y="220619"/>
                </a:lnTo>
                <a:lnTo>
                  <a:pt x="280892" y="209009"/>
                </a:lnTo>
                <a:lnTo>
                  <a:pt x="287020" y="196718"/>
                </a:lnTo>
                <a:lnTo>
                  <a:pt x="291912" y="183814"/>
                </a:lnTo>
                <a:lnTo>
                  <a:pt x="295495" y="170366"/>
                </a:lnTo>
                <a:lnTo>
                  <a:pt x="297699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6" y="124599"/>
                </a:lnTo>
                <a:lnTo>
                  <a:pt x="294804" y="110777"/>
                </a:lnTo>
                <a:lnTo>
                  <a:pt x="290918" y="97446"/>
                </a:lnTo>
                <a:lnTo>
                  <a:pt x="285741" y="84675"/>
                </a:lnTo>
                <a:lnTo>
                  <a:pt x="279345" y="72532"/>
                </a:lnTo>
                <a:lnTo>
                  <a:pt x="271801" y="61085"/>
                </a:lnTo>
                <a:lnTo>
                  <a:pt x="263183" y="50404"/>
                </a:lnTo>
                <a:lnTo>
                  <a:pt x="253564" y="40556"/>
                </a:lnTo>
                <a:lnTo>
                  <a:pt x="243014" y="31610"/>
                </a:lnTo>
                <a:lnTo>
                  <a:pt x="231608" y="23634"/>
                </a:lnTo>
                <a:lnTo>
                  <a:pt x="219417" y="16698"/>
                </a:lnTo>
                <a:lnTo>
                  <a:pt x="206513" y="10869"/>
                </a:lnTo>
                <a:lnTo>
                  <a:pt x="192970" y="6216"/>
                </a:lnTo>
                <a:lnTo>
                  <a:pt x="178859" y="2808"/>
                </a:lnTo>
                <a:lnTo>
                  <a:pt x="164253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10101" y="364172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53" y="713"/>
                </a:lnTo>
                <a:lnTo>
                  <a:pt x="178859" y="2808"/>
                </a:lnTo>
                <a:lnTo>
                  <a:pt x="192970" y="6216"/>
                </a:lnTo>
                <a:lnTo>
                  <a:pt x="206513" y="10869"/>
                </a:lnTo>
                <a:lnTo>
                  <a:pt x="219417" y="16698"/>
                </a:lnTo>
                <a:lnTo>
                  <a:pt x="231608" y="23634"/>
                </a:lnTo>
                <a:lnTo>
                  <a:pt x="243014" y="31610"/>
                </a:lnTo>
                <a:lnTo>
                  <a:pt x="253564" y="40556"/>
                </a:lnTo>
                <a:lnTo>
                  <a:pt x="263183" y="50404"/>
                </a:lnTo>
                <a:lnTo>
                  <a:pt x="271801" y="61085"/>
                </a:lnTo>
                <a:lnTo>
                  <a:pt x="279345" y="72532"/>
                </a:lnTo>
                <a:lnTo>
                  <a:pt x="285741" y="84675"/>
                </a:lnTo>
                <a:lnTo>
                  <a:pt x="290918" y="97446"/>
                </a:lnTo>
                <a:lnTo>
                  <a:pt x="294804" y="110777"/>
                </a:lnTo>
                <a:lnTo>
                  <a:pt x="297326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699" y="156443"/>
                </a:lnTo>
                <a:lnTo>
                  <a:pt x="295495" y="170366"/>
                </a:lnTo>
                <a:lnTo>
                  <a:pt x="291912" y="183814"/>
                </a:lnTo>
                <a:lnTo>
                  <a:pt x="287020" y="196718"/>
                </a:lnTo>
                <a:lnTo>
                  <a:pt x="280892" y="209009"/>
                </a:lnTo>
                <a:lnTo>
                  <a:pt x="273602" y="220619"/>
                </a:lnTo>
                <a:lnTo>
                  <a:pt x="265220" y="231479"/>
                </a:lnTo>
                <a:lnTo>
                  <a:pt x="255820" y="241522"/>
                </a:lnTo>
                <a:lnTo>
                  <a:pt x="245475" y="250677"/>
                </a:lnTo>
                <a:lnTo>
                  <a:pt x="234255" y="258878"/>
                </a:lnTo>
                <a:lnTo>
                  <a:pt x="222235" y="266055"/>
                </a:lnTo>
                <a:lnTo>
                  <a:pt x="209486" y="272140"/>
                </a:lnTo>
                <a:lnTo>
                  <a:pt x="196081" y="277064"/>
                </a:lnTo>
                <a:lnTo>
                  <a:pt x="182092" y="280759"/>
                </a:lnTo>
                <a:lnTo>
                  <a:pt x="167591" y="283157"/>
                </a:lnTo>
                <a:lnTo>
                  <a:pt x="152652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814701" y="5162550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2" y="284189"/>
                </a:lnTo>
                <a:lnTo>
                  <a:pt x="167591" y="283157"/>
                </a:lnTo>
                <a:lnTo>
                  <a:pt x="182092" y="280759"/>
                </a:lnTo>
                <a:lnTo>
                  <a:pt x="196081" y="277064"/>
                </a:lnTo>
                <a:lnTo>
                  <a:pt x="209486" y="272140"/>
                </a:lnTo>
                <a:lnTo>
                  <a:pt x="222235" y="266055"/>
                </a:lnTo>
                <a:lnTo>
                  <a:pt x="234255" y="258878"/>
                </a:lnTo>
                <a:lnTo>
                  <a:pt x="245475" y="250677"/>
                </a:lnTo>
                <a:lnTo>
                  <a:pt x="255820" y="241522"/>
                </a:lnTo>
                <a:lnTo>
                  <a:pt x="265220" y="231479"/>
                </a:lnTo>
                <a:lnTo>
                  <a:pt x="273602" y="220619"/>
                </a:lnTo>
                <a:lnTo>
                  <a:pt x="280892" y="209009"/>
                </a:lnTo>
                <a:lnTo>
                  <a:pt x="287020" y="196718"/>
                </a:lnTo>
                <a:lnTo>
                  <a:pt x="291912" y="183814"/>
                </a:lnTo>
                <a:lnTo>
                  <a:pt x="295495" y="170366"/>
                </a:lnTo>
                <a:lnTo>
                  <a:pt x="297699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6" y="124599"/>
                </a:lnTo>
                <a:lnTo>
                  <a:pt x="294804" y="110777"/>
                </a:lnTo>
                <a:lnTo>
                  <a:pt x="290918" y="97446"/>
                </a:lnTo>
                <a:lnTo>
                  <a:pt x="285741" y="84675"/>
                </a:lnTo>
                <a:lnTo>
                  <a:pt x="279345" y="72532"/>
                </a:lnTo>
                <a:lnTo>
                  <a:pt x="271801" y="61085"/>
                </a:lnTo>
                <a:lnTo>
                  <a:pt x="263183" y="50404"/>
                </a:lnTo>
                <a:lnTo>
                  <a:pt x="253564" y="40556"/>
                </a:lnTo>
                <a:lnTo>
                  <a:pt x="243014" y="31610"/>
                </a:lnTo>
                <a:lnTo>
                  <a:pt x="231608" y="23634"/>
                </a:lnTo>
                <a:lnTo>
                  <a:pt x="219417" y="16698"/>
                </a:lnTo>
                <a:lnTo>
                  <a:pt x="206513" y="10869"/>
                </a:lnTo>
                <a:lnTo>
                  <a:pt x="192970" y="6216"/>
                </a:lnTo>
                <a:lnTo>
                  <a:pt x="178859" y="2808"/>
                </a:lnTo>
                <a:lnTo>
                  <a:pt x="164253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814701" y="5162550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53" y="713"/>
                </a:lnTo>
                <a:lnTo>
                  <a:pt x="178859" y="2808"/>
                </a:lnTo>
                <a:lnTo>
                  <a:pt x="192970" y="6216"/>
                </a:lnTo>
                <a:lnTo>
                  <a:pt x="206513" y="10869"/>
                </a:lnTo>
                <a:lnTo>
                  <a:pt x="219417" y="16698"/>
                </a:lnTo>
                <a:lnTo>
                  <a:pt x="231608" y="23634"/>
                </a:lnTo>
                <a:lnTo>
                  <a:pt x="243014" y="31610"/>
                </a:lnTo>
                <a:lnTo>
                  <a:pt x="253564" y="40556"/>
                </a:lnTo>
                <a:lnTo>
                  <a:pt x="263183" y="50404"/>
                </a:lnTo>
                <a:lnTo>
                  <a:pt x="271801" y="61085"/>
                </a:lnTo>
                <a:lnTo>
                  <a:pt x="279345" y="72532"/>
                </a:lnTo>
                <a:lnTo>
                  <a:pt x="285741" y="84675"/>
                </a:lnTo>
                <a:lnTo>
                  <a:pt x="290918" y="97446"/>
                </a:lnTo>
                <a:lnTo>
                  <a:pt x="294804" y="110777"/>
                </a:lnTo>
                <a:lnTo>
                  <a:pt x="297326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699" y="156443"/>
                </a:lnTo>
                <a:lnTo>
                  <a:pt x="295495" y="170366"/>
                </a:lnTo>
                <a:lnTo>
                  <a:pt x="291912" y="183814"/>
                </a:lnTo>
                <a:lnTo>
                  <a:pt x="287020" y="196718"/>
                </a:lnTo>
                <a:lnTo>
                  <a:pt x="280892" y="209009"/>
                </a:lnTo>
                <a:lnTo>
                  <a:pt x="273602" y="220619"/>
                </a:lnTo>
                <a:lnTo>
                  <a:pt x="265220" y="231479"/>
                </a:lnTo>
                <a:lnTo>
                  <a:pt x="255820" y="241522"/>
                </a:lnTo>
                <a:lnTo>
                  <a:pt x="245475" y="250677"/>
                </a:lnTo>
                <a:lnTo>
                  <a:pt x="234255" y="258878"/>
                </a:lnTo>
                <a:lnTo>
                  <a:pt x="222235" y="266055"/>
                </a:lnTo>
                <a:lnTo>
                  <a:pt x="209486" y="272140"/>
                </a:lnTo>
                <a:lnTo>
                  <a:pt x="196081" y="277064"/>
                </a:lnTo>
                <a:lnTo>
                  <a:pt x="182092" y="280759"/>
                </a:lnTo>
                <a:lnTo>
                  <a:pt x="167591" y="283157"/>
                </a:lnTo>
                <a:lnTo>
                  <a:pt x="152652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44875" y="501332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1121" y="159626"/>
                </a:lnTo>
                <a:lnTo>
                  <a:pt x="3639" y="173448"/>
                </a:lnTo>
                <a:lnTo>
                  <a:pt x="7518" y="186779"/>
                </a:lnTo>
                <a:lnTo>
                  <a:pt x="12689" y="199550"/>
                </a:lnTo>
                <a:lnTo>
                  <a:pt x="19078" y="211693"/>
                </a:lnTo>
                <a:lnTo>
                  <a:pt x="26613" y="223140"/>
                </a:lnTo>
                <a:lnTo>
                  <a:pt x="35224" y="233821"/>
                </a:lnTo>
                <a:lnTo>
                  <a:pt x="44837" y="243669"/>
                </a:lnTo>
                <a:lnTo>
                  <a:pt x="55381" y="252615"/>
                </a:lnTo>
                <a:lnTo>
                  <a:pt x="66785" y="260591"/>
                </a:lnTo>
                <a:lnTo>
                  <a:pt x="78976" y="267527"/>
                </a:lnTo>
                <a:lnTo>
                  <a:pt x="91882" y="273356"/>
                </a:lnTo>
                <a:lnTo>
                  <a:pt x="105432" y="278009"/>
                </a:lnTo>
                <a:lnTo>
                  <a:pt x="119554" y="281417"/>
                </a:lnTo>
                <a:lnTo>
                  <a:pt x="134175" y="283512"/>
                </a:lnTo>
                <a:lnTo>
                  <a:pt x="149225" y="284225"/>
                </a:lnTo>
                <a:lnTo>
                  <a:pt x="152657" y="284189"/>
                </a:lnTo>
                <a:lnTo>
                  <a:pt x="167616" y="283157"/>
                </a:lnTo>
                <a:lnTo>
                  <a:pt x="182131" y="280759"/>
                </a:lnTo>
                <a:lnTo>
                  <a:pt x="196130" y="277064"/>
                </a:lnTo>
                <a:lnTo>
                  <a:pt x="209540" y="272140"/>
                </a:lnTo>
                <a:lnTo>
                  <a:pt x="222291" y="266055"/>
                </a:lnTo>
                <a:lnTo>
                  <a:pt x="234311" y="258878"/>
                </a:lnTo>
                <a:lnTo>
                  <a:pt x="245527" y="250677"/>
                </a:lnTo>
                <a:lnTo>
                  <a:pt x="255867" y="241522"/>
                </a:lnTo>
                <a:lnTo>
                  <a:pt x="265260" y="231479"/>
                </a:lnTo>
                <a:lnTo>
                  <a:pt x="273634" y="220619"/>
                </a:lnTo>
                <a:lnTo>
                  <a:pt x="280917" y="209009"/>
                </a:lnTo>
                <a:lnTo>
                  <a:pt x="287037" y="196718"/>
                </a:lnTo>
                <a:lnTo>
                  <a:pt x="291922" y="183814"/>
                </a:lnTo>
                <a:lnTo>
                  <a:pt x="295501" y="170366"/>
                </a:lnTo>
                <a:lnTo>
                  <a:pt x="297700" y="156443"/>
                </a:lnTo>
                <a:lnTo>
                  <a:pt x="298450" y="142112"/>
                </a:lnTo>
                <a:lnTo>
                  <a:pt x="298411" y="138844"/>
                </a:lnTo>
                <a:lnTo>
                  <a:pt x="297328" y="124599"/>
                </a:lnTo>
                <a:lnTo>
                  <a:pt x="294810" y="110777"/>
                </a:lnTo>
                <a:lnTo>
                  <a:pt x="290931" y="97446"/>
                </a:lnTo>
                <a:lnTo>
                  <a:pt x="285760" y="84675"/>
                </a:lnTo>
                <a:lnTo>
                  <a:pt x="279371" y="72532"/>
                </a:lnTo>
                <a:lnTo>
                  <a:pt x="271836" y="61085"/>
                </a:lnTo>
                <a:lnTo>
                  <a:pt x="263225" y="50404"/>
                </a:lnTo>
                <a:lnTo>
                  <a:pt x="253612" y="40556"/>
                </a:lnTo>
                <a:lnTo>
                  <a:pt x="243068" y="31610"/>
                </a:lnTo>
                <a:lnTo>
                  <a:pt x="231664" y="23634"/>
                </a:lnTo>
                <a:lnTo>
                  <a:pt x="219473" y="16698"/>
                </a:lnTo>
                <a:lnTo>
                  <a:pt x="206567" y="10869"/>
                </a:lnTo>
                <a:lnTo>
                  <a:pt x="193017" y="6216"/>
                </a:lnTo>
                <a:lnTo>
                  <a:pt x="178895" y="2808"/>
                </a:lnTo>
                <a:lnTo>
                  <a:pt x="164274" y="713"/>
                </a:lnTo>
                <a:lnTo>
                  <a:pt x="149225" y="0"/>
                </a:lnTo>
                <a:lnTo>
                  <a:pt x="145792" y="36"/>
                </a:lnTo>
                <a:lnTo>
                  <a:pt x="130833" y="1068"/>
                </a:lnTo>
                <a:lnTo>
                  <a:pt x="116318" y="3466"/>
                </a:lnTo>
                <a:lnTo>
                  <a:pt x="102319" y="7161"/>
                </a:lnTo>
                <a:lnTo>
                  <a:pt x="88909" y="12085"/>
                </a:lnTo>
                <a:lnTo>
                  <a:pt x="76158" y="18170"/>
                </a:lnTo>
                <a:lnTo>
                  <a:pt x="64138" y="25347"/>
                </a:lnTo>
                <a:lnTo>
                  <a:pt x="52922" y="33548"/>
                </a:lnTo>
                <a:lnTo>
                  <a:pt x="42582" y="42703"/>
                </a:lnTo>
                <a:lnTo>
                  <a:pt x="33189" y="52746"/>
                </a:lnTo>
                <a:lnTo>
                  <a:pt x="24815" y="63606"/>
                </a:lnTo>
                <a:lnTo>
                  <a:pt x="17532" y="75216"/>
                </a:lnTo>
                <a:lnTo>
                  <a:pt x="11412" y="87507"/>
                </a:lnTo>
                <a:lnTo>
                  <a:pt x="6527" y="100411"/>
                </a:lnTo>
                <a:lnTo>
                  <a:pt x="2948" y="113859"/>
                </a:lnTo>
                <a:lnTo>
                  <a:pt x="749" y="127782"/>
                </a:lnTo>
                <a:lnTo>
                  <a:pt x="0" y="14211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44875" y="5013325"/>
            <a:ext cx="298450" cy="284225"/>
          </a:xfrm>
          <a:custGeom>
            <a:avLst/>
            <a:gdLst/>
            <a:ahLst/>
            <a:cxnLst/>
            <a:rect l="l" t="t" r="r" b="b"/>
            <a:pathLst>
              <a:path w="298450" h="284225">
                <a:moveTo>
                  <a:pt x="0" y="142112"/>
                </a:moveTo>
                <a:lnTo>
                  <a:pt x="749" y="127782"/>
                </a:lnTo>
                <a:lnTo>
                  <a:pt x="2948" y="113859"/>
                </a:lnTo>
                <a:lnTo>
                  <a:pt x="6527" y="100411"/>
                </a:lnTo>
                <a:lnTo>
                  <a:pt x="11412" y="87507"/>
                </a:lnTo>
                <a:lnTo>
                  <a:pt x="17532" y="75216"/>
                </a:lnTo>
                <a:lnTo>
                  <a:pt x="24815" y="63606"/>
                </a:lnTo>
                <a:lnTo>
                  <a:pt x="33189" y="52746"/>
                </a:lnTo>
                <a:lnTo>
                  <a:pt x="42582" y="42703"/>
                </a:lnTo>
                <a:lnTo>
                  <a:pt x="52922" y="33548"/>
                </a:lnTo>
                <a:lnTo>
                  <a:pt x="64138" y="25347"/>
                </a:lnTo>
                <a:lnTo>
                  <a:pt x="76158" y="18170"/>
                </a:lnTo>
                <a:lnTo>
                  <a:pt x="88909" y="12085"/>
                </a:lnTo>
                <a:lnTo>
                  <a:pt x="102319" y="7161"/>
                </a:lnTo>
                <a:lnTo>
                  <a:pt x="116318" y="3466"/>
                </a:lnTo>
                <a:lnTo>
                  <a:pt x="130833" y="1068"/>
                </a:lnTo>
                <a:lnTo>
                  <a:pt x="145792" y="36"/>
                </a:lnTo>
                <a:lnTo>
                  <a:pt x="149225" y="0"/>
                </a:lnTo>
                <a:lnTo>
                  <a:pt x="164274" y="713"/>
                </a:lnTo>
                <a:lnTo>
                  <a:pt x="178895" y="2808"/>
                </a:lnTo>
                <a:lnTo>
                  <a:pt x="193017" y="6216"/>
                </a:lnTo>
                <a:lnTo>
                  <a:pt x="206567" y="10869"/>
                </a:lnTo>
                <a:lnTo>
                  <a:pt x="219473" y="16698"/>
                </a:lnTo>
                <a:lnTo>
                  <a:pt x="231664" y="23634"/>
                </a:lnTo>
                <a:lnTo>
                  <a:pt x="243068" y="31610"/>
                </a:lnTo>
                <a:lnTo>
                  <a:pt x="253612" y="40556"/>
                </a:lnTo>
                <a:lnTo>
                  <a:pt x="263225" y="50404"/>
                </a:lnTo>
                <a:lnTo>
                  <a:pt x="271836" y="61085"/>
                </a:lnTo>
                <a:lnTo>
                  <a:pt x="279371" y="72532"/>
                </a:lnTo>
                <a:lnTo>
                  <a:pt x="285760" y="84675"/>
                </a:lnTo>
                <a:lnTo>
                  <a:pt x="290931" y="97446"/>
                </a:lnTo>
                <a:lnTo>
                  <a:pt x="294810" y="110777"/>
                </a:lnTo>
                <a:lnTo>
                  <a:pt x="297328" y="124599"/>
                </a:lnTo>
                <a:lnTo>
                  <a:pt x="298411" y="138844"/>
                </a:lnTo>
                <a:lnTo>
                  <a:pt x="298450" y="142112"/>
                </a:lnTo>
                <a:lnTo>
                  <a:pt x="297700" y="156443"/>
                </a:lnTo>
                <a:lnTo>
                  <a:pt x="295501" y="170366"/>
                </a:lnTo>
                <a:lnTo>
                  <a:pt x="291922" y="183814"/>
                </a:lnTo>
                <a:lnTo>
                  <a:pt x="287037" y="196718"/>
                </a:lnTo>
                <a:lnTo>
                  <a:pt x="280917" y="209009"/>
                </a:lnTo>
                <a:lnTo>
                  <a:pt x="273634" y="220619"/>
                </a:lnTo>
                <a:lnTo>
                  <a:pt x="265260" y="231479"/>
                </a:lnTo>
                <a:lnTo>
                  <a:pt x="255867" y="241522"/>
                </a:lnTo>
                <a:lnTo>
                  <a:pt x="245527" y="250677"/>
                </a:lnTo>
                <a:lnTo>
                  <a:pt x="234311" y="258878"/>
                </a:lnTo>
                <a:lnTo>
                  <a:pt x="222291" y="266055"/>
                </a:lnTo>
                <a:lnTo>
                  <a:pt x="209540" y="272140"/>
                </a:lnTo>
                <a:lnTo>
                  <a:pt x="196130" y="277064"/>
                </a:lnTo>
                <a:lnTo>
                  <a:pt x="182131" y="280759"/>
                </a:lnTo>
                <a:lnTo>
                  <a:pt x="167616" y="283157"/>
                </a:lnTo>
                <a:lnTo>
                  <a:pt x="152657" y="284189"/>
                </a:lnTo>
                <a:lnTo>
                  <a:pt x="149225" y="284225"/>
                </a:lnTo>
                <a:lnTo>
                  <a:pt x="134175" y="283512"/>
                </a:lnTo>
                <a:lnTo>
                  <a:pt x="119554" y="281417"/>
                </a:lnTo>
                <a:lnTo>
                  <a:pt x="105432" y="278009"/>
                </a:lnTo>
                <a:lnTo>
                  <a:pt x="91882" y="273356"/>
                </a:lnTo>
                <a:lnTo>
                  <a:pt x="78976" y="267527"/>
                </a:lnTo>
                <a:lnTo>
                  <a:pt x="66785" y="260591"/>
                </a:lnTo>
                <a:lnTo>
                  <a:pt x="55381" y="252615"/>
                </a:lnTo>
                <a:lnTo>
                  <a:pt x="44837" y="243669"/>
                </a:lnTo>
                <a:lnTo>
                  <a:pt x="35224" y="233821"/>
                </a:lnTo>
                <a:lnTo>
                  <a:pt x="26613" y="223140"/>
                </a:lnTo>
                <a:lnTo>
                  <a:pt x="19078" y="211693"/>
                </a:lnTo>
                <a:lnTo>
                  <a:pt x="12689" y="199550"/>
                </a:lnTo>
                <a:lnTo>
                  <a:pt x="7518" y="186779"/>
                </a:lnTo>
                <a:lnTo>
                  <a:pt x="3639" y="173448"/>
                </a:lnTo>
                <a:lnTo>
                  <a:pt x="1121" y="159626"/>
                </a:lnTo>
                <a:lnTo>
                  <a:pt x="38" y="145381"/>
                </a:lnTo>
                <a:lnTo>
                  <a:pt x="0" y="14211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263775" y="5130800"/>
            <a:ext cx="1320419" cy="267969"/>
          </a:xfrm>
          <a:custGeom>
            <a:avLst/>
            <a:gdLst/>
            <a:ahLst/>
            <a:cxnLst/>
            <a:rect l="l" t="t" r="r" b="b"/>
            <a:pathLst>
              <a:path w="1320419" h="267970">
                <a:moveTo>
                  <a:pt x="0" y="267969"/>
                </a:moveTo>
                <a:lnTo>
                  <a:pt x="68072" y="267588"/>
                </a:lnTo>
                <a:lnTo>
                  <a:pt x="137160" y="266446"/>
                </a:lnTo>
                <a:lnTo>
                  <a:pt x="206248" y="264668"/>
                </a:lnTo>
                <a:lnTo>
                  <a:pt x="274193" y="261874"/>
                </a:lnTo>
                <a:lnTo>
                  <a:pt x="341122" y="258572"/>
                </a:lnTo>
                <a:lnTo>
                  <a:pt x="407416" y="255015"/>
                </a:lnTo>
                <a:lnTo>
                  <a:pt x="472567" y="249936"/>
                </a:lnTo>
                <a:lnTo>
                  <a:pt x="536575" y="245237"/>
                </a:lnTo>
                <a:lnTo>
                  <a:pt x="599186" y="239140"/>
                </a:lnTo>
                <a:lnTo>
                  <a:pt x="660019" y="232283"/>
                </a:lnTo>
                <a:lnTo>
                  <a:pt x="719074" y="224790"/>
                </a:lnTo>
                <a:lnTo>
                  <a:pt x="776224" y="216534"/>
                </a:lnTo>
                <a:lnTo>
                  <a:pt x="830326" y="208280"/>
                </a:lnTo>
                <a:lnTo>
                  <a:pt x="883157" y="198881"/>
                </a:lnTo>
                <a:lnTo>
                  <a:pt x="933195" y="189484"/>
                </a:lnTo>
                <a:lnTo>
                  <a:pt x="981075" y="179069"/>
                </a:lnTo>
                <a:lnTo>
                  <a:pt x="1026033" y="167894"/>
                </a:lnTo>
                <a:lnTo>
                  <a:pt x="1068197" y="157480"/>
                </a:lnTo>
                <a:lnTo>
                  <a:pt x="1107439" y="146050"/>
                </a:lnTo>
                <a:lnTo>
                  <a:pt x="1143762" y="133477"/>
                </a:lnTo>
                <a:lnTo>
                  <a:pt x="1176527" y="121158"/>
                </a:lnTo>
                <a:lnTo>
                  <a:pt x="1206373" y="108203"/>
                </a:lnTo>
                <a:lnTo>
                  <a:pt x="1232662" y="95250"/>
                </a:lnTo>
                <a:lnTo>
                  <a:pt x="1255649" y="82295"/>
                </a:lnTo>
                <a:lnTo>
                  <a:pt x="1275079" y="68706"/>
                </a:lnTo>
                <a:lnTo>
                  <a:pt x="1291336" y="55372"/>
                </a:lnTo>
                <a:lnTo>
                  <a:pt x="1304289" y="41401"/>
                </a:lnTo>
                <a:lnTo>
                  <a:pt x="1313179" y="27305"/>
                </a:lnTo>
                <a:lnTo>
                  <a:pt x="1318640" y="12954"/>
                </a:lnTo>
                <a:lnTo>
                  <a:pt x="1320419" y="0"/>
                </a:lnTo>
              </a:path>
            </a:pathLst>
          </a:custGeom>
          <a:ln w="12600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613150" y="3905250"/>
            <a:ext cx="576326" cy="1241425"/>
          </a:xfrm>
          <a:custGeom>
            <a:avLst/>
            <a:gdLst/>
            <a:ahLst/>
            <a:cxnLst/>
            <a:rect l="l" t="t" r="r" b="b"/>
            <a:pathLst>
              <a:path w="576326" h="1241425">
                <a:moveTo>
                  <a:pt x="576326" y="0"/>
                </a:moveTo>
                <a:lnTo>
                  <a:pt x="0" y="1241425"/>
                </a:lnTo>
              </a:path>
            </a:pathLst>
          </a:custGeom>
          <a:ln w="126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427601" y="3262376"/>
            <a:ext cx="298450" cy="284099"/>
          </a:xfrm>
          <a:custGeom>
            <a:avLst/>
            <a:gdLst/>
            <a:ahLst/>
            <a:cxnLst/>
            <a:rect l="l" t="t" r="r" b="b"/>
            <a:pathLst>
              <a:path w="298450" h="284099">
                <a:moveTo>
                  <a:pt x="0" y="141986"/>
                </a:moveTo>
                <a:lnTo>
                  <a:pt x="1121" y="159499"/>
                </a:lnTo>
                <a:lnTo>
                  <a:pt x="3639" y="173321"/>
                </a:lnTo>
                <a:lnTo>
                  <a:pt x="7518" y="186652"/>
                </a:lnTo>
                <a:lnTo>
                  <a:pt x="12689" y="199423"/>
                </a:lnTo>
                <a:lnTo>
                  <a:pt x="19078" y="211566"/>
                </a:lnTo>
                <a:lnTo>
                  <a:pt x="26613" y="223013"/>
                </a:lnTo>
                <a:lnTo>
                  <a:pt x="35224" y="233694"/>
                </a:lnTo>
                <a:lnTo>
                  <a:pt x="44837" y="243542"/>
                </a:lnTo>
                <a:lnTo>
                  <a:pt x="55381" y="252488"/>
                </a:lnTo>
                <a:lnTo>
                  <a:pt x="66785" y="260464"/>
                </a:lnTo>
                <a:lnTo>
                  <a:pt x="78976" y="267400"/>
                </a:lnTo>
                <a:lnTo>
                  <a:pt x="91882" y="273229"/>
                </a:lnTo>
                <a:lnTo>
                  <a:pt x="105432" y="277882"/>
                </a:lnTo>
                <a:lnTo>
                  <a:pt x="119554" y="281290"/>
                </a:lnTo>
                <a:lnTo>
                  <a:pt x="134175" y="283385"/>
                </a:lnTo>
                <a:lnTo>
                  <a:pt x="149225" y="284099"/>
                </a:lnTo>
                <a:lnTo>
                  <a:pt x="152652" y="284062"/>
                </a:lnTo>
                <a:lnTo>
                  <a:pt x="167591" y="283030"/>
                </a:lnTo>
                <a:lnTo>
                  <a:pt x="182092" y="280632"/>
                </a:lnTo>
                <a:lnTo>
                  <a:pt x="196081" y="276937"/>
                </a:lnTo>
                <a:lnTo>
                  <a:pt x="209486" y="272013"/>
                </a:lnTo>
                <a:lnTo>
                  <a:pt x="222235" y="265928"/>
                </a:lnTo>
                <a:lnTo>
                  <a:pt x="234255" y="258751"/>
                </a:lnTo>
                <a:lnTo>
                  <a:pt x="245475" y="250550"/>
                </a:lnTo>
                <a:lnTo>
                  <a:pt x="255820" y="241395"/>
                </a:lnTo>
                <a:lnTo>
                  <a:pt x="265220" y="231352"/>
                </a:lnTo>
                <a:lnTo>
                  <a:pt x="273602" y="220492"/>
                </a:lnTo>
                <a:lnTo>
                  <a:pt x="280892" y="208882"/>
                </a:lnTo>
                <a:lnTo>
                  <a:pt x="287020" y="196591"/>
                </a:lnTo>
                <a:lnTo>
                  <a:pt x="291912" y="183687"/>
                </a:lnTo>
                <a:lnTo>
                  <a:pt x="295495" y="170239"/>
                </a:lnTo>
                <a:lnTo>
                  <a:pt x="297699" y="156316"/>
                </a:lnTo>
                <a:lnTo>
                  <a:pt x="298450" y="141986"/>
                </a:lnTo>
                <a:lnTo>
                  <a:pt x="298413" y="138815"/>
                </a:lnTo>
                <a:lnTo>
                  <a:pt x="297337" y="124564"/>
                </a:lnTo>
                <a:lnTo>
                  <a:pt x="294823" y="110738"/>
                </a:lnTo>
                <a:lnTo>
                  <a:pt x="290944" y="97404"/>
                </a:lnTo>
                <a:lnTo>
                  <a:pt x="285771" y="84633"/>
                </a:lnTo>
                <a:lnTo>
                  <a:pt x="279377" y="72491"/>
                </a:lnTo>
                <a:lnTo>
                  <a:pt x="271836" y="61047"/>
                </a:lnTo>
                <a:lnTo>
                  <a:pt x="263218" y="50369"/>
                </a:lnTo>
                <a:lnTo>
                  <a:pt x="253598" y="40525"/>
                </a:lnTo>
                <a:lnTo>
                  <a:pt x="243047" y="31584"/>
                </a:lnTo>
                <a:lnTo>
                  <a:pt x="231638" y="23614"/>
                </a:lnTo>
                <a:lnTo>
                  <a:pt x="219443" y="16683"/>
                </a:lnTo>
                <a:lnTo>
                  <a:pt x="206536" y="10859"/>
                </a:lnTo>
                <a:lnTo>
                  <a:pt x="192987" y="6210"/>
                </a:lnTo>
                <a:lnTo>
                  <a:pt x="178871" y="2805"/>
                </a:lnTo>
                <a:lnTo>
                  <a:pt x="164259" y="712"/>
                </a:lnTo>
                <a:lnTo>
                  <a:pt x="149225" y="0"/>
                </a:lnTo>
                <a:lnTo>
                  <a:pt x="145895" y="34"/>
                </a:lnTo>
                <a:lnTo>
                  <a:pt x="130927" y="1055"/>
                </a:lnTo>
                <a:lnTo>
                  <a:pt x="116403" y="3441"/>
                </a:lnTo>
                <a:lnTo>
                  <a:pt x="102395" y="7124"/>
                </a:lnTo>
                <a:lnTo>
                  <a:pt x="88975" y="12036"/>
                </a:lnTo>
                <a:lnTo>
                  <a:pt x="76215" y="18108"/>
                </a:lnTo>
                <a:lnTo>
                  <a:pt x="64188" y="25273"/>
                </a:lnTo>
                <a:lnTo>
                  <a:pt x="52963" y="33461"/>
                </a:lnTo>
                <a:lnTo>
                  <a:pt x="42615" y="42606"/>
                </a:lnTo>
                <a:lnTo>
                  <a:pt x="33215" y="52638"/>
                </a:lnTo>
                <a:lnTo>
                  <a:pt x="24835" y="63490"/>
                </a:lnTo>
                <a:lnTo>
                  <a:pt x="17546" y="75092"/>
                </a:lnTo>
                <a:lnTo>
                  <a:pt x="11421" y="87378"/>
                </a:lnTo>
                <a:lnTo>
                  <a:pt x="6532" y="100278"/>
                </a:lnTo>
                <a:lnTo>
                  <a:pt x="2951" y="113725"/>
                </a:lnTo>
                <a:lnTo>
                  <a:pt x="749" y="127650"/>
                </a:lnTo>
                <a:lnTo>
                  <a:pt x="0" y="141986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27601" y="3262376"/>
            <a:ext cx="298450" cy="284099"/>
          </a:xfrm>
          <a:custGeom>
            <a:avLst/>
            <a:gdLst/>
            <a:ahLst/>
            <a:cxnLst/>
            <a:rect l="l" t="t" r="r" b="b"/>
            <a:pathLst>
              <a:path w="298450" h="284099">
                <a:moveTo>
                  <a:pt x="0" y="141986"/>
                </a:moveTo>
                <a:lnTo>
                  <a:pt x="749" y="127650"/>
                </a:lnTo>
                <a:lnTo>
                  <a:pt x="2951" y="113725"/>
                </a:lnTo>
                <a:lnTo>
                  <a:pt x="6532" y="100278"/>
                </a:lnTo>
                <a:lnTo>
                  <a:pt x="11421" y="87378"/>
                </a:lnTo>
                <a:lnTo>
                  <a:pt x="17546" y="75092"/>
                </a:lnTo>
                <a:lnTo>
                  <a:pt x="24835" y="63490"/>
                </a:lnTo>
                <a:lnTo>
                  <a:pt x="33215" y="52638"/>
                </a:lnTo>
                <a:lnTo>
                  <a:pt x="42615" y="42606"/>
                </a:lnTo>
                <a:lnTo>
                  <a:pt x="52963" y="33461"/>
                </a:lnTo>
                <a:lnTo>
                  <a:pt x="64188" y="25273"/>
                </a:lnTo>
                <a:lnTo>
                  <a:pt x="76215" y="18108"/>
                </a:lnTo>
                <a:lnTo>
                  <a:pt x="88975" y="12036"/>
                </a:lnTo>
                <a:lnTo>
                  <a:pt x="102395" y="7124"/>
                </a:lnTo>
                <a:lnTo>
                  <a:pt x="116403" y="3441"/>
                </a:lnTo>
                <a:lnTo>
                  <a:pt x="130927" y="1055"/>
                </a:lnTo>
                <a:lnTo>
                  <a:pt x="145895" y="34"/>
                </a:lnTo>
                <a:lnTo>
                  <a:pt x="149225" y="0"/>
                </a:lnTo>
                <a:lnTo>
                  <a:pt x="164259" y="712"/>
                </a:lnTo>
                <a:lnTo>
                  <a:pt x="178871" y="2805"/>
                </a:lnTo>
                <a:lnTo>
                  <a:pt x="192987" y="6210"/>
                </a:lnTo>
                <a:lnTo>
                  <a:pt x="206536" y="10859"/>
                </a:lnTo>
                <a:lnTo>
                  <a:pt x="219443" y="16683"/>
                </a:lnTo>
                <a:lnTo>
                  <a:pt x="231638" y="23614"/>
                </a:lnTo>
                <a:lnTo>
                  <a:pt x="243047" y="31584"/>
                </a:lnTo>
                <a:lnTo>
                  <a:pt x="253598" y="40525"/>
                </a:lnTo>
                <a:lnTo>
                  <a:pt x="263218" y="50369"/>
                </a:lnTo>
                <a:lnTo>
                  <a:pt x="271836" y="61047"/>
                </a:lnTo>
                <a:lnTo>
                  <a:pt x="279377" y="72491"/>
                </a:lnTo>
                <a:lnTo>
                  <a:pt x="285771" y="84633"/>
                </a:lnTo>
                <a:lnTo>
                  <a:pt x="290944" y="97404"/>
                </a:lnTo>
                <a:lnTo>
                  <a:pt x="294823" y="110738"/>
                </a:lnTo>
                <a:lnTo>
                  <a:pt x="297337" y="124564"/>
                </a:lnTo>
                <a:lnTo>
                  <a:pt x="298413" y="138815"/>
                </a:lnTo>
                <a:lnTo>
                  <a:pt x="298450" y="141986"/>
                </a:lnTo>
                <a:lnTo>
                  <a:pt x="297699" y="156316"/>
                </a:lnTo>
                <a:lnTo>
                  <a:pt x="295495" y="170239"/>
                </a:lnTo>
                <a:lnTo>
                  <a:pt x="291912" y="183687"/>
                </a:lnTo>
                <a:lnTo>
                  <a:pt x="287020" y="196591"/>
                </a:lnTo>
                <a:lnTo>
                  <a:pt x="280892" y="208882"/>
                </a:lnTo>
                <a:lnTo>
                  <a:pt x="273602" y="220492"/>
                </a:lnTo>
                <a:lnTo>
                  <a:pt x="265220" y="231352"/>
                </a:lnTo>
                <a:lnTo>
                  <a:pt x="255820" y="241395"/>
                </a:lnTo>
                <a:lnTo>
                  <a:pt x="245475" y="250550"/>
                </a:lnTo>
                <a:lnTo>
                  <a:pt x="234255" y="258751"/>
                </a:lnTo>
                <a:lnTo>
                  <a:pt x="222235" y="265928"/>
                </a:lnTo>
                <a:lnTo>
                  <a:pt x="209486" y="272013"/>
                </a:lnTo>
                <a:lnTo>
                  <a:pt x="196081" y="276937"/>
                </a:lnTo>
                <a:lnTo>
                  <a:pt x="182092" y="280632"/>
                </a:lnTo>
                <a:lnTo>
                  <a:pt x="167591" y="283030"/>
                </a:lnTo>
                <a:lnTo>
                  <a:pt x="152652" y="284062"/>
                </a:lnTo>
                <a:lnTo>
                  <a:pt x="149225" y="284099"/>
                </a:lnTo>
                <a:lnTo>
                  <a:pt x="134175" y="283385"/>
                </a:lnTo>
                <a:lnTo>
                  <a:pt x="119554" y="281290"/>
                </a:lnTo>
                <a:lnTo>
                  <a:pt x="105432" y="277882"/>
                </a:lnTo>
                <a:lnTo>
                  <a:pt x="91882" y="273229"/>
                </a:lnTo>
                <a:lnTo>
                  <a:pt x="78976" y="267400"/>
                </a:lnTo>
                <a:lnTo>
                  <a:pt x="66785" y="260464"/>
                </a:lnTo>
                <a:lnTo>
                  <a:pt x="55381" y="252488"/>
                </a:lnTo>
                <a:lnTo>
                  <a:pt x="44837" y="243542"/>
                </a:lnTo>
                <a:lnTo>
                  <a:pt x="35224" y="233694"/>
                </a:lnTo>
                <a:lnTo>
                  <a:pt x="26613" y="223013"/>
                </a:lnTo>
                <a:lnTo>
                  <a:pt x="19078" y="211566"/>
                </a:lnTo>
                <a:lnTo>
                  <a:pt x="12689" y="199423"/>
                </a:lnTo>
                <a:lnTo>
                  <a:pt x="7518" y="186652"/>
                </a:lnTo>
                <a:lnTo>
                  <a:pt x="3639" y="173321"/>
                </a:lnTo>
                <a:lnTo>
                  <a:pt x="1121" y="159499"/>
                </a:lnTo>
                <a:lnTo>
                  <a:pt x="38" y="145254"/>
                </a:lnTo>
                <a:lnTo>
                  <a:pt x="0" y="141986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057781" y="589080"/>
            <a:ext cx="241270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Evo</a:t>
            </a:r>
            <a:r>
              <a:rPr sz="4400" spc="14" dirty="0" smtClean="0">
                <a:latin typeface="Arial"/>
                <a:cs typeface="Arial"/>
              </a:rPr>
              <a:t>l</a:t>
            </a:r>
            <a:r>
              <a:rPr sz="4400" spc="0" dirty="0" smtClean="0">
                <a:latin typeface="Arial"/>
                <a:cs typeface="Arial"/>
              </a:rPr>
              <a:t>ução</a:t>
            </a:r>
            <a:endParaRPr sz="4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13361" y="589080"/>
            <a:ext cx="88664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em</a:t>
            </a:r>
            <a:endParaRPr sz="4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46236" y="589080"/>
            <a:ext cx="172662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Redes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11681" y="1621629"/>
            <a:ext cx="69935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Mb</a:t>
            </a:r>
            <a:r>
              <a:rPr sz="1600" spc="9" dirty="0" smtClean="0">
                <a:latin typeface="Arial"/>
                <a:cs typeface="Arial"/>
              </a:rPr>
              <a:t>i</a:t>
            </a:r>
            <a:r>
              <a:rPr sz="1600" spc="0" dirty="0" smtClean="0">
                <a:latin typeface="Arial"/>
                <a:cs typeface="Arial"/>
              </a:rPr>
              <a:t>t</a:t>
            </a:r>
            <a:r>
              <a:rPr sz="1600" spc="4" dirty="0" smtClean="0">
                <a:latin typeface="Arial"/>
                <a:cs typeface="Arial"/>
              </a:rPr>
              <a:t>s</a:t>
            </a:r>
            <a:r>
              <a:rPr sz="1600" spc="0" dirty="0" smtClean="0">
                <a:latin typeface="Arial"/>
                <a:cs typeface="Arial"/>
              </a:rPr>
              <a:t>/s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1103" y="2601561"/>
            <a:ext cx="61968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10000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49542" y="2690334"/>
            <a:ext cx="967309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10</a:t>
            </a:r>
            <a:r>
              <a:rPr sz="1600" spc="-27" dirty="0" smtClean="0">
                <a:latin typeface="Arial"/>
                <a:cs typeface="Arial"/>
              </a:rPr>
              <a:t> </a:t>
            </a:r>
            <a:r>
              <a:rPr sz="1600" spc="-4" dirty="0" smtClean="0">
                <a:latin typeface="Arial"/>
                <a:cs typeface="Arial"/>
              </a:rPr>
              <a:t>G</a:t>
            </a:r>
            <a:r>
              <a:rPr sz="1600" spc="0" dirty="0" smtClean="0">
                <a:latin typeface="Arial"/>
                <a:cs typeface="Arial"/>
              </a:rPr>
              <a:t>b</a:t>
            </a:r>
            <a:r>
              <a:rPr sz="1600" spc="4" dirty="0" smtClean="0">
                <a:latin typeface="Arial"/>
                <a:cs typeface="Arial"/>
              </a:rPr>
              <a:t>i</a:t>
            </a:r>
            <a:r>
              <a:rPr sz="1600" spc="0" dirty="0" smtClean="0">
                <a:latin typeface="Arial"/>
                <a:cs typeface="Arial"/>
              </a:rPr>
              <a:t>t</a:t>
            </a:r>
            <a:r>
              <a:rPr sz="1600" spc="4" dirty="0" smtClean="0">
                <a:latin typeface="Arial"/>
                <a:cs typeface="Arial"/>
              </a:rPr>
              <a:t>s</a:t>
            </a:r>
            <a:r>
              <a:rPr sz="1600" spc="0" dirty="0" smtClean="0">
                <a:latin typeface="Arial"/>
                <a:cs typeface="Arial"/>
              </a:rPr>
              <a:t>/s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38580" y="3279487"/>
            <a:ext cx="506907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1000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93414" y="3505039"/>
            <a:ext cx="468890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114" dirty="0" smtClean="0">
                <a:latin typeface="Arial"/>
                <a:cs typeface="Arial"/>
              </a:rPr>
              <a:t>A</a:t>
            </a:r>
            <a:r>
              <a:rPr sz="1600" spc="0" dirty="0" smtClean="0">
                <a:latin typeface="Arial"/>
                <a:cs typeface="Arial"/>
              </a:rPr>
              <a:t>TM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42764" y="3616291"/>
            <a:ext cx="1520050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4" dirty="0" smtClean="0">
                <a:latin typeface="Arial"/>
                <a:cs typeface="Arial"/>
              </a:rPr>
              <a:t>G</a:t>
            </a:r>
            <a:r>
              <a:rPr sz="1600" spc="4" dirty="0" smtClean="0">
                <a:latin typeface="Arial"/>
                <a:cs typeface="Arial"/>
              </a:rPr>
              <a:t>i</a:t>
            </a:r>
            <a:r>
              <a:rPr sz="1600" spc="0" dirty="0" smtClean="0">
                <a:latin typeface="Arial"/>
                <a:cs typeface="Arial"/>
              </a:rPr>
              <a:t>gab</a:t>
            </a:r>
            <a:r>
              <a:rPr sz="1600" spc="4" dirty="0" smtClean="0">
                <a:latin typeface="Arial"/>
                <a:cs typeface="Arial"/>
              </a:rPr>
              <a:t>i</a:t>
            </a:r>
            <a:r>
              <a:rPr sz="1600" spc="0" dirty="0" smtClean="0">
                <a:latin typeface="Arial"/>
                <a:cs typeface="Arial"/>
              </a:rPr>
              <a:t>t</a:t>
            </a:r>
            <a:r>
              <a:rPr sz="1600" spc="-56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Eth</a:t>
            </a:r>
            <a:r>
              <a:rPr sz="1600" spc="4" dirty="0" smtClean="0">
                <a:latin typeface="Arial"/>
                <a:cs typeface="Arial"/>
              </a:rPr>
              <a:t>e</a:t>
            </a:r>
            <a:r>
              <a:rPr sz="1600" spc="0" dirty="0" smtClean="0">
                <a:latin typeface="Arial"/>
                <a:cs typeface="Arial"/>
              </a:rPr>
              <a:t>rnet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3853" y="4014690"/>
            <a:ext cx="394131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40433" y="4060664"/>
            <a:ext cx="686378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184" dirty="0" smtClean="0">
                <a:latin typeface="Arial"/>
                <a:cs typeface="Arial"/>
              </a:rPr>
              <a:t>T</a:t>
            </a:r>
            <a:r>
              <a:rPr sz="1600" spc="0" dirty="0" smtClean="0">
                <a:latin typeface="Arial"/>
                <a:cs typeface="Arial"/>
              </a:rPr>
              <a:t>.</a:t>
            </a:r>
            <a:r>
              <a:rPr sz="1600" spc="-9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R</a:t>
            </a:r>
            <a:r>
              <a:rPr sz="1600" spc="4" dirty="0" smtClean="0">
                <a:latin typeface="Arial"/>
                <a:cs typeface="Arial"/>
              </a:rPr>
              <a:t>i</a:t>
            </a:r>
            <a:r>
              <a:rPr sz="1600" spc="0" dirty="0" smtClean="0">
                <a:latin typeface="Arial"/>
                <a:cs typeface="Arial"/>
              </a:rPr>
              <a:t>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06037" y="4060664"/>
            <a:ext cx="1273374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Fast</a:t>
            </a:r>
            <a:r>
              <a:rPr sz="1600" spc="-31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E</a:t>
            </a:r>
            <a:r>
              <a:rPr sz="1600" spc="0" dirty="0" smtClean="0">
                <a:latin typeface="Arial"/>
                <a:cs typeface="Arial"/>
              </a:rPr>
              <a:t>thernet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15183" y="4317966"/>
            <a:ext cx="528684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FDDI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5702" y="4651341"/>
            <a:ext cx="281355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48383" y="4697442"/>
            <a:ext cx="1217833" cy="483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Eth</a:t>
            </a:r>
            <a:r>
              <a:rPr sz="1600" spc="4" dirty="0" smtClean="0">
                <a:latin typeface="Arial"/>
                <a:cs typeface="Arial"/>
              </a:rPr>
              <a:t>e</a:t>
            </a:r>
            <a:r>
              <a:rPr sz="1600" spc="0" dirty="0" smtClean="0">
                <a:latin typeface="Arial"/>
                <a:cs typeface="Arial"/>
              </a:rPr>
              <a:t>rnet</a:t>
            </a:r>
            <a:endParaRPr sz="1600">
              <a:latin typeface="Arial"/>
              <a:cs typeface="Arial"/>
            </a:endParaRPr>
          </a:p>
          <a:p>
            <a:pPr marL="690499">
              <a:lnSpc>
                <a:spcPct val="95825"/>
              </a:lnSpc>
              <a:spcBef>
                <a:spcPts val="83"/>
              </a:spcBef>
            </a:pPr>
            <a:r>
              <a:rPr sz="1600" spc="0" dirty="0" smtClean="0">
                <a:latin typeface="Arial"/>
                <a:cs typeface="Arial"/>
              </a:rPr>
              <a:t>ISDN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53688" y="5042120"/>
            <a:ext cx="1217431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F</a:t>
            </a:r>
            <a:r>
              <a:rPr sz="1600" spc="-4" dirty="0" smtClean="0">
                <a:latin typeface="Arial"/>
                <a:cs typeface="Arial"/>
              </a:rPr>
              <a:t>r</a:t>
            </a:r>
            <a:r>
              <a:rPr sz="1600" spc="0" dirty="0" smtClean="0">
                <a:latin typeface="Arial"/>
                <a:cs typeface="Arial"/>
              </a:rPr>
              <a:t>ame</a:t>
            </a:r>
            <a:r>
              <a:rPr sz="1600" spc="-31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Re</a:t>
            </a:r>
            <a:r>
              <a:rPr sz="1600" spc="4" dirty="0" smtClean="0">
                <a:latin typeface="Arial"/>
                <a:cs typeface="Arial"/>
              </a:rPr>
              <a:t>l</a:t>
            </a:r>
            <a:r>
              <a:rPr sz="1600" spc="0" dirty="0" smtClean="0">
                <a:latin typeface="Arial"/>
                <a:cs typeface="Arial"/>
              </a:rPr>
              <a:t>ay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5903" y="5070575"/>
            <a:ext cx="439899" cy="4584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286</a:t>
            </a:r>
            <a:endParaRPr sz="1600">
              <a:latin typeface="Arial"/>
              <a:cs typeface="Arial"/>
            </a:endParaRPr>
          </a:p>
          <a:p>
            <a:pPr marR="12700" algn="r">
              <a:lnSpc>
                <a:spcPts val="1810"/>
              </a:lnSpc>
              <a:spcBef>
                <a:spcPts val="3"/>
              </a:spcBef>
            </a:pPr>
            <a:r>
              <a:rPr sz="1600" spc="0" dirty="0" smtClean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0654" y="5130900"/>
            <a:ext cx="473413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X.25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2006" y="5683445"/>
            <a:ext cx="506907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1982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6741" y="5689846"/>
            <a:ext cx="506907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2002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90138" y="5701123"/>
            <a:ext cx="506907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1992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7139" y="5697770"/>
            <a:ext cx="506907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1997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8781" y="5715202"/>
            <a:ext cx="506953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1987</a:t>
            </a:r>
            <a:endParaRPr sz="1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74791" y="5720021"/>
            <a:ext cx="506907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2007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78840" y="589080"/>
            <a:ext cx="1937983" cy="1483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8468" marR="53309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590"/>
              </a:spcBef>
            </a:pPr>
            <a:r>
              <a:rPr sz="2800" spc="0" dirty="0" smtClean="0">
                <a:latin typeface="Arial"/>
                <a:cs typeface="Arial"/>
              </a:rPr>
              <a:t>Aplic</a:t>
            </a:r>
            <a:r>
              <a:rPr sz="2800" spc="14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-s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11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4630" y="589080"/>
            <a:ext cx="29569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96006" y="589080"/>
            <a:ext cx="4307557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hetero</a:t>
            </a:r>
            <a:r>
              <a:rPr sz="4400" spc="-14" dirty="0" smtClean="0">
                <a:latin typeface="Arial"/>
                <a:cs typeface="Arial"/>
              </a:rPr>
              <a:t>g</a:t>
            </a:r>
            <a:r>
              <a:rPr sz="4400" spc="0" dirty="0" smtClean="0">
                <a:latin typeface="Arial"/>
                <a:cs typeface="Arial"/>
              </a:rPr>
              <a:t>eneidade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691819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2183923"/>
            <a:ext cx="240588" cy="2086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8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906" y="2183923"/>
            <a:ext cx="1765808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redes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hard</a:t>
            </a:r>
            <a:r>
              <a:rPr sz="2400" spc="-4" dirty="0" smtClean="0">
                <a:latin typeface="Arial"/>
                <a:cs typeface="Arial"/>
              </a:rPr>
              <a:t>w</a:t>
            </a:r>
            <a:r>
              <a:rPr sz="2400" spc="0" dirty="0" smtClean="0">
                <a:latin typeface="Arial"/>
                <a:cs typeface="Arial"/>
              </a:rPr>
              <a:t>are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0319" y="2622835"/>
            <a:ext cx="16804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computador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3061747"/>
            <a:ext cx="4234099" cy="1208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sistemas op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racion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19791"/>
              </a:lnSpc>
              <a:spcBef>
                <a:spcPts val="550"/>
              </a:spcBef>
            </a:pP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ag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ns</a:t>
            </a:r>
            <a:r>
              <a:rPr sz="2400" spc="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programação imp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ementações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por diferentes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35549" y="3939825"/>
            <a:ext cx="21376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programadores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399325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399325"/>
            <a:ext cx="5369433" cy="1260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Sol</a:t>
            </a: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9" dirty="0" smtClean="0">
                <a:latin typeface="Arial"/>
                <a:cs typeface="Arial"/>
              </a:rPr>
              <a:t>õ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1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27304" marR="45720">
              <a:lnSpc>
                <a:spcPct val="95825"/>
              </a:lnSpc>
              <a:spcBef>
                <a:spcPts val="559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midd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ew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re</a:t>
            </a:r>
            <a:endParaRPr sz="2400">
              <a:latin typeface="Arial"/>
              <a:cs typeface="Arial"/>
            </a:endParaRPr>
          </a:p>
          <a:p>
            <a:pPr marL="127304">
              <a:lnSpc>
                <a:spcPct val="95825"/>
              </a:lnSpc>
              <a:spcBef>
                <a:spcPts val="695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r>
              <a:rPr sz="2400" spc="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máqu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nas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virtuais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: A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pl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ts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Java)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2882646" y="589080"/>
            <a:ext cx="3464355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r>
              <a:rPr sz="4400" spc="-1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- abertura</a:t>
            </a:r>
            <a:endParaRPr sz="4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49832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1649832"/>
            <a:ext cx="1959660" cy="1310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Det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1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na</a:t>
            </a:r>
            <a:endParaRPr sz="3200">
              <a:latin typeface="Arial"/>
              <a:cs typeface="Arial"/>
            </a:endParaRPr>
          </a:p>
          <a:p>
            <a:pPr marL="12700" marR="117392">
              <a:lnSpc>
                <a:spcPts val="3460"/>
              </a:lnSpc>
              <a:spcBef>
                <a:spcPts val="14"/>
              </a:spcBef>
            </a:pPr>
            <a:r>
              <a:rPr sz="3200" spc="0" dirty="0" smtClean="0">
                <a:latin typeface="Arial"/>
                <a:cs typeface="Arial"/>
              </a:rPr>
              <a:t>este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2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 m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iras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14243" y="1649832"/>
            <a:ext cx="51771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4" dirty="0" smtClean="0">
                <a:latin typeface="Arial"/>
                <a:cs typeface="Arial"/>
              </a:rPr>
              <a:t>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05783" y="1649832"/>
            <a:ext cx="31289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o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3361" y="1649832"/>
            <a:ext cx="148770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siste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56070" y="1649832"/>
            <a:ext cx="98868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pode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20050" y="1649832"/>
            <a:ext cx="65047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93619" y="2088991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ou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00171" y="2088991"/>
            <a:ext cx="299745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rei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pl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do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5189" y="2088991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de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122" y="2088991"/>
            <a:ext cx="159728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dive</a:t>
            </a:r>
            <a:r>
              <a:rPr sz="3200" spc="-19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064605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3064605"/>
            <a:ext cx="292967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Como</a:t>
            </a:r>
            <a:r>
              <a:rPr sz="3200" spc="-3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alca</a:t>
            </a:r>
            <a:r>
              <a:rPr sz="3200" spc="-14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ça</a:t>
            </a:r>
            <a:r>
              <a:rPr sz="3200" spc="4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3588176"/>
            <a:ext cx="276310" cy="13197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326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80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906" y="3588176"/>
            <a:ext cx="4975767" cy="13197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ar</a:t>
            </a:r>
            <a:r>
              <a:rPr sz="2800" spc="-87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26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me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r>
              <a:rPr sz="2800" spc="-15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fi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480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ó</a:t>
            </a:r>
            <a:r>
              <a:rPr sz="2800" spc="0" dirty="0" smtClean="0">
                <a:latin typeface="Arial"/>
                <a:cs typeface="Arial"/>
              </a:rPr>
              <a:t>di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8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ab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rto</a:t>
            </a:r>
            <a:r>
              <a:rPr sz="2800" spc="-26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(</a:t>
            </a:r>
            <a:r>
              <a:rPr sz="2800" i="1" spc="4" dirty="0" smtClean="0">
                <a:latin typeface="Arial"/>
                <a:cs typeface="Arial"/>
              </a:rPr>
              <a:t>open-source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00961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009610"/>
            <a:ext cx="1984414" cy="9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Exem</a:t>
            </a:r>
            <a:r>
              <a:rPr sz="3200" spc="-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los:</a:t>
            </a:r>
            <a:endParaRPr sz="3200">
              <a:latin typeface="Arial"/>
              <a:cs typeface="Arial"/>
            </a:endParaRPr>
          </a:p>
          <a:p>
            <a:pPr marL="127304" marR="61036">
              <a:lnSpc>
                <a:spcPct val="95825"/>
              </a:lnSpc>
              <a:spcBef>
                <a:spcPts val="316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RF</a:t>
            </a:r>
            <a:r>
              <a:rPr sz="2800" spc="-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2785999" y="589080"/>
            <a:ext cx="1553627" cy="1483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0994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r>
              <a:rPr sz="4400" spc="-1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  <a:p>
            <a:pPr marL="12700" marR="83941">
              <a:lnSpc>
                <a:spcPct val="95825"/>
              </a:lnSpc>
              <a:spcBef>
                <a:spcPts val="3590"/>
              </a:spcBef>
            </a:pPr>
            <a:r>
              <a:rPr sz="2800" spc="0" dirty="0" smtClean="0">
                <a:latin typeface="Arial"/>
                <a:cs typeface="Arial"/>
              </a:rPr>
              <a:t>au</a:t>
            </a:r>
            <a:r>
              <a:rPr sz="2800" spc="14" dirty="0" smtClean="0">
                <a:latin typeface="Arial"/>
                <a:cs typeface="Arial"/>
              </a:rPr>
              <a:t>m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1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85310" y="589080"/>
            <a:ext cx="172774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es</a:t>
            </a:r>
            <a:r>
              <a:rPr sz="4400" spc="9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ala</a:t>
            </a:r>
            <a:endParaRPr sz="4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91819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1691819"/>
            <a:ext cx="132437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Supo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57374" y="1691819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04487" y="1691819"/>
            <a:ext cx="65316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09413" y="1691819"/>
            <a:ext cx="144549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recursos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06946" y="1691819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35190" y="1691819"/>
            <a:ext cx="142495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uá</a:t>
            </a:r>
            <a:r>
              <a:rPr sz="2800" spc="9" dirty="0" smtClean="0">
                <a:latin typeface="Arial"/>
                <a:cs typeface="Arial"/>
              </a:rPr>
              <a:t>ri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2118786"/>
            <a:ext cx="1659888" cy="892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af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1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61590" y="2118786"/>
            <a:ext cx="455582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1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1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ti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ó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io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630850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3122961"/>
            <a:ext cx="240588" cy="1646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906" y="3122961"/>
            <a:ext cx="1256791" cy="769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controlar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controlar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49398" y="3122961"/>
            <a:ext cx="5121681" cy="769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custo dos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recursos f</a:t>
            </a:r>
            <a:r>
              <a:rPr sz="2400" spc="4" dirty="0" smtClean="0">
                <a:latin typeface="Arial"/>
                <a:cs typeface="Arial"/>
              </a:rPr>
              <a:t>í</a:t>
            </a:r>
            <a:r>
              <a:rPr sz="2400" spc="0" dirty="0" smtClean="0">
                <a:latin typeface="Arial"/>
                <a:cs typeface="Arial"/>
              </a:rPr>
              <a:t>sic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perda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perfo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mance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(quanti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4000785"/>
            <a:ext cx="6374104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preven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esg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ta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ento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recursos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(e</a:t>
            </a:r>
            <a:r>
              <a:rPr sz="2400" spc="-9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: IP)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evitar garga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os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perfo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mance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(cent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zaçã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78840" y="589080"/>
            <a:ext cx="2963962" cy="1542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1329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r>
              <a:rPr sz="4400" spc="-1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  <a:p>
            <a:pPr marL="12700" marR="83941">
              <a:lnSpc>
                <a:spcPct val="95825"/>
              </a:lnSpc>
              <a:spcBef>
                <a:spcPts val="3599"/>
              </a:spcBef>
            </a:pPr>
            <a:r>
              <a:rPr sz="3200" spc="0" dirty="0" smtClean="0">
                <a:latin typeface="Arial"/>
                <a:cs typeface="Arial"/>
              </a:rPr>
              <a:t>Car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cteríst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8486" y="589080"/>
            <a:ext cx="272217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segurança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98600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2265090"/>
            <a:ext cx="3230272" cy="1475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304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nf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27304" marR="53263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919"/>
              </a:spcBef>
            </a:pPr>
            <a:r>
              <a:rPr sz="3200" spc="0" dirty="0" smtClean="0">
                <a:latin typeface="Arial"/>
                <a:cs typeface="Arial"/>
              </a:rPr>
              <a:t>Desa</a:t>
            </a:r>
            <a:r>
              <a:rPr sz="3200" spc="-9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308198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3874688"/>
            <a:ext cx="276094" cy="140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7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9906" y="3874688"/>
            <a:ext cx="3167849" cy="140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negaçã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07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  <a:p>
            <a:pPr marL="12700" marR="996579">
              <a:lnSpc>
                <a:spcPct val="119047"/>
              </a:lnSpc>
              <a:spcBef>
                <a:spcPts val="671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ó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go</a:t>
            </a:r>
            <a:r>
              <a:rPr sz="2800" spc="-7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mó</a:t>
            </a:r>
            <a:r>
              <a:rPr sz="2800" spc="9" dirty="0" smtClean="0">
                <a:latin typeface="Arial"/>
                <a:cs typeface="Arial"/>
              </a:rPr>
              <a:t>v</a:t>
            </a:r>
            <a:r>
              <a:rPr sz="2800" spc="0" dirty="0" smtClean="0">
                <a:latin typeface="Arial"/>
                <a:cs typeface="Arial"/>
              </a:rPr>
              <a:t>el 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7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tr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68495" y="3874688"/>
            <a:ext cx="108463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(DOS)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373505" y="589080"/>
            <a:ext cx="122533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r>
              <a:rPr sz="4400" spc="-19" dirty="0" smtClean="0">
                <a:latin typeface="Arial"/>
                <a:cs typeface="Arial"/>
              </a:rPr>
              <a:t> </a:t>
            </a:r>
            <a:r>
              <a:rPr sz="4400" spc="0" dirty="0" smtClean="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44521" y="589080"/>
            <a:ext cx="278429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tratamento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75042" y="589080"/>
            <a:ext cx="73163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de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52904" y="589080"/>
            <a:ext cx="1604067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fa</a:t>
            </a:r>
            <a:r>
              <a:rPr sz="4400" spc="14" dirty="0" smtClean="0">
                <a:latin typeface="Arial"/>
                <a:cs typeface="Arial"/>
              </a:rPr>
              <a:t>l</a:t>
            </a:r>
            <a:r>
              <a:rPr sz="4400" spc="0" dirty="0" smtClean="0">
                <a:latin typeface="Arial"/>
                <a:cs typeface="Arial"/>
              </a:rPr>
              <a:t>has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98600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1698600"/>
            <a:ext cx="4532417" cy="15298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4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os</a:t>
            </a:r>
            <a:r>
              <a:rPr sz="3200" spc="-2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f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9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as</a:t>
            </a:r>
            <a:endParaRPr sz="3200">
              <a:latin typeface="Arial"/>
              <a:cs typeface="Arial"/>
            </a:endParaRPr>
          </a:p>
          <a:p>
            <a:pPr marL="127304">
              <a:lnSpc>
                <a:spcPct val="95825"/>
              </a:lnSpc>
              <a:spcBef>
                <a:spcPts val="654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fí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a,</a:t>
            </a:r>
            <a:r>
              <a:rPr sz="2800" spc="-5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ftwa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8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917"/>
              </a:spcBef>
            </a:pPr>
            <a:r>
              <a:rPr sz="3200" spc="0" dirty="0" smtClean="0">
                <a:latin typeface="Arial"/>
                <a:cs typeface="Arial"/>
              </a:rPr>
              <a:t>Técn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</a:t>
            </a:r>
            <a:r>
              <a:rPr sz="3200" spc="9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96127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3362377"/>
            <a:ext cx="276310" cy="1917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5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3362377"/>
            <a:ext cx="4937176" cy="1917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de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6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has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u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ta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r>
              <a:rPr sz="2800" spc="-10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15"/>
              </a:spcBef>
            </a:pPr>
            <a:r>
              <a:rPr sz="2800" spc="0" dirty="0" smtClean="0">
                <a:latin typeface="Arial"/>
                <a:cs typeface="Arial"/>
              </a:rPr>
              <a:t>to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â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11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5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9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3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fa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h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2321433" y="589080"/>
            <a:ext cx="88664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SD</a:t>
            </a:r>
            <a:endParaRPr sz="4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51454" y="589080"/>
            <a:ext cx="29569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2829" y="589080"/>
            <a:ext cx="331368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con</a:t>
            </a:r>
            <a:r>
              <a:rPr sz="4400" spc="9" dirty="0" smtClean="0">
                <a:latin typeface="Arial"/>
                <a:cs typeface="Arial"/>
              </a:rPr>
              <a:t>c</a:t>
            </a:r>
            <a:r>
              <a:rPr sz="4400" spc="0" dirty="0" smtClean="0">
                <a:latin typeface="Arial"/>
                <a:cs typeface="Arial"/>
              </a:rPr>
              <a:t>orrência</a:t>
            </a:r>
            <a:endParaRPr sz="4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698600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1698600"/>
            <a:ext cx="148566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Per</a:t>
            </a:r>
            <a:r>
              <a:rPr sz="3200" spc="-14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9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18562" y="1698600"/>
            <a:ext cx="76313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que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6035" y="1698600"/>
            <a:ext cx="1643663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rec</a:t>
            </a:r>
            <a:r>
              <a:rPr sz="3200" spc="-1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32729" y="1698600"/>
            <a:ext cx="283679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2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9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il</a:t>
            </a:r>
            <a:r>
              <a:rPr sz="3200" spc="-14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-1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2186527"/>
            <a:ext cx="2972719" cy="1017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sejam</a:t>
            </a:r>
            <a:r>
              <a:rPr sz="3200" spc="-3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liza</a:t>
            </a:r>
            <a:r>
              <a:rPr sz="3200" spc="-1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  <a:spcBef>
                <a:spcPts val="759"/>
              </a:spcBef>
            </a:pPr>
            <a:r>
              <a:rPr sz="3200" spc="0" dirty="0" smtClean="0">
                <a:latin typeface="Arial"/>
                <a:cs typeface="Arial"/>
              </a:rPr>
              <a:t>Quest</a:t>
            </a:r>
            <a:r>
              <a:rPr sz="3200" spc="-9" dirty="0" smtClean="0">
                <a:latin typeface="Arial"/>
                <a:cs typeface="Arial"/>
              </a:rPr>
              <a:t>õ</a:t>
            </a:r>
            <a:r>
              <a:rPr sz="3200" spc="0" dirty="0" smtClean="0">
                <a:latin typeface="Arial"/>
                <a:cs typeface="Arial"/>
              </a:rPr>
              <a:t>es: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8707" y="2186527"/>
            <a:ext cx="6723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por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6699" y="2186527"/>
            <a:ext cx="160135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diversos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01537" y="2186527"/>
            <a:ext cx="194071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9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9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71743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3337993"/>
            <a:ext cx="276310" cy="1404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664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2"/>
              </a:spcBef>
            </a:pPr>
            <a:r>
              <a:rPr sz="2800" spc="0" dirty="0" smtClean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3337993"/>
            <a:ext cx="2428295" cy="1404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si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on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z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ç</a:t>
            </a:r>
            <a:r>
              <a:rPr sz="2800" spc="4" dirty="0" smtClean="0">
                <a:latin typeface="Arial"/>
                <a:cs typeface="Arial"/>
              </a:rPr>
              <a:t>ã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19047"/>
              </a:lnSpc>
              <a:spcBef>
                <a:spcPts val="666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il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de 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878840" y="306455"/>
            <a:ext cx="7789973" cy="2022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3250" marR="61335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Conceito</a:t>
            </a:r>
            <a:r>
              <a:rPr sz="4000" spc="-157" dirty="0" smtClean="0">
                <a:latin typeface="Arial"/>
                <a:cs typeface="Arial"/>
              </a:rPr>
              <a:t> 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have:</a:t>
            </a:r>
            <a:endParaRPr sz="4000">
              <a:latin typeface="Arial"/>
              <a:cs typeface="Arial"/>
            </a:endParaRPr>
          </a:p>
          <a:p>
            <a:pPr marL="1836674" marR="61335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tran</a:t>
            </a:r>
            <a:r>
              <a:rPr sz="4000" spc="9" dirty="0" smtClean="0">
                <a:latin typeface="Arial"/>
                <a:cs typeface="Arial"/>
              </a:rPr>
              <a:t>s</a:t>
            </a:r>
            <a:r>
              <a:rPr sz="4000" spc="0" dirty="0" smtClean="0">
                <a:latin typeface="Arial"/>
                <a:cs typeface="Arial"/>
              </a:rPr>
              <a:t>parên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ia</a:t>
            </a:r>
            <a:r>
              <a:rPr sz="4000" spc="88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1/2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3135"/>
              </a:lnSpc>
              <a:spcBef>
                <a:spcPts val="1143"/>
              </a:spcBef>
            </a:pPr>
            <a:r>
              <a:rPr sz="4200" u="heavy" spc="0" baseline="-2070" dirty="0" smtClean="0">
                <a:latin typeface="Arial"/>
                <a:cs typeface="Arial"/>
              </a:rPr>
              <a:t>Aces</a:t>
            </a:r>
            <a:r>
              <a:rPr sz="4200" u="heavy" spc="9" baseline="-2070" dirty="0" smtClean="0">
                <a:latin typeface="Arial"/>
                <a:cs typeface="Arial"/>
              </a:rPr>
              <a:t>so</a:t>
            </a:r>
            <a:r>
              <a:rPr sz="4200" spc="0" baseline="-2070" dirty="0" smtClean="0">
                <a:latin typeface="Arial"/>
                <a:cs typeface="Arial"/>
              </a:rPr>
              <a:t>:</a:t>
            </a:r>
            <a:r>
              <a:rPr sz="4200" spc="288" baseline="-2070" dirty="0" smtClean="0">
                <a:latin typeface="Arial"/>
                <a:cs typeface="Arial"/>
              </a:rPr>
              <a:t> </a:t>
            </a:r>
            <a:r>
              <a:rPr sz="4200" spc="0" baseline="-2070" dirty="0" smtClean="0">
                <a:latin typeface="Arial"/>
                <a:cs typeface="Arial"/>
              </a:rPr>
              <a:t>pe</a:t>
            </a:r>
            <a:r>
              <a:rPr sz="4200" spc="9" baseline="-2070" dirty="0" smtClean="0">
                <a:latin typeface="Arial"/>
                <a:cs typeface="Arial"/>
              </a:rPr>
              <a:t>r</a:t>
            </a:r>
            <a:r>
              <a:rPr sz="4200" spc="0" baseline="-2070" dirty="0" smtClean="0">
                <a:latin typeface="Arial"/>
                <a:cs typeface="Arial"/>
              </a:rPr>
              <a:t>mite</a:t>
            </a:r>
            <a:r>
              <a:rPr sz="4200" spc="322" baseline="-2070" dirty="0" smtClean="0">
                <a:latin typeface="Arial"/>
                <a:cs typeface="Arial"/>
              </a:rPr>
              <a:t> </a:t>
            </a:r>
            <a:r>
              <a:rPr sz="4200" spc="14" baseline="-2070" dirty="0" smtClean="0">
                <a:latin typeface="Arial"/>
                <a:cs typeface="Arial"/>
              </a:rPr>
              <a:t>q</a:t>
            </a:r>
            <a:r>
              <a:rPr sz="4200" spc="0" baseline="-2070" dirty="0" smtClean="0">
                <a:latin typeface="Arial"/>
                <a:cs typeface="Arial"/>
              </a:rPr>
              <a:t>ue</a:t>
            </a:r>
            <a:r>
              <a:rPr sz="4200" spc="363" baseline="-2070" dirty="0" smtClean="0">
                <a:latin typeface="Arial"/>
                <a:cs typeface="Arial"/>
              </a:rPr>
              <a:t> </a:t>
            </a:r>
            <a:r>
              <a:rPr sz="4200" spc="4" baseline="-2070" dirty="0" smtClean="0">
                <a:latin typeface="Arial"/>
                <a:cs typeface="Arial"/>
              </a:rPr>
              <a:t>recurso</a:t>
            </a:r>
            <a:r>
              <a:rPr sz="4200" spc="0" baseline="-2070" dirty="0" smtClean="0">
                <a:latin typeface="Arial"/>
                <a:cs typeface="Arial"/>
              </a:rPr>
              <a:t>s</a:t>
            </a:r>
            <a:r>
              <a:rPr sz="4200" spc="303" baseline="-2070" dirty="0" smtClean="0">
                <a:latin typeface="Arial"/>
                <a:cs typeface="Arial"/>
              </a:rPr>
              <a:t> </a:t>
            </a:r>
            <a:r>
              <a:rPr sz="4200" spc="0" baseline="-2070" dirty="0" smtClean="0">
                <a:latin typeface="Arial"/>
                <a:cs typeface="Arial"/>
              </a:rPr>
              <a:t>lo</a:t>
            </a:r>
            <a:r>
              <a:rPr sz="4200" spc="9" baseline="-2070" dirty="0" smtClean="0">
                <a:latin typeface="Arial"/>
                <a:cs typeface="Arial"/>
              </a:rPr>
              <a:t>c</a:t>
            </a:r>
            <a:r>
              <a:rPr sz="4200" spc="0" baseline="-2070" dirty="0" smtClean="0">
                <a:latin typeface="Arial"/>
                <a:cs typeface="Arial"/>
              </a:rPr>
              <a:t>ais</a:t>
            </a:r>
            <a:r>
              <a:rPr sz="4200" spc="334" baseline="-2070" dirty="0" smtClean="0">
                <a:latin typeface="Arial"/>
                <a:cs typeface="Arial"/>
              </a:rPr>
              <a:t> </a:t>
            </a:r>
            <a:r>
              <a:rPr sz="4200" spc="0" baseline="-2070" dirty="0" smtClean="0">
                <a:latin typeface="Arial"/>
                <a:cs typeface="Arial"/>
              </a:rPr>
              <a:t>e</a:t>
            </a:r>
            <a:r>
              <a:rPr sz="4200" spc="390" baseline="-2070" dirty="0" smtClean="0">
                <a:latin typeface="Arial"/>
                <a:cs typeface="Arial"/>
              </a:rPr>
              <a:t> </a:t>
            </a:r>
            <a:r>
              <a:rPr sz="4200" spc="0" baseline="-2070" dirty="0" smtClean="0">
                <a:latin typeface="Arial"/>
                <a:cs typeface="Arial"/>
              </a:rPr>
              <a:t>rem</a:t>
            </a:r>
            <a:r>
              <a:rPr sz="4200" spc="4" baseline="-2070" dirty="0" smtClean="0">
                <a:latin typeface="Arial"/>
                <a:cs typeface="Arial"/>
              </a:rPr>
              <a:t>o</a:t>
            </a:r>
            <a:r>
              <a:rPr sz="4200" spc="0" baseline="-2070" dirty="0" smtClean="0">
                <a:latin typeface="Arial"/>
                <a:cs typeface="Arial"/>
              </a:rPr>
              <a:t>tos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ts val="2775"/>
              </a:lnSpc>
            </a:pPr>
            <a:r>
              <a:rPr sz="4200" spc="0" baseline="1035" dirty="0" smtClean="0">
                <a:latin typeface="Arial"/>
                <a:cs typeface="Arial"/>
              </a:rPr>
              <a:t>s</a:t>
            </a:r>
            <a:r>
              <a:rPr sz="4200" spc="9" baseline="1035" dirty="0" smtClean="0">
                <a:latin typeface="Arial"/>
                <a:cs typeface="Arial"/>
              </a:rPr>
              <a:t>e</a:t>
            </a:r>
            <a:r>
              <a:rPr sz="4200" spc="0" baseline="1035" dirty="0" smtClean="0">
                <a:latin typeface="Arial"/>
                <a:cs typeface="Arial"/>
              </a:rPr>
              <a:t>j</a:t>
            </a:r>
            <a:r>
              <a:rPr sz="4200" spc="4" baseline="1035" dirty="0" smtClean="0">
                <a:latin typeface="Arial"/>
                <a:cs typeface="Arial"/>
              </a:rPr>
              <a:t>a</a:t>
            </a:r>
            <a:r>
              <a:rPr sz="4200" spc="0" baseline="1035" dirty="0" smtClean="0">
                <a:latin typeface="Arial"/>
                <a:cs typeface="Arial"/>
              </a:rPr>
              <a:t>m</a:t>
            </a:r>
            <a:r>
              <a:rPr sz="4200" spc="-64" baseline="1035" dirty="0" smtClean="0">
                <a:latin typeface="Arial"/>
                <a:cs typeface="Arial"/>
              </a:rPr>
              <a:t> </a:t>
            </a:r>
            <a:r>
              <a:rPr sz="4200" spc="0" baseline="1035" dirty="0" smtClean="0">
                <a:latin typeface="Arial"/>
                <a:cs typeface="Arial"/>
              </a:rPr>
              <a:t>ut</a:t>
            </a:r>
            <a:r>
              <a:rPr sz="4200" spc="9" baseline="1035" dirty="0" smtClean="0">
                <a:latin typeface="Arial"/>
                <a:cs typeface="Arial"/>
              </a:rPr>
              <a:t>i</a:t>
            </a:r>
            <a:r>
              <a:rPr sz="4200" spc="0" baseline="1035" dirty="0" smtClean="0">
                <a:latin typeface="Arial"/>
                <a:cs typeface="Arial"/>
              </a:rPr>
              <a:t>li</a:t>
            </a:r>
            <a:r>
              <a:rPr sz="4200" spc="9" baseline="1035" dirty="0" smtClean="0">
                <a:latin typeface="Arial"/>
                <a:cs typeface="Arial"/>
              </a:rPr>
              <a:t>z</a:t>
            </a:r>
            <a:r>
              <a:rPr sz="4200" spc="0" baseline="1035" dirty="0" smtClean="0">
                <a:latin typeface="Arial"/>
                <a:cs typeface="Arial"/>
              </a:rPr>
              <a:t>a</a:t>
            </a:r>
            <a:r>
              <a:rPr sz="4200" spc="9" baseline="1035" dirty="0" smtClean="0">
                <a:latin typeface="Arial"/>
                <a:cs typeface="Arial"/>
              </a:rPr>
              <a:t>d</a:t>
            </a:r>
            <a:r>
              <a:rPr sz="4200" spc="0" baseline="1035" dirty="0" smtClean="0">
                <a:latin typeface="Arial"/>
                <a:cs typeface="Arial"/>
              </a:rPr>
              <a:t>os</a:t>
            </a:r>
            <a:r>
              <a:rPr sz="4200" spc="-101" baseline="1035" dirty="0" smtClean="0">
                <a:latin typeface="Arial"/>
                <a:cs typeface="Arial"/>
              </a:rPr>
              <a:t> </a:t>
            </a:r>
            <a:r>
              <a:rPr sz="4200" spc="0" baseline="1035" dirty="0" smtClean="0">
                <a:latin typeface="Arial"/>
                <a:cs typeface="Arial"/>
              </a:rPr>
              <a:t>v</a:t>
            </a:r>
            <a:r>
              <a:rPr sz="4200" spc="4" baseline="1035" dirty="0" smtClean="0">
                <a:latin typeface="Arial"/>
                <a:cs typeface="Arial"/>
              </a:rPr>
              <a:t>i</a:t>
            </a:r>
            <a:r>
              <a:rPr sz="4200" spc="0" baseline="1035" dirty="0" smtClean="0">
                <a:latin typeface="Arial"/>
                <a:cs typeface="Arial"/>
              </a:rPr>
              <a:t>a</a:t>
            </a:r>
            <a:r>
              <a:rPr sz="4200" spc="-20" baseline="1035" dirty="0" smtClean="0">
                <a:latin typeface="Arial"/>
                <a:cs typeface="Arial"/>
              </a:rPr>
              <a:t> </a:t>
            </a:r>
            <a:r>
              <a:rPr sz="4200" spc="4" baseline="1035" dirty="0" smtClean="0">
                <a:latin typeface="Arial"/>
                <a:cs typeface="Arial"/>
              </a:rPr>
              <a:t>operaçõe</a:t>
            </a:r>
            <a:r>
              <a:rPr sz="4200" spc="0" baseline="1035" dirty="0" smtClean="0">
                <a:latin typeface="Arial"/>
                <a:cs typeface="Arial"/>
              </a:rPr>
              <a:t>s</a:t>
            </a:r>
            <a:r>
              <a:rPr sz="4200" spc="-115" baseline="1035" dirty="0" smtClean="0">
                <a:latin typeface="Arial"/>
                <a:cs typeface="Arial"/>
              </a:rPr>
              <a:t> </a:t>
            </a:r>
            <a:r>
              <a:rPr sz="4200" spc="0" baseline="1035" dirty="0" smtClean="0">
                <a:latin typeface="Arial"/>
                <a:cs typeface="Arial"/>
              </a:rPr>
              <a:t>i</a:t>
            </a:r>
            <a:r>
              <a:rPr sz="4200" spc="4" baseline="1035" dirty="0" smtClean="0">
                <a:latin typeface="Arial"/>
                <a:cs typeface="Arial"/>
              </a:rPr>
              <a:t>d</a:t>
            </a:r>
            <a:r>
              <a:rPr sz="4200" spc="0" baseline="1035" dirty="0" smtClean="0">
                <a:latin typeface="Arial"/>
                <a:cs typeface="Arial"/>
              </a:rPr>
              <a:t>ê</a:t>
            </a:r>
            <a:r>
              <a:rPr sz="4200" spc="9" baseline="1035" dirty="0" smtClean="0">
                <a:latin typeface="Arial"/>
                <a:cs typeface="Arial"/>
              </a:rPr>
              <a:t>n</a:t>
            </a:r>
            <a:r>
              <a:rPr sz="4200" spc="0" baseline="1035" dirty="0" smtClean="0">
                <a:latin typeface="Arial"/>
                <a:cs typeface="Arial"/>
              </a:rPr>
              <a:t>ti</a:t>
            </a:r>
            <a:r>
              <a:rPr sz="4200" spc="9" baseline="1035" dirty="0" smtClean="0">
                <a:latin typeface="Arial"/>
                <a:cs typeface="Arial"/>
              </a:rPr>
              <a:t>c</a:t>
            </a:r>
            <a:r>
              <a:rPr sz="4200" spc="0" baseline="1035" dirty="0" smtClean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940" y="1606094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940" y="2374818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78840" y="2374818"/>
            <a:ext cx="205977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u="heavy" spc="0" dirty="0" smtClean="0">
                <a:latin typeface="Arial"/>
                <a:cs typeface="Arial"/>
              </a:rPr>
              <a:t>L</a:t>
            </a:r>
            <a:r>
              <a:rPr sz="2800" u="heavy" spc="9" dirty="0" smtClean="0">
                <a:latin typeface="Arial"/>
                <a:cs typeface="Arial"/>
              </a:rPr>
              <a:t>o</a:t>
            </a:r>
            <a:r>
              <a:rPr sz="2800" u="heavy" spc="0" dirty="0" smtClean="0">
                <a:latin typeface="Arial"/>
                <a:cs typeface="Arial"/>
              </a:rPr>
              <a:t>c</a:t>
            </a:r>
            <a:r>
              <a:rPr sz="2800" u="heavy" spc="9" dirty="0" smtClean="0">
                <a:latin typeface="Arial"/>
                <a:cs typeface="Arial"/>
              </a:rPr>
              <a:t>a</a:t>
            </a:r>
            <a:r>
              <a:rPr sz="2800" u="heavy" spc="0" dirty="0" smtClean="0">
                <a:latin typeface="Arial"/>
                <a:cs typeface="Arial"/>
              </a:rPr>
              <a:t>li</a:t>
            </a:r>
            <a:r>
              <a:rPr sz="2800" u="heavy" spc="9" dirty="0" smtClean="0">
                <a:latin typeface="Arial"/>
                <a:cs typeface="Arial"/>
              </a:rPr>
              <a:t>z</a:t>
            </a:r>
            <a:r>
              <a:rPr sz="2800" u="heavy" spc="0" dirty="0" smtClean="0">
                <a:latin typeface="Arial"/>
                <a:cs typeface="Arial"/>
              </a:rPr>
              <a:t>a</a:t>
            </a:r>
            <a:r>
              <a:rPr sz="2800" u="heavy" spc="9" dirty="0" smtClean="0">
                <a:latin typeface="Arial"/>
                <a:cs typeface="Arial"/>
              </a:rPr>
              <a:t>ç</a:t>
            </a:r>
            <a:r>
              <a:rPr sz="2800" u="heavy" spc="0" dirty="0" smtClean="0">
                <a:latin typeface="Arial"/>
                <a:cs typeface="Arial"/>
              </a:rPr>
              <a:t>ã</a:t>
            </a:r>
            <a:r>
              <a:rPr sz="2800" u="heavy" spc="25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27375" y="2374818"/>
            <a:ext cx="144328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61357" y="2374818"/>
            <a:ext cx="116762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podem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16193" y="2374818"/>
            <a:ext cx="57417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78574" y="2374818"/>
            <a:ext cx="178219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acessados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8840" y="2716194"/>
            <a:ext cx="609627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5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ime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</a:t>
            </a:r>
            <a:r>
              <a:rPr sz="2800" spc="-13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su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z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ç</a:t>
            </a:r>
            <a:r>
              <a:rPr sz="2800" spc="0" dirty="0" smtClean="0">
                <a:latin typeface="Arial"/>
                <a:cs typeface="Arial"/>
              </a:rPr>
              <a:t>ão</a:t>
            </a:r>
            <a:endParaRPr sz="2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940" y="3142921"/>
            <a:ext cx="20309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8840" y="3142921"/>
            <a:ext cx="229802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u="heavy" spc="0" dirty="0" smtClean="0">
                <a:latin typeface="Arial"/>
                <a:cs typeface="Arial"/>
              </a:rPr>
              <a:t>Con</a:t>
            </a:r>
            <a:r>
              <a:rPr sz="2800" u="heavy" spc="4" dirty="0" smtClean="0">
                <a:latin typeface="Arial"/>
                <a:cs typeface="Arial"/>
              </a:rPr>
              <a:t>c</a:t>
            </a:r>
            <a:r>
              <a:rPr sz="2800" u="heavy" spc="0" dirty="0" smtClean="0">
                <a:latin typeface="Arial"/>
                <a:cs typeface="Arial"/>
              </a:rPr>
              <a:t>or</a:t>
            </a:r>
            <a:r>
              <a:rPr sz="2800" u="heavy" spc="9" dirty="0" smtClean="0">
                <a:latin typeface="Arial"/>
                <a:cs typeface="Arial"/>
              </a:rPr>
              <a:t>r</a:t>
            </a:r>
            <a:r>
              <a:rPr sz="2800" u="heavy" spc="14" dirty="0" smtClean="0">
                <a:latin typeface="Arial"/>
                <a:cs typeface="Arial"/>
              </a:rPr>
              <a:t>ê</a:t>
            </a:r>
            <a:r>
              <a:rPr sz="2800" u="heavy" spc="0" dirty="0" smtClean="0">
                <a:latin typeface="Arial"/>
                <a:cs typeface="Arial"/>
              </a:rPr>
              <a:t>n</a:t>
            </a:r>
            <a:r>
              <a:rPr sz="2800" u="heavy" spc="4" dirty="0" smtClean="0">
                <a:latin typeface="Arial"/>
                <a:cs typeface="Arial"/>
              </a:rPr>
              <a:t>c</a:t>
            </a:r>
            <a:r>
              <a:rPr sz="2800" u="heavy" spc="0" dirty="0" smtClean="0">
                <a:latin typeface="Arial"/>
                <a:cs typeface="Arial"/>
              </a:rPr>
              <a:t>i</a:t>
            </a:r>
            <a:r>
              <a:rPr sz="2800" u="heavy" spc="25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94075" y="3142921"/>
            <a:ext cx="120673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ha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ili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9269" y="3142921"/>
            <a:ext cx="67364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q</a:t>
            </a:r>
            <a:r>
              <a:rPr sz="2800" spc="14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10809" y="3142921"/>
            <a:ext cx="294994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4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 </a:t>
            </a:r>
            <a:r>
              <a:rPr sz="2800" spc="715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processos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840" y="3484544"/>
            <a:ext cx="128633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50338" y="3484544"/>
            <a:ext cx="294816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me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84901" y="3484544"/>
            <a:ext cx="124749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usando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15378" y="3484544"/>
            <a:ext cx="144328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40" y="3825920"/>
            <a:ext cx="698942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rt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os</a:t>
            </a:r>
            <a:r>
              <a:rPr sz="2800" spc="-15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se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-52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fe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ê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12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tre</a:t>
            </a:r>
            <a:r>
              <a:rPr sz="2800" spc="-3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4252640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4252640"/>
            <a:ext cx="778222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u="heavy" spc="0" dirty="0" smtClean="0">
                <a:latin typeface="Arial"/>
                <a:cs typeface="Arial"/>
              </a:rPr>
              <a:t>Rep</a:t>
            </a:r>
            <a:r>
              <a:rPr sz="2800" u="heavy" spc="9" dirty="0" smtClean="0">
                <a:latin typeface="Arial"/>
                <a:cs typeface="Arial"/>
              </a:rPr>
              <a:t>l</a:t>
            </a:r>
            <a:r>
              <a:rPr sz="2800" u="heavy" spc="0" dirty="0" smtClean="0">
                <a:latin typeface="Arial"/>
                <a:cs typeface="Arial"/>
              </a:rPr>
              <a:t>i</a:t>
            </a:r>
            <a:r>
              <a:rPr sz="2800" u="heavy" spc="4" dirty="0" smtClean="0">
                <a:latin typeface="Arial"/>
                <a:cs typeface="Arial"/>
              </a:rPr>
              <a:t>c</a:t>
            </a:r>
            <a:r>
              <a:rPr sz="2800" u="heavy" spc="0" dirty="0" smtClean="0">
                <a:latin typeface="Arial"/>
                <a:cs typeface="Arial"/>
              </a:rPr>
              <a:t>a</a:t>
            </a:r>
            <a:r>
              <a:rPr sz="2800" u="heavy" spc="19" dirty="0" smtClean="0">
                <a:latin typeface="Arial"/>
                <a:cs typeface="Arial"/>
              </a:rPr>
              <a:t>ç</a:t>
            </a:r>
            <a:r>
              <a:rPr sz="2800" u="heavy" spc="0" dirty="0" smtClean="0">
                <a:latin typeface="Arial"/>
                <a:cs typeface="Arial"/>
              </a:rPr>
              <a:t>ã</a:t>
            </a:r>
            <a:r>
              <a:rPr sz="2800" u="heavy" spc="25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:</a:t>
            </a:r>
            <a:r>
              <a:rPr sz="2800" spc="14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rm</a:t>
            </a:r>
            <a:r>
              <a:rPr sz="2800" spc="1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201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qu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243" dirty="0" smtClean="0">
                <a:latin typeface="Arial"/>
                <a:cs typeface="Arial"/>
              </a:rPr>
              <a:t> </a:t>
            </a:r>
            <a:r>
              <a:rPr sz="2800" spc="9" dirty="0" smtClean="0">
                <a:latin typeface="Arial"/>
                <a:cs typeface="Arial"/>
              </a:rPr>
              <a:t>m</a:t>
            </a:r>
            <a:r>
              <a:rPr sz="2800" spc="0" dirty="0" smtClean="0">
                <a:latin typeface="Arial"/>
                <a:cs typeface="Arial"/>
              </a:rPr>
              <a:t>ú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ti</a:t>
            </a:r>
            <a:r>
              <a:rPr sz="2800" spc="9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18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t</a:t>
            </a:r>
            <a:r>
              <a:rPr sz="2800" spc="0" dirty="0" smtClean="0">
                <a:latin typeface="Arial"/>
                <a:cs typeface="Arial"/>
              </a:rPr>
              <a:t>â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as</a:t>
            </a:r>
            <a:r>
              <a:rPr sz="2800" spc="17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4594150"/>
            <a:ext cx="144549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recursos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10358" y="4594150"/>
            <a:ext cx="102726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jam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24427" y="4594150"/>
            <a:ext cx="122762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usados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36489" y="4594150"/>
            <a:ext cx="79193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para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12433" y="4594150"/>
            <a:ext cx="158345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aum</a:t>
            </a:r>
            <a:r>
              <a:rPr sz="2800" spc="1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84285" y="4594150"/>
            <a:ext cx="276310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4935773"/>
            <a:ext cx="225502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nf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il</a:t>
            </a:r>
            <a:r>
              <a:rPr sz="2800" spc="9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22903" y="4935773"/>
            <a:ext cx="2760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83861" y="4935773"/>
            <a:ext cx="213713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mp</a:t>
            </a:r>
            <a:r>
              <a:rPr sz="2800" spc="1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08798" y="4935773"/>
            <a:ext cx="75171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sem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5277149"/>
            <a:ext cx="229479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h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9" dirty="0" smtClean="0">
                <a:latin typeface="Arial"/>
                <a:cs typeface="Arial"/>
              </a:rPr>
              <a:t>m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02279" y="5277149"/>
            <a:ext cx="59383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por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1251" y="5277149"/>
            <a:ext cx="88898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7657" y="5277149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7757" y="5277149"/>
            <a:ext cx="142304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usu</a:t>
            </a:r>
            <a:r>
              <a:rPr sz="2800" spc="9" dirty="0" smtClean="0">
                <a:latin typeface="Arial"/>
                <a:cs typeface="Arial"/>
              </a:rPr>
              <a:t>á</a:t>
            </a:r>
            <a:r>
              <a:rPr sz="2800" spc="0" dirty="0" smtClean="0">
                <a:latin typeface="Arial"/>
                <a:cs typeface="Arial"/>
              </a:rPr>
              <a:t>ri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86166" y="5277149"/>
            <a:ext cx="47490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latin typeface="Arial"/>
                <a:cs typeface="Arial"/>
              </a:rPr>
              <a:t>ou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618474"/>
            <a:ext cx="504802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es</a:t>
            </a:r>
            <a:r>
              <a:rPr sz="2800" spc="-144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dessa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8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é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 txBox="1"/>
          <p:nvPr/>
        </p:nvSpPr>
        <p:spPr>
          <a:xfrm>
            <a:off x="2739390" y="306455"/>
            <a:ext cx="374399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Conceito</a:t>
            </a:r>
            <a:r>
              <a:rPr sz="4000" spc="-157" dirty="0" smtClean="0">
                <a:latin typeface="Arial"/>
                <a:cs typeface="Arial"/>
              </a:rPr>
              <a:t> 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have:</a:t>
            </a:r>
            <a:endParaRPr sz="4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702814" y="916302"/>
            <a:ext cx="317844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5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tran</a:t>
            </a:r>
            <a:r>
              <a:rPr sz="4000" spc="9" dirty="0" smtClean="0">
                <a:latin typeface="Arial"/>
                <a:cs typeface="Arial"/>
              </a:rPr>
              <a:t>s</a:t>
            </a:r>
            <a:r>
              <a:rPr sz="4000" spc="0" dirty="0" smtClean="0">
                <a:latin typeface="Arial"/>
                <a:cs typeface="Arial"/>
              </a:rPr>
              <a:t>parên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ia</a:t>
            </a:r>
            <a:endParaRPr sz="4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063488" y="1121299"/>
            <a:ext cx="41734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2/2</a:t>
            </a:r>
            <a:endParaRPr sz="2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5940" y="16474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78840" y="1647436"/>
            <a:ext cx="11608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u="heavy" spc="0" dirty="0" smtClean="0">
                <a:latin typeface="Arial"/>
                <a:cs typeface="Arial"/>
              </a:rPr>
              <a:t>F</a:t>
            </a:r>
            <a:r>
              <a:rPr sz="2600" u="heavy" spc="9" dirty="0" smtClean="0">
                <a:latin typeface="Arial"/>
                <a:cs typeface="Arial"/>
              </a:rPr>
              <a:t>a</a:t>
            </a:r>
            <a:r>
              <a:rPr sz="2600" u="heavy" spc="0" dirty="0" smtClean="0">
                <a:latin typeface="Arial"/>
                <a:cs typeface="Arial"/>
              </a:rPr>
              <a:t>lha</a:t>
            </a:r>
            <a:r>
              <a:rPr sz="2600" u="heavy" spc="4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71090" y="1647436"/>
            <a:ext cx="11233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h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bilita</a:t>
            </a:r>
            <a:endParaRPr sz="2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26891" y="1647436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18203" y="1647436"/>
            <a:ext cx="20790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4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-9" dirty="0" smtClean="0">
                <a:latin typeface="Arial"/>
                <a:cs typeface="Arial"/>
              </a:rPr>
              <a:t>b</a:t>
            </a:r>
            <a:r>
              <a:rPr sz="2600" spc="0" dirty="0" smtClean="0">
                <a:latin typeface="Arial"/>
                <a:cs typeface="Arial"/>
              </a:rPr>
              <a:t>rimento</a:t>
            </a:r>
            <a:endParaRPr sz="2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831330" y="1647436"/>
            <a:ext cx="4438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607046" y="1647436"/>
            <a:ext cx="10505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falha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,</a:t>
            </a:r>
            <a:endParaRPr sz="2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78840" y="2004433"/>
            <a:ext cx="16184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rmit</a:t>
            </a:r>
            <a:r>
              <a:rPr sz="2600" spc="-9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ndo</a:t>
            </a:r>
            <a:endParaRPr sz="2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04871" y="2004433"/>
            <a:ext cx="6282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que</a:t>
            </a:r>
            <a:endParaRPr sz="2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39666" y="2004433"/>
            <a:ext cx="13240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u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u</a:t>
            </a:r>
            <a:r>
              <a:rPr sz="2600" spc="4" dirty="0" smtClean="0">
                <a:latin typeface="Arial"/>
                <a:cs typeface="Arial"/>
              </a:rPr>
              <a:t>á</a:t>
            </a:r>
            <a:r>
              <a:rPr sz="2600" spc="0" dirty="0" smtClean="0">
                <a:latin typeface="Arial"/>
                <a:cs typeface="Arial"/>
              </a:rPr>
              <a:t>r</a:t>
            </a:r>
            <a:r>
              <a:rPr sz="2600" spc="-19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os</a:t>
            </a:r>
            <a:endParaRPr sz="2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71185" y="2004433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338697" y="2004433"/>
            <a:ext cx="23168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pro</a:t>
            </a:r>
            <a:r>
              <a:rPr sz="2600" spc="9" dirty="0" smtClean="0">
                <a:latin typeface="Arial"/>
                <a:cs typeface="Arial"/>
              </a:rPr>
              <a:t>g</a:t>
            </a:r>
            <a:r>
              <a:rPr sz="2600" spc="0" dirty="0" smtClean="0">
                <a:latin typeface="Arial"/>
                <a:cs typeface="Arial"/>
              </a:rPr>
              <a:t>ra</a:t>
            </a:r>
            <a:r>
              <a:rPr sz="2600" spc="-9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4" dirty="0" smtClean="0">
                <a:latin typeface="Arial"/>
                <a:cs typeface="Arial"/>
              </a:rPr>
              <a:t>d</a:t>
            </a:r>
            <a:r>
              <a:rPr sz="2600" spc="-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res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78840" y="2361049"/>
            <a:ext cx="7778573" cy="7127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completem</a:t>
            </a:r>
            <a:r>
              <a:rPr sz="2600" spc="26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suas</a:t>
            </a:r>
            <a:r>
              <a:rPr sz="2600" spc="27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</a:t>
            </a:r>
            <a:r>
              <a:rPr sz="2600" spc="-1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refas</a:t>
            </a:r>
            <a:r>
              <a:rPr sz="2600" spc="26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indepe</a:t>
            </a:r>
            <a:r>
              <a:rPr sz="2600" spc="9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nte</a:t>
            </a:r>
            <a:r>
              <a:rPr sz="2600" spc="269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26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falhas</a:t>
            </a:r>
            <a:r>
              <a:rPr sz="2600" spc="26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  <a:p>
            <a:pPr marL="12700" marR="49606">
              <a:lnSpc>
                <a:spcPts val="2810"/>
              </a:lnSpc>
              <a:spcBef>
                <a:spcPts val="2"/>
              </a:spcBef>
            </a:pPr>
            <a:r>
              <a:rPr sz="2600" spc="0" dirty="0" smtClean="0">
                <a:latin typeface="Arial"/>
                <a:cs typeface="Arial"/>
              </a:rPr>
              <a:t>h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rdw</a:t>
            </a:r>
            <a:r>
              <a:rPr sz="2600" spc="9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re</a:t>
            </a:r>
            <a:r>
              <a:rPr sz="2600" spc="-1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u s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f</a:t>
            </a:r>
            <a:r>
              <a:rPr sz="2600" spc="-9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w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940" y="3153536"/>
            <a:ext cx="190906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840" y="3153536"/>
            <a:ext cx="1766003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u="heavy" spc="0" dirty="0" smtClean="0">
                <a:latin typeface="Arial"/>
                <a:cs typeface="Arial"/>
              </a:rPr>
              <a:t>Mobil</a:t>
            </a:r>
            <a:r>
              <a:rPr sz="2600" u="heavy" spc="-14" dirty="0" smtClean="0">
                <a:latin typeface="Arial"/>
                <a:cs typeface="Arial"/>
              </a:rPr>
              <a:t>i</a:t>
            </a:r>
            <a:r>
              <a:rPr sz="2600" u="heavy" spc="0" dirty="0" smtClean="0">
                <a:latin typeface="Arial"/>
                <a:cs typeface="Arial"/>
              </a:rPr>
              <a:t>dade</a:t>
            </a:r>
            <a:r>
              <a:rPr sz="2600" spc="0" dirty="0" smtClean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84475" y="3153536"/>
            <a:ext cx="1176662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permi</a:t>
            </a:r>
            <a:r>
              <a:rPr sz="2600" spc="-14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01211" y="3153536"/>
            <a:ext cx="259095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00499" y="3153536"/>
            <a:ext cx="1691387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-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v</a:t>
            </a:r>
            <a:r>
              <a:rPr sz="2600" spc="-9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mento</a:t>
            </a:r>
            <a:endParaRPr sz="2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32601" y="3153536"/>
            <a:ext cx="443859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15150" y="3153536"/>
            <a:ext cx="1342830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recu</a:t>
            </a:r>
            <a:r>
              <a:rPr sz="2600" spc="-9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sos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96478" y="3153536"/>
            <a:ext cx="259095" cy="712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e</a:t>
            </a:r>
            <a:endParaRPr sz="2600">
              <a:latin typeface="Arial"/>
              <a:cs typeface="Arial"/>
            </a:endParaRPr>
          </a:p>
          <a:p>
            <a:pPr marL="12700" marR="215">
              <a:lnSpc>
                <a:spcPts val="2810"/>
              </a:lnSpc>
              <a:spcBef>
                <a:spcPts val="2"/>
              </a:spcBef>
            </a:pPr>
            <a:r>
              <a:rPr sz="2600" spc="0" dirty="0" smtClean="0">
                <a:latin typeface="Arial"/>
                <a:cs typeface="Arial"/>
              </a:rPr>
              <a:t>a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8840" y="3510399"/>
            <a:ext cx="11954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clie</a:t>
            </a:r>
            <a:r>
              <a:rPr sz="2600" spc="9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t</a:t>
            </a:r>
            <a:r>
              <a:rPr sz="2600" spc="-1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88794" y="3510399"/>
            <a:ext cx="10132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ntro</a:t>
            </a:r>
            <a:endParaRPr sz="2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15995" y="3510399"/>
            <a:ext cx="4438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72839" y="3510399"/>
            <a:ext cx="5354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um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21377" y="3510399"/>
            <a:ext cx="12152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si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tema</a:t>
            </a:r>
            <a:endParaRPr sz="2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50889" y="3510399"/>
            <a:ext cx="6980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-1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m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62622" y="3510399"/>
            <a:ext cx="9206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afetar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8840" y="3867015"/>
            <a:ext cx="31998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o</a:t>
            </a:r>
            <a:r>
              <a:rPr sz="2600" spc="4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era</a:t>
            </a:r>
            <a:r>
              <a:rPr sz="2600" spc="9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ion</a:t>
            </a:r>
            <a:r>
              <a:rPr sz="2600" spc="9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lização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de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95115" y="3867015"/>
            <a:ext cx="34602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u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u</a:t>
            </a:r>
            <a:r>
              <a:rPr sz="2600" spc="4" dirty="0" smtClean="0">
                <a:latin typeface="Arial"/>
                <a:cs typeface="Arial"/>
              </a:rPr>
              <a:t>á</a:t>
            </a:r>
            <a:r>
              <a:rPr sz="2600" spc="0" dirty="0" smtClean="0">
                <a:latin typeface="Arial"/>
                <a:cs typeface="Arial"/>
              </a:rPr>
              <a:t>rios 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u pro</a:t>
            </a:r>
            <a:r>
              <a:rPr sz="2600" spc="9" dirty="0" smtClean="0">
                <a:latin typeface="Arial"/>
                <a:cs typeface="Arial"/>
              </a:rPr>
              <a:t>g</a:t>
            </a:r>
            <a:r>
              <a:rPr sz="2600" spc="0" dirty="0" smtClean="0">
                <a:latin typeface="Arial"/>
                <a:cs typeface="Arial"/>
              </a:rPr>
              <a:t>ram</a:t>
            </a:r>
            <a:r>
              <a:rPr sz="2600" spc="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4302879"/>
            <a:ext cx="1907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4302879"/>
            <a:ext cx="2135062" cy="713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u="heavy" spc="0" dirty="0" smtClean="0">
                <a:latin typeface="Arial"/>
                <a:cs typeface="Arial"/>
              </a:rPr>
              <a:t>Desempenh</a:t>
            </a:r>
            <a:r>
              <a:rPr sz="2600" u="heavy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  <a:p>
            <a:pPr marL="12700" marR="49606">
              <a:lnSpc>
                <a:spcPts val="2810"/>
              </a:lnSpc>
              <a:spcBef>
                <a:spcPts val="2"/>
              </a:spcBef>
            </a:pPr>
            <a:r>
              <a:rPr sz="2600" spc="0" dirty="0" smtClean="0">
                <a:latin typeface="Arial"/>
                <a:cs typeface="Arial"/>
              </a:rPr>
              <a:t>reco</a:t>
            </a:r>
            <a:r>
              <a:rPr sz="2600" spc="9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figu</a:t>
            </a:r>
            <a:r>
              <a:rPr sz="2600" spc="-19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ado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49879" y="4302879"/>
            <a:ext cx="11782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rmite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64989" y="4302879"/>
            <a:ext cx="626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que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28157" y="4302879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24041" y="4302879"/>
            <a:ext cx="12152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si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tema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75854" y="4302879"/>
            <a:ext cx="6815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seja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84347" y="4659629"/>
            <a:ext cx="736084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pa</a:t>
            </a:r>
            <a:r>
              <a:rPr sz="2600" spc="-9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a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6763" y="4659629"/>
            <a:ext cx="1473249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aumentar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05525" y="4659629"/>
            <a:ext cx="259095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71309" y="4659629"/>
            <a:ext cx="1986650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de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-9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mpen</a:t>
            </a:r>
            <a:r>
              <a:rPr sz="2600" spc="-14" dirty="0" smtClean="0">
                <a:latin typeface="Arial"/>
                <a:cs typeface="Arial"/>
              </a:rPr>
              <a:t>h</a:t>
            </a: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5016492"/>
            <a:ext cx="26483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nforme</a:t>
            </a:r>
            <a:r>
              <a:rPr sz="2600" spc="-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 c</a:t>
            </a:r>
            <a:r>
              <a:rPr sz="2600" spc="9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rga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452305"/>
            <a:ext cx="190754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5452305"/>
            <a:ext cx="2301178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u="heavy" spc="0" dirty="0" smtClean="0">
                <a:latin typeface="Arial"/>
                <a:cs typeface="Arial"/>
              </a:rPr>
              <a:t>Escal</a:t>
            </a:r>
            <a:r>
              <a:rPr sz="2600" u="heavy" spc="9" dirty="0" smtClean="0">
                <a:latin typeface="Arial"/>
                <a:cs typeface="Arial"/>
              </a:rPr>
              <a:t>a</a:t>
            </a:r>
            <a:r>
              <a:rPr sz="2600" u="heavy" spc="0" dirty="0" smtClean="0">
                <a:latin typeface="Arial"/>
                <a:cs typeface="Arial"/>
              </a:rPr>
              <a:t>bil</a:t>
            </a:r>
            <a:r>
              <a:rPr sz="2600" u="heavy" spc="-14" dirty="0" smtClean="0">
                <a:latin typeface="Arial"/>
                <a:cs typeface="Arial"/>
              </a:rPr>
              <a:t>i</a:t>
            </a:r>
            <a:r>
              <a:rPr sz="2600" u="heavy" spc="0" dirty="0" smtClean="0">
                <a:latin typeface="Arial"/>
                <a:cs typeface="Arial"/>
              </a:rPr>
              <a:t>d</a:t>
            </a:r>
            <a:r>
              <a:rPr sz="2600" u="heavy" spc="4" dirty="0" smtClean="0">
                <a:latin typeface="Arial"/>
                <a:cs typeface="Arial"/>
              </a:rPr>
              <a:t>a</a:t>
            </a:r>
            <a:r>
              <a:rPr sz="2600" u="heavy" spc="0" dirty="0" smtClean="0">
                <a:latin typeface="Arial"/>
                <a:cs typeface="Arial"/>
              </a:rPr>
              <a:t>d</a:t>
            </a:r>
            <a:r>
              <a:rPr sz="2600" u="heavy" spc="1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62071" y="5452305"/>
            <a:ext cx="1178248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rmite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23257" y="5452305"/>
            <a:ext cx="443815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4" dirty="0" smtClean="0">
                <a:latin typeface="Arial"/>
                <a:cs typeface="Arial"/>
              </a:rPr>
              <a:t>ao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8097" y="5452305"/>
            <a:ext cx="1213633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si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t</a:t>
            </a:r>
            <a:r>
              <a:rPr sz="2600" spc="-1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ma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4461" y="5452305"/>
            <a:ext cx="1913215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e </a:t>
            </a:r>
            <a:r>
              <a:rPr sz="2600" spc="59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4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li</a:t>
            </a:r>
            <a:r>
              <a:rPr sz="2600" spc="-9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9" dirty="0" smtClean="0">
                <a:latin typeface="Arial"/>
                <a:cs typeface="Arial"/>
              </a:rPr>
              <a:t>ç</a:t>
            </a:r>
            <a:r>
              <a:rPr sz="2600" spc="-9" dirty="0" smtClean="0">
                <a:latin typeface="Arial"/>
                <a:cs typeface="Arial"/>
              </a:rPr>
              <a:t>ã</a:t>
            </a:r>
            <a:r>
              <a:rPr sz="2600" spc="0" dirty="0" smtClean="0">
                <a:latin typeface="Arial"/>
                <a:cs typeface="Arial"/>
              </a:rPr>
              <a:t>o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5808979"/>
            <a:ext cx="4376139" cy="712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077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sejam</a:t>
            </a:r>
            <a:r>
              <a:rPr sz="2600" spc="2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ex</a:t>
            </a:r>
            <a:r>
              <a:rPr sz="2600" spc="-14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an</a:t>
            </a:r>
            <a:r>
              <a:rPr sz="2600" spc="4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id</a:t>
            </a:r>
            <a:r>
              <a:rPr sz="2600" spc="-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3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escala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2810"/>
              </a:lnSpc>
              <a:spcBef>
                <a:spcPts val="2"/>
              </a:spcBef>
            </a:pPr>
            <a:r>
              <a:rPr sz="2600" spc="4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o si</a:t>
            </a:r>
            <a:r>
              <a:rPr sz="2600" spc="9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tema</a:t>
            </a:r>
            <a:r>
              <a:rPr sz="2600" spc="-14" dirty="0" smtClean="0">
                <a:latin typeface="Arial"/>
                <a:cs typeface="Arial"/>
              </a:rPr>
              <a:t> </a:t>
            </a:r>
            <a:r>
              <a:rPr sz="2600" spc="4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u alg</a:t>
            </a:r>
            <a:r>
              <a:rPr sz="2600" spc="9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ri</a:t>
            </a:r>
            <a:r>
              <a:rPr sz="2600" spc="-9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mos </a:t>
            </a:r>
            <a:r>
              <a:rPr sz="2600" spc="4" dirty="0" smtClean="0">
                <a:latin typeface="Arial"/>
                <a:cs typeface="Arial"/>
              </a:rPr>
              <a:t>das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47513" y="5808979"/>
            <a:ext cx="3410053" cy="712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5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sem</a:t>
            </a:r>
            <a:r>
              <a:rPr sz="2600" spc="1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mud</a:t>
            </a:r>
            <a:r>
              <a:rPr sz="2600" spc="-14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</a:t>
            </a:r>
            <a:r>
              <a:rPr sz="2600" spc="2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24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estrutura</a:t>
            </a:r>
            <a:endParaRPr sz="2600">
              <a:latin typeface="Arial"/>
              <a:cs typeface="Arial"/>
            </a:endParaRPr>
          </a:p>
          <a:p>
            <a:pPr marL="35560" marR="49651">
              <a:lnSpc>
                <a:spcPts val="2810"/>
              </a:lnSpc>
              <a:spcBef>
                <a:spcPts val="2"/>
              </a:spcBef>
            </a:pP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4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lica</a:t>
            </a:r>
            <a:r>
              <a:rPr sz="2600" spc="9" dirty="0" smtClean="0">
                <a:latin typeface="Arial"/>
                <a:cs typeface="Arial"/>
              </a:rPr>
              <a:t>ç</a:t>
            </a:r>
            <a:r>
              <a:rPr sz="2600" spc="0" dirty="0" smtClean="0">
                <a:latin typeface="Arial"/>
                <a:cs typeface="Arial"/>
              </a:rPr>
              <a:t>õ</a:t>
            </a:r>
            <a:r>
              <a:rPr sz="2600" spc="4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2989326" y="589080"/>
            <a:ext cx="3252687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Pensa</a:t>
            </a:r>
            <a:r>
              <a:rPr sz="4400" spc="14" dirty="0" smtClean="0">
                <a:latin typeface="Arial"/>
                <a:cs typeface="Arial"/>
              </a:rPr>
              <a:t>m</a:t>
            </a:r>
            <a:r>
              <a:rPr sz="4400" spc="0" dirty="0" smtClean="0">
                <a:latin typeface="Arial"/>
                <a:cs typeface="Arial"/>
              </a:rPr>
              <a:t>ento</a:t>
            </a:r>
            <a:endParaRPr sz="4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98600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98600"/>
            <a:ext cx="261361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"Um </a:t>
            </a:r>
            <a:r>
              <a:rPr sz="3200" spc="42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Sist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83635" y="1698600"/>
            <a:ext cx="202807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Distri</a:t>
            </a:r>
            <a:r>
              <a:rPr sz="3200" spc="-14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9" dirty="0" smtClean="0">
                <a:latin typeface="Arial"/>
                <a:cs typeface="Arial"/>
              </a:rPr>
              <a:t>í</a:t>
            </a:r>
            <a:r>
              <a:rPr sz="3200" spc="0" dirty="0" smtClean="0">
                <a:latin typeface="Arial"/>
                <a:cs typeface="Arial"/>
              </a:rPr>
              <a:t>do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04357" y="1698600"/>
            <a:ext cx="180960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é </a:t>
            </a:r>
            <a:r>
              <a:rPr sz="3200" spc="429" dirty="0" smtClean="0">
                <a:latin typeface="Arial"/>
                <a:cs typeface="Arial"/>
              </a:rPr>
              <a:t> </a:t>
            </a:r>
            <a:r>
              <a:rPr sz="3200" spc="-1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9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07274" y="1698600"/>
            <a:ext cx="76313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que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2186527"/>
            <a:ext cx="778994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ixa</a:t>
            </a:r>
            <a:r>
              <a:rPr sz="3200" spc="3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</a:t>
            </a:r>
            <a:r>
              <a:rPr sz="3200" spc="-14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cê</a:t>
            </a:r>
            <a:r>
              <a:rPr sz="3200" spc="4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sem</a:t>
            </a:r>
            <a:r>
              <a:rPr sz="3200" spc="34" dirty="0" smtClean="0">
                <a:latin typeface="Arial"/>
                <a:cs typeface="Arial"/>
              </a:rPr>
              <a:t> </a:t>
            </a:r>
            <a:r>
              <a:rPr sz="3200" spc="-14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9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4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2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po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3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sa</a:t>
            </a:r>
            <a:r>
              <a:rPr sz="3200" spc="3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29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um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2674207"/>
            <a:ext cx="130512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9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fe</a:t>
            </a:r>
            <a:r>
              <a:rPr sz="3200" spc="-14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46706" y="2674207"/>
            <a:ext cx="349805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 </a:t>
            </a:r>
            <a:r>
              <a:rPr sz="3200" spc="194" dirty="0" smtClean="0">
                <a:latin typeface="Arial"/>
                <a:cs typeface="Arial"/>
              </a:rPr>
              <a:t> </a:t>
            </a:r>
            <a:r>
              <a:rPr sz="3200" spc="-4" dirty="0" smtClean="0">
                <a:latin typeface="Arial"/>
                <a:cs typeface="Arial"/>
              </a:rPr>
              <a:t>um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18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9" dirty="0" smtClean="0">
                <a:latin typeface="Arial"/>
                <a:cs typeface="Arial"/>
              </a:rPr>
              <a:t>á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9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ina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06465" y="2674207"/>
            <a:ext cx="53754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da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07885" y="2674207"/>
            <a:ext cx="85273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-4" dirty="0" smtClean="0">
                <a:latin typeface="Arial"/>
                <a:cs typeface="Arial"/>
              </a:rPr>
              <a:t>qual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24394" y="2674207"/>
            <a:ext cx="94582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você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3161894"/>
            <a:ext cx="331945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nca</a:t>
            </a:r>
            <a:r>
              <a:rPr sz="3200" spc="-29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4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viu</a:t>
            </a:r>
            <a:r>
              <a:rPr sz="3200" spc="-1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9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r"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62983" y="3161894"/>
            <a:ext cx="27506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4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slie L</a:t>
            </a:r>
            <a:r>
              <a:rPr sz="3200" spc="-14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4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ort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3175254" y="589080"/>
            <a:ext cx="2878306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latin typeface="Arial"/>
                <a:cs typeface="Arial"/>
              </a:rPr>
              <a:t>Bib</a:t>
            </a:r>
            <a:r>
              <a:rPr sz="4400" spc="9" dirty="0" smtClean="0">
                <a:latin typeface="Arial"/>
                <a:cs typeface="Arial"/>
              </a:rPr>
              <a:t>l</a:t>
            </a:r>
            <a:r>
              <a:rPr sz="4400" spc="0" dirty="0" smtClean="0">
                <a:latin typeface="Arial"/>
                <a:cs typeface="Arial"/>
              </a:rPr>
              <a:t>iografia</a:t>
            </a:r>
            <a:endParaRPr sz="4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1610518"/>
            <a:ext cx="10708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Ma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cos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62302" y="1610518"/>
            <a:ext cx="7133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9" dirty="0" smtClean="0">
                <a:latin typeface="Arial"/>
                <a:cs typeface="Arial"/>
              </a:rPr>
              <a:t>J</a:t>
            </a:r>
            <a:r>
              <a:rPr sz="2400" spc="0" dirty="0" smtClean="0">
                <a:latin typeface="Arial"/>
                <a:cs typeface="Arial"/>
              </a:rPr>
              <a:t>osé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87751" y="1610518"/>
            <a:ext cx="12897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ntan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90415" y="1610518"/>
            <a:ext cx="14082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Sis</a:t>
            </a:r>
            <a:r>
              <a:rPr sz="2400" b="1" spc="-9" dirty="0" smtClean="0">
                <a:latin typeface="Arial"/>
                <a:cs typeface="Arial"/>
              </a:rPr>
              <a:t>t</a:t>
            </a:r>
            <a:r>
              <a:rPr sz="2400" b="1" spc="0" dirty="0" smtClean="0">
                <a:latin typeface="Arial"/>
                <a:cs typeface="Arial"/>
              </a:rPr>
              <a:t>emas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10681" y="1610518"/>
            <a:ext cx="24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Co</a:t>
            </a:r>
            <a:r>
              <a:rPr sz="2400" b="1" spc="4" dirty="0" smtClean="0">
                <a:latin typeface="Arial"/>
                <a:cs typeface="Arial"/>
              </a:rPr>
              <a:t>m</a:t>
            </a:r>
            <a:r>
              <a:rPr sz="2400" b="1" spc="0" dirty="0" smtClean="0">
                <a:latin typeface="Arial"/>
                <a:cs typeface="Arial"/>
              </a:rPr>
              <a:t>putacio</a:t>
            </a:r>
            <a:r>
              <a:rPr sz="2400" b="1" spc="-1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ais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674733"/>
            <a:ext cx="138176" cy="250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750" spc="0" dirty="0" smtClean="0">
                <a:latin typeface="Arial"/>
                <a:cs typeface="Arial"/>
              </a:rPr>
              <a:t>•</a:t>
            </a:r>
            <a:endParaRPr sz="17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1903260"/>
            <a:ext cx="474311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Distribuíd</a:t>
            </a:r>
            <a:r>
              <a:rPr sz="2400" b="1" spc="-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-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tas 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 a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-4" dirty="0" smtClean="0">
                <a:latin typeface="Arial"/>
                <a:cs typeface="Arial"/>
              </a:rPr>
              <a:t>2000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269267"/>
            <a:ext cx="6871101" cy="1939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80"/>
              </a:lnSpc>
              <a:spcBef>
                <a:spcPts val="124"/>
              </a:spcBef>
            </a:pPr>
            <a:r>
              <a:rPr sz="3600" spc="0" baseline="-1207" dirty="0" smtClean="0">
                <a:latin typeface="Arial"/>
                <a:cs typeface="Arial"/>
              </a:rPr>
              <a:t>L</a:t>
            </a:r>
            <a:r>
              <a:rPr sz="3600" spc="4" baseline="-1207" dirty="0" smtClean="0">
                <a:latin typeface="Arial"/>
                <a:cs typeface="Arial"/>
              </a:rPr>
              <a:t>u</a:t>
            </a:r>
            <a:r>
              <a:rPr sz="3600" spc="0" baseline="-1207" dirty="0" smtClean="0">
                <a:latin typeface="Arial"/>
                <a:cs typeface="Arial"/>
              </a:rPr>
              <a:t>iz</a:t>
            </a:r>
            <a:r>
              <a:rPr sz="3600" spc="234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E</a:t>
            </a:r>
            <a:r>
              <a:rPr sz="3600" spc="-4" baseline="-1207" dirty="0" smtClean="0">
                <a:latin typeface="Arial"/>
                <a:cs typeface="Arial"/>
              </a:rPr>
              <a:t>d</a:t>
            </a:r>
            <a:r>
              <a:rPr sz="3600" spc="4" baseline="-1207" dirty="0" smtClean="0">
                <a:latin typeface="Arial"/>
                <a:cs typeface="Arial"/>
              </a:rPr>
              <a:t>u</a:t>
            </a:r>
            <a:r>
              <a:rPr sz="3600" spc="0" baseline="-1207" dirty="0" smtClean="0">
                <a:latin typeface="Arial"/>
                <a:cs typeface="Arial"/>
              </a:rPr>
              <a:t>ardo</a:t>
            </a:r>
            <a:r>
              <a:rPr sz="3600" spc="23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B</a:t>
            </a:r>
            <a:r>
              <a:rPr sz="3600" spc="-4" baseline="-1207" dirty="0" smtClean="0">
                <a:latin typeface="Arial"/>
                <a:cs typeface="Arial"/>
              </a:rPr>
              <a:t>u</a:t>
            </a:r>
            <a:r>
              <a:rPr sz="3600" spc="9" baseline="-1207" dirty="0" smtClean="0">
                <a:latin typeface="Arial"/>
                <a:cs typeface="Arial"/>
              </a:rPr>
              <a:t>z</a:t>
            </a:r>
            <a:r>
              <a:rPr sz="3600" spc="0" baseline="-1207" dirty="0" smtClean="0">
                <a:latin typeface="Arial"/>
                <a:cs typeface="Arial"/>
              </a:rPr>
              <a:t>ato.</a:t>
            </a:r>
            <a:r>
              <a:rPr sz="3600" spc="229" baseline="-1207" dirty="0" smtClean="0">
                <a:latin typeface="Arial"/>
                <a:cs typeface="Arial"/>
              </a:rPr>
              <a:t> </a:t>
            </a:r>
            <a:r>
              <a:rPr sz="3600" b="1" spc="0" baseline="-1207" dirty="0" smtClean="0">
                <a:latin typeface="Arial"/>
                <a:cs typeface="Arial"/>
              </a:rPr>
              <a:t>Plataform</a:t>
            </a:r>
            <a:r>
              <a:rPr sz="3600" b="1" spc="-4" baseline="-1207" dirty="0" smtClean="0">
                <a:latin typeface="Arial"/>
                <a:cs typeface="Arial"/>
              </a:rPr>
              <a:t>a</a:t>
            </a:r>
            <a:r>
              <a:rPr sz="3600" b="1" spc="0" baseline="-1207" dirty="0" smtClean="0">
                <a:latin typeface="Arial"/>
                <a:cs typeface="Arial"/>
              </a:rPr>
              <a:t>s</a:t>
            </a:r>
            <a:r>
              <a:rPr sz="3600" b="1" spc="234" baseline="-1207" dirty="0" smtClean="0">
                <a:latin typeface="Arial"/>
                <a:cs typeface="Arial"/>
              </a:rPr>
              <a:t> </a:t>
            </a:r>
            <a:r>
              <a:rPr sz="3600" b="1" spc="0" baseline="-1207" dirty="0" smtClean="0">
                <a:latin typeface="Arial"/>
                <a:cs typeface="Arial"/>
              </a:rPr>
              <a:t>Distr</a:t>
            </a:r>
            <a:r>
              <a:rPr sz="3600" b="1" spc="4" baseline="-1207" dirty="0" smtClean="0">
                <a:latin typeface="Arial"/>
                <a:cs typeface="Arial"/>
              </a:rPr>
              <a:t>i</a:t>
            </a:r>
            <a:r>
              <a:rPr sz="3600" b="1" spc="0" baseline="-1207" dirty="0" smtClean="0">
                <a:latin typeface="Arial"/>
                <a:cs typeface="Arial"/>
              </a:rPr>
              <a:t>buídas.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ts val="2380"/>
              </a:lnSpc>
            </a:pPr>
            <a:r>
              <a:rPr sz="3600" spc="0" baseline="1207" dirty="0" smtClean="0">
                <a:latin typeface="Arial"/>
                <a:cs typeface="Arial"/>
              </a:rPr>
              <a:t>de au</a:t>
            </a:r>
            <a:r>
              <a:rPr sz="3600" spc="-9" baseline="1207" dirty="0" smtClean="0">
                <a:latin typeface="Arial"/>
                <a:cs typeface="Arial"/>
              </a:rPr>
              <a:t>l</a:t>
            </a:r>
            <a:r>
              <a:rPr sz="3600" spc="0" baseline="1207" dirty="0" smtClean="0">
                <a:latin typeface="Arial"/>
                <a:cs typeface="Arial"/>
              </a:rPr>
              <a:t>a.</a:t>
            </a:r>
            <a:r>
              <a:rPr sz="3600" spc="24" baseline="1207" dirty="0" smtClean="0">
                <a:latin typeface="Arial"/>
                <a:cs typeface="Arial"/>
              </a:rPr>
              <a:t> </a:t>
            </a:r>
            <a:r>
              <a:rPr sz="3600" spc="0" baseline="1207" dirty="0" smtClean="0">
                <a:latin typeface="Arial"/>
                <a:cs typeface="Arial"/>
              </a:rPr>
              <a:t>U</a:t>
            </a:r>
            <a:r>
              <a:rPr sz="3600" spc="-9" baseline="1207" dirty="0" smtClean="0">
                <a:latin typeface="Arial"/>
                <a:cs typeface="Arial"/>
              </a:rPr>
              <a:t>N</a:t>
            </a:r>
            <a:r>
              <a:rPr sz="3600" spc="0" baseline="1207" dirty="0" smtClean="0">
                <a:latin typeface="Arial"/>
                <a:cs typeface="Arial"/>
              </a:rPr>
              <a:t>ICAMP.</a:t>
            </a:r>
            <a:r>
              <a:rPr sz="3600" spc="9" baseline="1207" dirty="0" smtClean="0">
                <a:latin typeface="Arial"/>
                <a:cs typeface="Arial"/>
              </a:rPr>
              <a:t> </a:t>
            </a:r>
            <a:r>
              <a:rPr sz="3600" spc="0" baseline="1207" dirty="0" smtClean="0">
                <a:latin typeface="Arial"/>
                <a:cs typeface="Arial"/>
              </a:rPr>
              <a:t>2001</a:t>
            </a:r>
            <a:endParaRPr sz="2400">
              <a:latin typeface="Arial"/>
              <a:cs typeface="Arial"/>
            </a:endParaRPr>
          </a:p>
          <a:p>
            <a:pPr marL="12700" marR="32003">
              <a:lnSpc>
                <a:spcPts val="2685"/>
              </a:lnSpc>
              <a:spcBef>
                <a:spcPts val="135"/>
              </a:spcBef>
            </a:pPr>
            <a:r>
              <a:rPr sz="3600" spc="0" baseline="-2415" dirty="0" smtClean="0">
                <a:latin typeface="Arial"/>
                <a:cs typeface="Arial"/>
              </a:rPr>
              <a:t>T</a:t>
            </a:r>
            <a:r>
              <a:rPr sz="3600" spc="-4" baseline="-2415" dirty="0" smtClean="0">
                <a:latin typeface="Arial"/>
                <a:cs typeface="Arial"/>
              </a:rPr>
              <a:t>A</a:t>
            </a:r>
            <a:r>
              <a:rPr sz="3600" spc="0" baseline="-2415" dirty="0" smtClean="0">
                <a:latin typeface="Arial"/>
                <a:cs typeface="Arial"/>
              </a:rPr>
              <a:t>NENB</a:t>
            </a:r>
            <a:r>
              <a:rPr sz="3600" spc="9" baseline="-2415" dirty="0" smtClean="0">
                <a:latin typeface="Arial"/>
                <a:cs typeface="Arial"/>
              </a:rPr>
              <a:t>A</a:t>
            </a:r>
            <a:r>
              <a:rPr sz="3600" spc="0" baseline="-2415" dirty="0" smtClean="0">
                <a:latin typeface="Arial"/>
                <a:cs typeface="Arial"/>
              </a:rPr>
              <a:t>UM,</a:t>
            </a:r>
            <a:r>
              <a:rPr sz="3600" spc="509" baseline="-2415" dirty="0" smtClean="0">
                <a:latin typeface="Arial"/>
                <a:cs typeface="Arial"/>
              </a:rPr>
              <a:t> </a:t>
            </a:r>
            <a:r>
              <a:rPr sz="3600" spc="0" baseline="-2415" dirty="0" smtClean="0">
                <a:latin typeface="Arial"/>
                <a:cs typeface="Arial"/>
              </a:rPr>
              <a:t>A</a:t>
            </a:r>
            <a:r>
              <a:rPr sz="3600" spc="-4" baseline="-2415" dirty="0" smtClean="0">
                <a:latin typeface="Arial"/>
                <a:cs typeface="Arial"/>
              </a:rPr>
              <a:t>n</a:t>
            </a:r>
            <a:r>
              <a:rPr sz="3600" spc="0" baseline="-2415" dirty="0" smtClean="0">
                <a:latin typeface="Arial"/>
                <a:cs typeface="Arial"/>
              </a:rPr>
              <a:t>dre</a:t>
            </a:r>
            <a:r>
              <a:rPr sz="3600" spc="-4" baseline="-2415" dirty="0" smtClean="0">
                <a:latin typeface="Arial"/>
                <a:cs typeface="Arial"/>
              </a:rPr>
              <a:t>w</a:t>
            </a:r>
            <a:r>
              <a:rPr sz="3600" spc="0" baseline="-2415" dirty="0" smtClean="0">
                <a:latin typeface="Arial"/>
                <a:cs typeface="Arial"/>
              </a:rPr>
              <a:t>.</a:t>
            </a:r>
            <a:r>
              <a:rPr sz="3600" spc="504" baseline="-2415" dirty="0" smtClean="0">
                <a:latin typeface="Arial"/>
                <a:cs typeface="Arial"/>
              </a:rPr>
              <a:t> </a:t>
            </a:r>
            <a:r>
              <a:rPr sz="3600" b="1" spc="0" baseline="-2415" dirty="0" smtClean="0">
                <a:latin typeface="Arial"/>
                <a:cs typeface="Arial"/>
              </a:rPr>
              <a:t>Sistemas</a:t>
            </a:r>
            <a:r>
              <a:rPr sz="3600" b="1" spc="499" baseline="-2415" dirty="0" smtClean="0">
                <a:latin typeface="Arial"/>
                <a:cs typeface="Arial"/>
              </a:rPr>
              <a:t> </a:t>
            </a:r>
            <a:r>
              <a:rPr sz="3600" b="1" spc="0" baseline="-2415" dirty="0" smtClean="0">
                <a:latin typeface="Arial"/>
                <a:cs typeface="Arial"/>
              </a:rPr>
              <a:t>Distr</a:t>
            </a:r>
            <a:r>
              <a:rPr sz="3600" b="1" spc="4" baseline="-2415" dirty="0" smtClean="0">
                <a:latin typeface="Arial"/>
                <a:cs typeface="Arial"/>
              </a:rPr>
              <a:t>i</a:t>
            </a:r>
            <a:r>
              <a:rPr sz="3600" b="1" spc="0" baseline="-2415" dirty="0" smtClean="0">
                <a:latin typeface="Arial"/>
                <a:cs typeface="Arial"/>
              </a:rPr>
              <a:t>buído</a:t>
            </a:r>
            <a:r>
              <a:rPr sz="3600" b="1" spc="-14" baseline="-2415" dirty="0" smtClean="0">
                <a:latin typeface="Arial"/>
                <a:cs typeface="Arial"/>
              </a:rPr>
              <a:t>s</a:t>
            </a:r>
            <a:r>
              <a:rPr sz="3600" spc="0" baseline="-2415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ts val="2380"/>
              </a:lnSpc>
            </a:pPr>
            <a:r>
              <a:rPr sz="3600" spc="-4" baseline="1207" dirty="0" smtClean="0">
                <a:latin typeface="Arial"/>
                <a:cs typeface="Arial"/>
              </a:rPr>
              <a:t>d</a:t>
            </a:r>
            <a:r>
              <a:rPr sz="3600" spc="0" baseline="1207" dirty="0" smtClean="0">
                <a:latin typeface="Arial"/>
                <a:cs typeface="Arial"/>
              </a:rPr>
              <a:t>e A</a:t>
            </a:r>
            <a:r>
              <a:rPr sz="3600" spc="-9" baseline="1207" dirty="0" smtClean="0">
                <a:latin typeface="Arial"/>
                <a:cs typeface="Arial"/>
              </a:rPr>
              <a:t>u</a:t>
            </a:r>
            <a:r>
              <a:rPr sz="3600" spc="0" baseline="1207" dirty="0" smtClean="0">
                <a:latin typeface="Arial"/>
                <a:cs typeface="Arial"/>
              </a:rPr>
              <a:t>la</a:t>
            </a:r>
            <a:endParaRPr sz="2400">
              <a:latin typeface="Arial"/>
              <a:cs typeface="Arial"/>
            </a:endParaRPr>
          </a:p>
          <a:p>
            <a:pPr marL="12700" marR="40131">
              <a:lnSpc>
                <a:spcPts val="2300"/>
              </a:lnSpc>
              <a:spcBef>
                <a:spcPts val="527"/>
              </a:spcBef>
            </a:pPr>
            <a:r>
              <a:rPr sz="2400" spc="0" dirty="0" smtClean="0">
                <a:latin typeface="Arial"/>
                <a:cs typeface="Arial"/>
              </a:rPr>
              <a:t>Ma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6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rce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46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Pro</a:t>
            </a:r>
            <a:r>
              <a:rPr sz="2400" b="1" spc="-4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r>
              <a:rPr sz="2400" b="1" spc="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sa</a:t>
            </a:r>
            <a:r>
              <a:rPr sz="2400" b="1" spc="4" dirty="0" smtClean="0">
                <a:latin typeface="Arial"/>
                <a:cs typeface="Arial"/>
              </a:rPr>
              <a:t>me</a:t>
            </a:r>
            <a:r>
              <a:rPr sz="2400" b="1" spc="0" dirty="0" smtClean="0">
                <a:latin typeface="Arial"/>
                <a:cs typeface="Arial"/>
              </a:rPr>
              <a:t>nto</a:t>
            </a:r>
            <a:r>
              <a:rPr sz="2400" b="1" spc="47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Distr</a:t>
            </a:r>
            <a:r>
              <a:rPr sz="2400" b="1" spc="-1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buíd</a:t>
            </a:r>
            <a:r>
              <a:rPr sz="2400" b="1" spc="-1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. de A</a:t>
            </a:r>
            <a:r>
              <a:rPr sz="2400" spc="-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nos.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2002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85354" y="2269267"/>
            <a:ext cx="8663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333482"/>
            <a:ext cx="138176" cy="250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750" spc="0" dirty="0" smtClean="0">
                <a:latin typeface="Arial"/>
                <a:cs typeface="Arial"/>
              </a:rPr>
              <a:t>•</a:t>
            </a:r>
            <a:endParaRPr sz="17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88402" y="2927635"/>
            <a:ext cx="8651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991850"/>
            <a:ext cx="138176" cy="250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750" spc="0" dirty="0" smtClean="0">
                <a:latin typeface="Arial"/>
                <a:cs typeface="Arial"/>
              </a:rPr>
              <a:t>•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86878" y="3586257"/>
            <a:ext cx="8663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50472"/>
            <a:ext cx="138176" cy="250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750" spc="0" dirty="0" smtClean="0">
                <a:latin typeface="Arial"/>
                <a:cs typeface="Arial"/>
              </a:rPr>
              <a:t>•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4244625"/>
            <a:ext cx="7768534" cy="1574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14" algn="just">
              <a:lnSpc>
                <a:spcPts val="2480"/>
              </a:lnSpc>
              <a:spcBef>
                <a:spcPts val="124"/>
              </a:spcBef>
            </a:pPr>
            <a:r>
              <a:rPr sz="3600" spc="0" baseline="-1207" dirty="0" smtClean="0">
                <a:latin typeface="Arial"/>
                <a:cs typeface="Arial"/>
              </a:rPr>
              <a:t>A</a:t>
            </a:r>
            <a:r>
              <a:rPr sz="3600" spc="-4" baseline="-1207" dirty="0" smtClean="0">
                <a:latin typeface="Arial"/>
                <a:cs typeface="Arial"/>
              </a:rPr>
              <a:t>n</a:t>
            </a:r>
            <a:r>
              <a:rPr sz="3600" spc="0" baseline="-1207" dirty="0" smtClean="0">
                <a:latin typeface="Arial"/>
                <a:cs typeface="Arial"/>
              </a:rPr>
              <a:t>dr</a:t>
            </a:r>
            <a:r>
              <a:rPr sz="3600" spc="9" baseline="-1207" dirty="0" smtClean="0">
                <a:latin typeface="Arial"/>
                <a:cs typeface="Arial"/>
              </a:rPr>
              <a:t>e</a:t>
            </a:r>
            <a:r>
              <a:rPr sz="3600" spc="0" baseline="-1207" dirty="0" smtClean="0">
                <a:latin typeface="Arial"/>
                <a:cs typeface="Arial"/>
              </a:rPr>
              <a:t>w</a:t>
            </a:r>
            <a:r>
              <a:rPr sz="3600" spc="38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Tane</a:t>
            </a:r>
            <a:r>
              <a:rPr sz="3600" spc="9" baseline="-1207" dirty="0" smtClean="0">
                <a:latin typeface="Arial"/>
                <a:cs typeface="Arial"/>
              </a:rPr>
              <a:t>n</a:t>
            </a:r>
            <a:r>
              <a:rPr sz="3600" spc="0" baseline="-1207" dirty="0" smtClean="0">
                <a:latin typeface="Arial"/>
                <a:cs typeface="Arial"/>
              </a:rPr>
              <a:t>b</a:t>
            </a:r>
            <a:r>
              <a:rPr sz="3600" spc="4" baseline="-1207" dirty="0" smtClean="0">
                <a:latin typeface="Arial"/>
                <a:cs typeface="Arial"/>
              </a:rPr>
              <a:t>a</a:t>
            </a:r>
            <a:r>
              <a:rPr sz="3600" spc="0" baseline="-1207" dirty="0" smtClean="0">
                <a:latin typeface="Arial"/>
                <a:cs typeface="Arial"/>
              </a:rPr>
              <a:t>u</a:t>
            </a:r>
            <a:r>
              <a:rPr sz="3600" spc="9" baseline="-1207" dirty="0" smtClean="0">
                <a:latin typeface="Arial"/>
                <a:cs typeface="Arial"/>
              </a:rPr>
              <a:t>m</a:t>
            </a:r>
            <a:r>
              <a:rPr sz="3600" spc="0" baseline="-1207" dirty="0" smtClean="0">
                <a:latin typeface="Arial"/>
                <a:cs typeface="Arial"/>
              </a:rPr>
              <a:t>.</a:t>
            </a:r>
            <a:r>
              <a:rPr sz="3600" spc="384" baseline="-1207" dirty="0" smtClean="0">
                <a:latin typeface="Arial"/>
                <a:cs typeface="Arial"/>
              </a:rPr>
              <a:t> </a:t>
            </a:r>
            <a:r>
              <a:rPr sz="3600" b="1" spc="0" baseline="-1207" dirty="0" smtClean="0">
                <a:latin typeface="Arial"/>
                <a:cs typeface="Arial"/>
              </a:rPr>
              <a:t>Distr</a:t>
            </a:r>
            <a:r>
              <a:rPr sz="3600" b="1" spc="4" baseline="-1207" dirty="0" smtClean="0">
                <a:latin typeface="Arial"/>
                <a:cs typeface="Arial"/>
              </a:rPr>
              <a:t>i</a:t>
            </a:r>
            <a:r>
              <a:rPr sz="3600" b="1" spc="0" baseline="-1207" dirty="0" smtClean="0">
                <a:latin typeface="Arial"/>
                <a:cs typeface="Arial"/>
              </a:rPr>
              <a:t>but</a:t>
            </a:r>
            <a:r>
              <a:rPr sz="3600" b="1" spc="-14" baseline="-1207" dirty="0" smtClean="0">
                <a:latin typeface="Arial"/>
                <a:cs typeface="Arial"/>
              </a:rPr>
              <a:t>e</a:t>
            </a:r>
            <a:r>
              <a:rPr sz="3600" b="1" spc="0" baseline="-1207" dirty="0" smtClean="0">
                <a:latin typeface="Arial"/>
                <a:cs typeface="Arial"/>
              </a:rPr>
              <a:t>d</a:t>
            </a:r>
            <a:r>
              <a:rPr sz="3600" b="1" spc="394" baseline="-1207" dirty="0" smtClean="0">
                <a:latin typeface="Arial"/>
                <a:cs typeface="Arial"/>
              </a:rPr>
              <a:t> </a:t>
            </a:r>
            <a:r>
              <a:rPr sz="3600" b="1" spc="4" baseline="-1207" dirty="0" smtClean="0">
                <a:latin typeface="Arial"/>
                <a:cs typeface="Arial"/>
              </a:rPr>
              <a:t>S</a:t>
            </a:r>
            <a:r>
              <a:rPr sz="3600" b="1" spc="-14" baseline="-1207" dirty="0" smtClean="0">
                <a:latin typeface="Arial"/>
                <a:cs typeface="Arial"/>
              </a:rPr>
              <a:t>y</a:t>
            </a:r>
            <a:r>
              <a:rPr sz="3600" b="1" spc="0" baseline="-1207" dirty="0" smtClean="0">
                <a:latin typeface="Arial"/>
                <a:cs typeface="Arial"/>
              </a:rPr>
              <a:t>ste</a:t>
            </a:r>
            <a:r>
              <a:rPr sz="3600" b="1" spc="9" baseline="-1207" dirty="0" smtClean="0">
                <a:latin typeface="Arial"/>
                <a:cs typeface="Arial"/>
              </a:rPr>
              <a:t>m</a:t>
            </a:r>
            <a:r>
              <a:rPr sz="3600" b="1" spc="4" baseline="-1207" dirty="0" smtClean="0">
                <a:latin typeface="Arial"/>
                <a:cs typeface="Arial"/>
              </a:rPr>
              <a:t>s</a:t>
            </a:r>
            <a:r>
              <a:rPr sz="3600" b="1" spc="0" baseline="-1207" dirty="0" smtClean="0">
                <a:latin typeface="Arial"/>
                <a:cs typeface="Arial"/>
              </a:rPr>
              <a:t>:</a:t>
            </a:r>
            <a:r>
              <a:rPr sz="3600" b="1" spc="394" baseline="-1207" dirty="0" smtClean="0">
                <a:latin typeface="Arial"/>
                <a:cs typeface="Arial"/>
              </a:rPr>
              <a:t> </a:t>
            </a:r>
            <a:r>
              <a:rPr sz="3600" b="1" spc="0" baseline="-1207" dirty="0" smtClean="0">
                <a:latin typeface="Arial"/>
                <a:cs typeface="Arial"/>
              </a:rPr>
              <a:t>Princi</a:t>
            </a:r>
            <a:r>
              <a:rPr sz="3600" b="1" spc="-9" baseline="-1207" dirty="0" smtClean="0">
                <a:latin typeface="Arial"/>
                <a:cs typeface="Arial"/>
              </a:rPr>
              <a:t>p</a:t>
            </a:r>
            <a:r>
              <a:rPr sz="3600" b="1" spc="0" baseline="-1207" dirty="0" smtClean="0">
                <a:latin typeface="Arial"/>
                <a:cs typeface="Arial"/>
              </a:rPr>
              <a:t>l</a:t>
            </a:r>
            <a:r>
              <a:rPr sz="3600" b="1" spc="-9" baseline="-1207" dirty="0" smtClean="0">
                <a:latin typeface="Arial"/>
                <a:cs typeface="Arial"/>
              </a:rPr>
              <a:t>e</a:t>
            </a:r>
            <a:r>
              <a:rPr sz="3600" b="1" spc="0" baseline="-1207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" marR="2782085" algn="just">
              <a:lnSpc>
                <a:spcPts val="2380"/>
              </a:lnSpc>
            </a:pPr>
            <a:r>
              <a:rPr sz="3600" b="1" spc="-4" baseline="1207" dirty="0" smtClean="0">
                <a:latin typeface="Arial"/>
                <a:cs typeface="Arial"/>
              </a:rPr>
              <a:t>an</a:t>
            </a:r>
            <a:r>
              <a:rPr sz="3600" b="1" spc="0" baseline="1207" dirty="0" smtClean="0">
                <a:latin typeface="Arial"/>
                <a:cs typeface="Arial"/>
              </a:rPr>
              <a:t>d</a:t>
            </a:r>
            <a:r>
              <a:rPr sz="3600" b="1" spc="-19" baseline="1207" dirty="0" smtClean="0">
                <a:latin typeface="Arial"/>
                <a:cs typeface="Arial"/>
              </a:rPr>
              <a:t> </a:t>
            </a:r>
            <a:r>
              <a:rPr sz="3600" b="1" spc="0" baseline="1207" dirty="0" smtClean="0">
                <a:latin typeface="Arial"/>
                <a:cs typeface="Arial"/>
              </a:rPr>
              <a:t>P</a:t>
            </a:r>
            <a:r>
              <a:rPr sz="3600" b="1" spc="-9" baseline="1207" dirty="0" smtClean="0">
                <a:latin typeface="Arial"/>
                <a:cs typeface="Arial"/>
              </a:rPr>
              <a:t>a</a:t>
            </a:r>
            <a:r>
              <a:rPr sz="3600" b="1" spc="0" baseline="1207" dirty="0" smtClean="0">
                <a:latin typeface="Arial"/>
                <a:cs typeface="Arial"/>
              </a:rPr>
              <a:t>radigm</a:t>
            </a:r>
            <a:r>
              <a:rPr sz="3600" b="1" spc="-4" baseline="1207" dirty="0" smtClean="0">
                <a:latin typeface="Arial"/>
                <a:cs typeface="Arial"/>
              </a:rPr>
              <a:t>s</a:t>
            </a:r>
            <a:r>
              <a:rPr sz="3600" spc="0" baseline="1207" dirty="0" smtClean="0">
                <a:latin typeface="Arial"/>
                <a:cs typeface="Arial"/>
              </a:rPr>
              <a:t>.</a:t>
            </a:r>
            <a:r>
              <a:rPr sz="3600" spc="9" baseline="1207" dirty="0" smtClean="0">
                <a:latin typeface="Arial"/>
                <a:cs typeface="Arial"/>
              </a:rPr>
              <a:t> </a:t>
            </a:r>
            <a:r>
              <a:rPr sz="3600" spc="0" baseline="1207" dirty="0" smtClean="0">
                <a:latin typeface="Arial"/>
                <a:cs typeface="Arial"/>
              </a:rPr>
              <a:t>Pre</a:t>
            </a:r>
            <a:r>
              <a:rPr sz="3600" spc="-9" baseline="1207" dirty="0" smtClean="0">
                <a:latin typeface="Arial"/>
                <a:cs typeface="Arial"/>
              </a:rPr>
              <a:t>n</a:t>
            </a:r>
            <a:r>
              <a:rPr sz="3600" spc="0" baseline="1207" dirty="0" smtClean="0">
                <a:latin typeface="Arial"/>
                <a:cs typeface="Arial"/>
              </a:rPr>
              <a:t>tice H</a:t>
            </a:r>
            <a:r>
              <a:rPr sz="3600" spc="-9" baseline="1207" dirty="0" smtClean="0">
                <a:latin typeface="Arial"/>
                <a:cs typeface="Arial"/>
              </a:rPr>
              <a:t>a</a:t>
            </a:r>
            <a:r>
              <a:rPr sz="3600" spc="0" baseline="1207" dirty="0" smtClean="0">
                <a:latin typeface="Arial"/>
                <a:cs typeface="Arial"/>
              </a:rPr>
              <a:t>l</a:t>
            </a:r>
            <a:r>
              <a:rPr sz="3600" spc="-9" baseline="1207" dirty="0" smtClean="0">
                <a:latin typeface="Arial"/>
                <a:cs typeface="Arial"/>
              </a:rPr>
              <a:t>l</a:t>
            </a:r>
            <a:r>
              <a:rPr sz="3600" spc="0" baseline="1207" dirty="0" smtClean="0">
                <a:latin typeface="Arial"/>
                <a:cs typeface="Arial"/>
              </a:rPr>
              <a:t>,</a:t>
            </a:r>
            <a:r>
              <a:rPr sz="3600" spc="34" baseline="1207" dirty="0" smtClean="0">
                <a:latin typeface="Arial"/>
                <a:cs typeface="Arial"/>
              </a:rPr>
              <a:t> </a:t>
            </a:r>
            <a:r>
              <a:rPr sz="3600" spc="-4" baseline="1207" dirty="0" smtClean="0">
                <a:latin typeface="Arial"/>
                <a:cs typeface="Arial"/>
              </a:rPr>
              <a:t>2002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ts val="2300"/>
              </a:lnSpc>
              <a:spcBef>
                <a:spcPts val="527"/>
              </a:spcBef>
            </a:pPr>
            <a:r>
              <a:rPr sz="2400" spc="-4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9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is,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J.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ll</a:t>
            </a:r>
            <a:r>
              <a:rPr sz="2400" spc="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mo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 and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T.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K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ndbe</a:t>
            </a:r>
            <a:r>
              <a:rPr sz="2400" spc="4" dirty="0" smtClean="0">
                <a:latin typeface="Arial"/>
                <a:cs typeface="Arial"/>
              </a:rPr>
              <a:t>rg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Distr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b</a:t>
            </a:r>
            <a:r>
              <a:rPr sz="2400" b="1" spc="-14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ted </a:t>
            </a:r>
            <a:r>
              <a:rPr sz="2400" b="1" spc="4" dirty="0" smtClean="0">
                <a:latin typeface="Arial"/>
                <a:cs typeface="Arial"/>
              </a:rPr>
              <a:t>S</a:t>
            </a:r>
            <a:r>
              <a:rPr sz="2400" b="1" spc="-14" dirty="0" smtClean="0">
                <a:latin typeface="Arial"/>
                <a:cs typeface="Arial"/>
              </a:rPr>
              <a:t>y</a:t>
            </a:r>
            <a:r>
              <a:rPr sz="2400" b="1" spc="0" dirty="0" smtClean="0">
                <a:latin typeface="Arial"/>
                <a:cs typeface="Arial"/>
              </a:rPr>
              <a:t>ste</a:t>
            </a:r>
            <a:r>
              <a:rPr sz="2400" b="1" spc="9" dirty="0" smtClean="0">
                <a:latin typeface="Arial"/>
                <a:cs typeface="Arial"/>
              </a:rPr>
              <a:t>m</a:t>
            </a:r>
            <a:r>
              <a:rPr sz="2400" b="1" spc="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: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Co</a:t>
            </a:r>
            <a:r>
              <a:rPr sz="2400" b="1" spc="-9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ce</a:t>
            </a:r>
            <a:r>
              <a:rPr sz="2400" b="1" spc="-4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ts</a:t>
            </a:r>
            <a:r>
              <a:rPr sz="2400" b="1" spc="2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and</a:t>
            </a:r>
            <a:r>
              <a:rPr sz="2400" b="1" spc="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sign</a:t>
            </a:r>
            <a:r>
              <a:rPr sz="2400" spc="0" dirty="0" smtClean="0">
                <a:latin typeface="Arial"/>
                <a:cs typeface="Arial"/>
              </a:rPr>
              <a:t>. E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ition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4,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arson E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ucati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2005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308840"/>
            <a:ext cx="138176" cy="250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750" spc="0" dirty="0" smtClean="0">
                <a:latin typeface="Arial"/>
                <a:cs typeface="Arial"/>
              </a:rPr>
              <a:t>•</a:t>
            </a:r>
            <a:endParaRPr sz="17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967589"/>
            <a:ext cx="138176" cy="250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sz="1750" spc="0" dirty="0" smtClean="0">
                <a:latin typeface="Arial"/>
                <a:cs typeface="Arial"/>
              </a:rPr>
              <a:t>•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897751" y="5935662"/>
            <a:ext cx="555625" cy="619125"/>
          </a:xfrm>
          <a:custGeom>
            <a:avLst/>
            <a:gdLst/>
            <a:ahLst/>
            <a:cxnLst/>
            <a:rect l="l" t="t" r="r" b="b"/>
            <a:pathLst>
              <a:path w="555625" h="619125">
                <a:moveTo>
                  <a:pt x="0" y="1562"/>
                </a:moveTo>
                <a:lnTo>
                  <a:pt x="0" y="698"/>
                </a:lnTo>
                <a:lnTo>
                  <a:pt x="634" y="0"/>
                </a:lnTo>
                <a:lnTo>
                  <a:pt x="1524" y="0"/>
                </a:lnTo>
                <a:lnTo>
                  <a:pt x="553974" y="0"/>
                </a:lnTo>
                <a:lnTo>
                  <a:pt x="554863" y="0"/>
                </a:lnTo>
                <a:lnTo>
                  <a:pt x="555625" y="698"/>
                </a:lnTo>
                <a:lnTo>
                  <a:pt x="555625" y="1562"/>
                </a:lnTo>
                <a:lnTo>
                  <a:pt x="555625" y="617562"/>
                </a:lnTo>
                <a:lnTo>
                  <a:pt x="555625" y="618426"/>
                </a:lnTo>
                <a:lnTo>
                  <a:pt x="554863" y="619125"/>
                </a:lnTo>
                <a:lnTo>
                  <a:pt x="634" y="619125"/>
                </a:lnTo>
                <a:lnTo>
                  <a:pt x="0" y="618426"/>
                </a:lnTo>
                <a:lnTo>
                  <a:pt x="0" y="617562"/>
                </a:lnTo>
                <a:lnTo>
                  <a:pt x="0" y="1562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75475" y="5997575"/>
            <a:ext cx="398525" cy="328612"/>
          </a:xfrm>
          <a:custGeom>
            <a:avLst/>
            <a:gdLst/>
            <a:ahLst/>
            <a:cxnLst/>
            <a:rect l="l" t="t" r="r" b="b"/>
            <a:pathLst>
              <a:path w="398525" h="328612">
                <a:moveTo>
                  <a:pt x="0" y="43065"/>
                </a:moveTo>
                <a:lnTo>
                  <a:pt x="0" y="285546"/>
                </a:lnTo>
                <a:lnTo>
                  <a:pt x="1523" y="296937"/>
                </a:lnTo>
                <a:lnTo>
                  <a:pt x="7335" y="309589"/>
                </a:lnTo>
                <a:lnTo>
                  <a:pt x="16733" y="319622"/>
                </a:lnTo>
                <a:lnTo>
                  <a:pt x="28908" y="326230"/>
                </a:lnTo>
                <a:lnTo>
                  <a:pt x="43052" y="328612"/>
                </a:lnTo>
                <a:lnTo>
                  <a:pt x="355346" y="328612"/>
                </a:lnTo>
                <a:lnTo>
                  <a:pt x="379514" y="321248"/>
                </a:lnTo>
                <a:lnTo>
                  <a:pt x="389544" y="311855"/>
                </a:lnTo>
                <a:lnTo>
                  <a:pt x="396147" y="299687"/>
                </a:lnTo>
                <a:lnTo>
                  <a:pt x="398525" y="285546"/>
                </a:lnTo>
                <a:lnTo>
                  <a:pt x="398525" y="43065"/>
                </a:lnTo>
                <a:lnTo>
                  <a:pt x="391149" y="18972"/>
                </a:lnTo>
                <a:lnTo>
                  <a:pt x="381735" y="8965"/>
                </a:lnTo>
                <a:lnTo>
                  <a:pt x="369534" y="2374"/>
                </a:lnTo>
                <a:lnTo>
                  <a:pt x="355346" y="0"/>
                </a:lnTo>
                <a:lnTo>
                  <a:pt x="43052" y="0"/>
                </a:lnTo>
                <a:lnTo>
                  <a:pt x="19030" y="7329"/>
                </a:lnTo>
                <a:lnTo>
                  <a:pt x="8997" y="16725"/>
                </a:lnTo>
                <a:lnTo>
                  <a:pt x="2384" y="28905"/>
                </a:lnTo>
                <a:lnTo>
                  <a:pt x="0" y="43065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75475" y="5997575"/>
            <a:ext cx="398525" cy="328612"/>
          </a:xfrm>
          <a:custGeom>
            <a:avLst/>
            <a:gdLst/>
            <a:ahLst/>
            <a:cxnLst/>
            <a:rect l="l" t="t" r="r" b="b"/>
            <a:pathLst>
              <a:path w="398525" h="328612">
                <a:moveTo>
                  <a:pt x="0" y="43065"/>
                </a:moveTo>
                <a:lnTo>
                  <a:pt x="2384" y="28905"/>
                </a:lnTo>
                <a:lnTo>
                  <a:pt x="8997" y="16725"/>
                </a:lnTo>
                <a:lnTo>
                  <a:pt x="19030" y="7329"/>
                </a:lnTo>
                <a:lnTo>
                  <a:pt x="31675" y="1522"/>
                </a:lnTo>
                <a:lnTo>
                  <a:pt x="43052" y="0"/>
                </a:lnTo>
                <a:lnTo>
                  <a:pt x="355346" y="0"/>
                </a:lnTo>
                <a:lnTo>
                  <a:pt x="369534" y="2374"/>
                </a:lnTo>
                <a:lnTo>
                  <a:pt x="381735" y="8965"/>
                </a:lnTo>
                <a:lnTo>
                  <a:pt x="391149" y="18972"/>
                </a:lnTo>
                <a:lnTo>
                  <a:pt x="396979" y="31593"/>
                </a:lnTo>
                <a:lnTo>
                  <a:pt x="398525" y="43065"/>
                </a:lnTo>
                <a:lnTo>
                  <a:pt x="398525" y="285546"/>
                </a:lnTo>
                <a:lnTo>
                  <a:pt x="396147" y="299687"/>
                </a:lnTo>
                <a:lnTo>
                  <a:pt x="389544" y="311855"/>
                </a:lnTo>
                <a:lnTo>
                  <a:pt x="379514" y="321248"/>
                </a:lnTo>
                <a:lnTo>
                  <a:pt x="366857" y="327068"/>
                </a:lnTo>
                <a:lnTo>
                  <a:pt x="355346" y="328612"/>
                </a:lnTo>
                <a:lnTo>
                  <a:pt x="43052" y="328612"/>
                </a:lnTo>
                <a:lnTo>
                  <a:pt x="28908" y="326230"/>
                </a:lnTo>
                <a:lnTo>
                  <a:pt x="16733" y="319622"/>
                </a:lnTo>
                <a:lnTo>
                  <a:pt x="7335" y="309589"/>
                </a:lnTo>
                <a:lnTo>
                  <a:pt x="1523" y="296937"/>
                </a:lnTo>
                <a:lnTo>
                  <a:pt x="0" y="285546"/>
                </a:lnTo>
                <a:lnTo>
                  <a:pt x="0" y="4306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97776" y="6402387"/>
            <a:ext cx="269875" cy="11112"/>
          </a:xfrm>
          <a:custGeom>
            <a:avLst/>
            <a:gdLst/>
            <a:ahLst/>
            <a:cxnLst/>
            <a:rect l="l" t="t" r="r" b="b"/>
            <a:pathLst>
              <a:path w="269875" h="11112">
                <a:moveTo>
                  <a:pt x="0" y="1854"/>
                </a:moveTo>
                <a:lnTo>
                  <a:pt x="0" y="9258"/>
                </a:lnTo>
                <a:lnTo>
                  <a:pt x="1777" y="11112"/>
                </a:lnTo>
                <a:lnTo>
                  <a:pt x="267970" y="11112"/>
                </a:lnTo>
                <a:lnTo>
                  <a:pt x="269875" y="9258"/>
                </a:lnTo>
                <a:lnTo>
                  <a:pt x="269875" y="1854"/>
                </a:lnTo>
                <a:lnTo>
                  <a:pt x="267970" y="0"/>
                </a:lnTo>
                <a:lnTo>
                  <a:pt x="1777" y="0"/>
                </a:lnTo>
                <a:lnTo>
                  <a:pt x="0" y="18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97776" y="6402387"/>
            <a:ext cx="269875" cy="11112"/>
          </a:xfrm>
          <a:custGeom>
            <a:avLst/>
            <a:gdLst/>
            <a:ahLst/>
            <a:cxnLst/>
            <a:rect l="l" t="t" r="r" b="b"/>
            <a:pathLst>
              <a:path w="269875" h="11112">
                <a:moveTo>
                  <a:pt x="0" y="1854"/>
                </a:moveTo>
                <a:lnTo>
                  <a:pt x="0" y="825"/>
                </a:lnTo>
                <a:lnTo>
                  <a:pt x="762" y="0"/>
                </a:lnTo>
                <a:lnTo>
                  <a:pt x="1777" y="0"/>
                </a:lnTo>
                <a:lnTo>
                  <a:pt x="267970" y="0"/>
                </a:lnTo>
                <a:lnTo>
                  <a:pt x="268985" y="0"/>
                </a:lnTo>
                <a:lnTo>
                  <a:pt x="269875" y="825"/>
                </a:lnTo>
                <a:lnTo>
                  <a:pt x="269875" y="1854"/>
                </a:lnTo>
                <a:lnTo>
                  <a:pt x="269875" y="9258"/>
                </a:lnTo>
                <a:lnTo>
                  <a:pt x="269875" y="10287"/>
                </a:lnTo>
                <a:lnTo>
                  <a:pt x="268985" y="11112"/>
                </a:lnTo>
                <a:lnTo>
                  <a:pt x="762" y="11112"/>
                </a:lnTo>
                <a:lnTo>
                  <a:pt x="0" y="10287"/>
                </a:lnTo>
                <a:lnTo>
                  <a:pt x="0" y="9258"/>
                </a:lnTo>
                <a:lnTo>
                  <a:pt x="0" y="185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62626" y="4246499"/>
            <a:ext cx="2677668" cy="1423695"/>
          </a:xfrm>
          <a:custGeom>
            <a:avLst/>
            <a:gdLst/>
            <a:ahLst/>
            <a:cxnLst/>
            <a:rect l="l" t="t" r="r" b="b"/>
            <a:pathLst>
              <a:path w="2677668" h="1423695">
                <a:moveTo>
                  <a:pt x="27304" y="861568"/>
                </a:moveTo>
                <a:lnTo>
                  <a:pt x="27304" y="906144"/>
                </a:lnTo>
                <a:lnTo>
                  <a:pt x="55752" y="963040"/>
                </a:lnTo>
                <a:lnTo>
                  <a:pt x="69723" y="1034414"/>
                </a:lnTo>
                <a:lnTo>
                  <a:pt x="98551" y="1064260"/>
                </a:lnTo>
                <a:lnTo>
                  <a:pt x="112902" y="1107439"/>
                </a:lnTo>
                <a:lnTo>
                  <a:pt x="142875" y="1121537"/>
                </a:lnTo>
                <a:lnTo>
                  <a:pt x="185674" y="1164336"/>
                </a:lnTo>
                <a:lnTo>
                  <a:pt x="242950" y="1178433"/>
                </a:lnTo>
                <a:lnTo>
                  <a:pt x="285750" y="1207262"/>
                </a:lnTo>
                <a:lnTo>
                  <a:pt x="344424" y="1223137"/>
                </a:lnTo>
                <a:lnTo>
                  <a:pt x="387223" y="1237107"/>
                </a:lnTo>
                <a:lnTo>
                  <a:pt x="458850" y="1265936"/>
                </a:lnTo>
                <a:lnTo>
                  <a:pt x="489076" y="1265936"/>
                </a:lnTo>
                <a:lnTo>
                  <a:pt x="545973" y="1294384"/>
                </a:lnTo>
                <a:lnTo>
                  <a:pt x="617601" y="1322832"/>
                </a:lnTo>
                <a:lnTo>
                  <a:pt x="690372" y="1336929"/>
                </a:lnTo>
                <a:lnTo>
                  <a:pt x="761619" y="1365707"/>
                </a:lnTo>
                <a:lnTo>
                  <a:pt x="834389" y="1379397"/>
                </a:lnTo>
                <a:lnTo>
                  <a:pt x="877188" y="1365707"/>
                </a:lnTo>
                <a:lnTo>
                  <a:pt x="1007490" y="1365707"/>
                </a:lnTo>
                <a:lnTo>
                  <a:pt x="1050289" y="1379397"/>
                </a:lnTo>
                <a:lnTo>
                  <a:pt x="1093089" y="1379397"/>
                </a:lnTo>
                <a:lnTo>
                  <a:pt x="1137412" y="1394879"/>
                </a:lnTo>
                <a:lnTo>
                  <a:pt x="1209039" y="1409280"/>
                </a:lnTo>
                <a:lnTo>
                  <a:pt x="1251203" y="1409280"/>
                </a:lnTo>
                <a:lnTo>
                  <a:pt x="1295400" y="1423695"/>
                </a:lnTo>
                <a:lnTo>
                  <a:pt x="1352677" y="1423695"/>
                </a:lnTo>
                <a:lnTo>
                  <a:pt x="1409953" y="1409280"/>
                </a:lnTo>
                <a:lnTo>
                  <a:pt x="1511427" y="1409280"/>
                </a:lnTo>
                <a:lnTo>
                  <a:pt x="1568703" y="1394879"/>
                </a:lnTo>
                <a:lnTo>
                  <a:pt x="1627377" y="1379397"/>
                </a:lnTo>
                <a:lnTo>
                  <a:pt x="1670177" y="1379397"/>
                </a:lnTo>
                <a:lnTo>
                  <a:pt x="1727073" y="1365707"/>
                </a:lnTo>
                <a:lnTo>
                  <a:pt x="1842897" y="1365707"/>
                </a:lnTo>
                <a:lnTo>
                  <a:pt x="1899793" y="1350937"/>
                </a:lnTo>
                <a:lnTo>
                  <a:pt x="2102866" y="1350937"/>
                </a:lnTo>
                <a:lnTo>
                  <a:pt x="2174113" y="1365707"/>
                </a:lnTo>
                <a:lnTo>
                  <a:pt x="2216912" y="1365707"/>
                </a:lnTo>
                <a:lnTo>
                  <a:pt x="2247138" y="1379397"/>
                </a:lnTo>
                <a:lnTo>
                  <a:pt x="2476119" y="1379397"/>
                </a:lnTo>
                <a:lnTo>
                  <a:pt x="2533396" y="1350937"/>
                </a:lnTo>
                <a:lnTo>
                  <a:pt x="2577973" y="1308481"/>
                </a:lnTo>
                <a:lnTo>
                  <a:pt x="2620772" y="1280033"/>
                </a:lnTo>
                <a:lnTo>
                  <a:pt x="2634869" y="1237107"/>
                </a:lnTo>
                <a:lnTo>
                  <a:pt x="2649220" y="1207262"/>
                </a:lnTo>
                <a:lnTo>
                  <a:pt x="2663698" y="1149985"/>
                </a:lnTo>
                <a:lnTo>
                  <a:pt x="2677668" y="1107439"/>
                </a:lnTo>
                <a:lnTo>
                  <a:pt x="2677668" y="890269"/>
                </a:lnTo>
                <a:lnTo>
                  <a:pt x="2663698" y="848232"/>
                </a:lnTo>
                <a:lnTo>
                  <a:pt x="2634869" y="776477"/>
                </a:lnTo>
                <a:lnTo>
                  <a:pt x="2620772" y="717803"/>
                </a:lnTo>
                <a:lnTo>
                  <a:pt x="2606421" y="674624"/>
                </a:lnTo>
                <a:lnTo>
                  <a:pt x="2577973" y="631698"/>
                </a:lnTo>
                <a:lnTo>
                  <a:pt x="2563622" y="588899"/>
                </a:lnTo>
                <a:lnTo>
                  <a:pt x="2549144" y="545338"/>
                </a:lnTo>
                <a:lnTo>
                  <a:pt x="2518918" y="502412"/>
                </a:lnTo>
                <a:lnTo>
                  <a:pt x="2476119" y="431164"/>
                </a:lnTo>
                <a:lnTo>
                  <a:pt x="2448052" y="373125"/>
                </a:lnTo>
                <a:lnTo>
                  <a:pt x="2391155" y="315594"/>
                </a:lnTo>
                <a:lnTo>
                  <a:pt x="2347214" y="273050"/>
                </a:lnTo>
                <a:lnTo>
                  <a:pt x="2304415" y="228345"/>
                </a:lnTo>
                <a:lnTo>
                  <a:pt x="2232787" y="185546"/>
                </a:lnTo>
                <a:lnTo>
                  <a:pt x="2188464" y="199898"/>
                </a:lnTo>
                <a:lnTo>
                  <a:pt x="2145665" y="228345"/>
                </a:lnTo>
                <a:lnTo>
                  <a:pt x="2088388" y="273050"/>
                </a:lnTo>
                <a:lnTo>
                  <a:pt x="2044192" y="301117"/>
                </a:lnTo>
                <a:lnTo>
                  <a:pt x="1986915" y="329564"/>
                </a:lnTo>
                <a:lnTo>
                  <a:pt x="1929638" y="358394"/>
                </a:lnTo>
                <a:lnTo>
                  <a:pt x="1885823" y="386842"/>
                </a:lnTo>
                <a:lnTo>
                  <a:pt x="1828165" y="401319"/>
                </a:lnTo>
                <a:lnTo>
                  <a:pt x="1684147" y="401319"/>
                </a:lnTo>
                <a:lnTo>
                  <a:pt x="1539875" y="386842"/>
                </a:lnTo>
                <a:lnTo>
                  <a:pt x="1367027" y="358394"/>
                </a:lnTo>
                <a:lnTo>
                  <a:pt x="1223137" y="329564"/>
                </a:lnTo>
                <a:lnTo>
                  <a:pt x="1166240" y="301117"/>
                </a:lnTo>
                <a:lnTo>
                  <a:pt x="1123061" y="273050"/>
                </a:lnTo>
                <a:lnTo>
                  <a:pt x="1078738" y="244601"/>
                </a:lnTo>
                <a:lnTo>
                  <a:pt x="1035938" y="199898"/>
                </a:lnTo>
                <a:lnTo>
                  <a:pt x="964691" y="142620"/>
                </a:lnTo>
                <a:lnTo>
                  <a:pt x="919988" y="114173"/>
                </a:lnTo>
                <a:lnTo>
                  <a:pt x="877188" y="85725"/>
                </a:lnTo>
                <a:lnTo>
                  <a:pt x="834389" y="55499"/>
                </a:lnTo>
                <a:lnTo>
                  <a:pt x="791845" y="41148"/>
                </a:lnTo>
                <a:lnTo>
                  <a:pt x="747268" y="27050"/>
                </a:lnTo>
                <a:lnTo>
                  <a:pt x="690372" y="0"/>
                </a:lnTo>
                <a:lnTo>
                  <a:pt x="647446" y="0"/>
                </a:lnTo>
                <a:lnTo>
                  <a:pt x="617601" y="13081"/>
                </a:lnTo>
                <a:lnTo>
                  <a:pt x="574801" y="27050"/>
                </a:lnTo>
                <a:lnTo>
                  <a:pt x="489076" y="27050"/>
                </a:lnTo>
                <a:lnTo>
                  <a:pt x="458850" y="41148"/>
                </a:lnTo>
                <a:lnTo>
                  <a:pt x="416051" y="41148"/>
                </a:lnTo>
                <a:lnTo>
                  <a:pt x="358775" y="55499"/>
                </a:lnTo>
                <a:lnTo>
                  <a:pt x="315975" y="69595"/>
                </a:lnTo>
                <a:lnTo>
                  <a:pt x="257301" y="99821"/>
                </a:lnTo>
                <a:lnTo>
                  <a:pt x="214502" y="114173"/>
                </a:lnTo>
                <a:lnTo>
                  <a:pt x="171576" y="171450"/>
                </a:lnTo>
                <a:lnTo>
                  <a:pt x="142875" y="214375"/>
                </a:lnTo>
                <a:lnTo>
                  <a:pt x="98551" y="287146"/>
                </a:lnTo>
                <a:lnTo>
                  <a:pt x="69723" y="329564"/>
                </a:lnTo>
                <a:lnTo>
                  <a:pt x="27304" y="401319"/>
                </a:lnTo>
                <a:lnTo>
                  <a:pt x="13208" y="431164"/>
                </a:lnTo>
                <a:lnTo>
                  <a:pt x="13208" y="516889"/>
                </a:lnTo>
                <a:lnTo>
                  <a:pt x="0" y="559688"/>
                </a:lnTo>
                <a:lnTo>
                  <a:pt x="0" y="733678"/>
                </a:lnTo>
                <a:lnTo>
                  <a:pt x="13208" y="805307"/>
                </a:lnTo>
                <a:lnTo>
                  <a:pt x="27304" y="861568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62626" y="4246499"/>
            <a:ext cx="2677668" cy="1423695"/>
          </a:xfrm>
          <a:custGeom>
            <a:avLst/>
            <a:gdLst/>
            <a:ahLst/>
            <a:cxnLst/>
            <a:rect l="l" t="t" r="r" b="b"/>
            <a:pathLst>
              <a:path w="2677668" h="1423695">
                <a:moveTo>
                  <a:pt x="761619" y="1365707"/>
                </a:moveTo>
                <a:lnTo>
                  <a:pt x="690372" y="1336929"/>
                </a:lnTo>
                <a:lnTo>
                  <a:pt x="617601" y="1322832"/>
                </a:lnTo>
                <a:lnTo>
                  <a:pt x="545973" y="1294384"/>
                </a:lnTo>
                <a:lnTo>
                  <a:pt x="489076" y="1265936"/>
                </a:lnTo>
                <a:lnTo>
                  <a:pt x="458850" y="1265936"/>
                </a:lnTo>
                <a:lnTo>
                  <a:pt x="387223" y="1237107"/>
                </a:lnTo>
                <a:lnTo>
                  <a:pt x="344424" y="1223137"/>
                </a:lnTo>
                <a:lnTo>
                  <a:pt x="285750" y="1207262"/>
                </a:lnTo>
                <a:lnTo>
                  <a:pt x="242950" y="1178433"/>
                </a:lnTo>
                <a:lnTo>
                  <a:pt x="185674" y="1164336"/>
                </a:lnTo>
                <a:lnTo>
                  <a:pt x="142875" y="1121537"/>
                </a:lnTo>
                <a:lnTo>
                  <a:pt x="112902" y="1107439"/>
                </a:lnTo>
                <a:lnTo>
                  <a:pt x="98551" y="1064260"/>
                </a:lnTo>
                <a:lnTo>
                  <a:pt x="69723" y="1034414"/>
                </a:lnTo>
                <a:lnTo>
                  <a:pt x="55752" y="963040"/>
                </a:lnTo>
                <a:lnTo>
                  <a:pt x="27304" y="906144"/>
                </a:lnTo>
                <a:lnTo>
                  <a:pt x="27304" y="861568"/>
                </a:lnTo>
                <a:lnTo>
                  <a:pt x="13208" y="805307"/>
                </a:lnTo>
                <a:lnTo>
                  <a:pt x="0" y="733678"/>
                </a:lnTo>
                <a:lnTo>
                  <a:pt x="0" y="702309"/>
                </a:lnTo>
                <a:lnTo>
                  <a:pt x="0" y="660145"/>
                </a:lnTo>
                <a:lnTo>
                  <a:pt x="0" y="603250"/>
                </a:lnTo>
                <a:lnTo>
                  <a:pt x="0" y="559688"/>
                </a:lnTo>
                <a:lnTo>
                  <a:pt x="13208" y="516889"/>
                </a:lnTo>
                <a:lnTo>
                  <a:pt x="13208" y="473963"/>
                </a:lnTo>
                <a:lnTo>
                  <a:pt x="13208" y="431164"/>
                </a:lnTo>
                <a:lnTo>
                  <a:pt x="27304" y="401319"/>
                </a:lnTo>
                <a:lnTo>
                  <a:pt x="69723" y="329564"/>
                </a:lnTo>
                <a:lnTo>
                  <a:pt x="98551" y="287146"/>
                </a:lnTo>
                <a:lnTo>
                  <a:pt x="142875" y="214375"/>
                </a:lnTo>
                <a:lnTo>
                  <a:pt x="171576" y="171450"/>
                </a:lnTo>
                <a:lnTo>
                  <a:pt x="214502" y="114173"/>
                </a:lnTo>
                <a:lnTo>
                  <a:pt x="257301" y="99821"/>
                </a:lnTo>
                <a:lnTo>
                  <a:pt x="315975" y="69595"/>
                </a:lnTo>
                <a:lnTo>
                  <a:pt x="358775" y="55499"/>
                </a:lnTo>
                <a:lnTo>
                  <a:pt x="416051" y="41148"/>
                </a:lnTo>
                <a:lnTo>
                  <a:pt x="458850" y="41148"/>
                </a:lnTo>
                <a:lnTo>
                  <a:pt x="489076" y="27050"/>
                </a:lnTo>
                <a:lnTo>
                  <a:pt x="532002" y="27050"/>
                </a:lnTo>
                <a:lnTo>
                  <a:pt x="574801" y="27050"/>
                </a:lnTo>
                <a:lnTo>
                  <a:pt x="617601" y="13081"/>
                </a:lnTo>
                <a:lnTo>
                  <a:pt x="647446" y="0"/>
                </a:lnTo>
                <a:lnTo>
                  <a:pt x="690372" y="0"/>
                </a:lnTo>
                <a:lnTo>
                  <a:pt x="747268" y="27050"/>
                </a:lnTo>
                <a:lnTo>
                  <a:pt x="791845" y="41148"/>
                </a:lnTo>
                <a:lnTo>
                  <a:pt x="834389" y="55499"/>
                </a:lnTo>
                <a:lnTo>
                  <a:pt x="877188" y="85725"/>
                </a:lnTo>
                <a:lnTo>
                  <a:pt x="919988" y="114173"/>
                </a:lnTo>
                <a:lnTo>
                  <a:pt x="964691" y="142620"/>
                </a:lnTo>
                <a:lnTo>
                  <a:pt x="1035938" y="199898"/>
                </a:lnTo>
                <a:lnTo>
                  <a:pt x="1078738" y="244601"/>
                </a:lnTo>
                <a:lnTo>
                  <a:pt x="1123061" y="273050"/>
                </a:lnTo>
                <a:lnTo>
                  <a:pt x="1166240" y="301117"/>
                </a:lnTo>
                <a:lnTo>
                  <a:pt x="1223137" y="329564"/>
                </a:lnTo>
                <a:lnTo>
                  <a:pt x="1367027" y="358394"/>
                </a:lnTo>
                <a:lnTo>
                  <a:pt x="1539875" y="386842"/>
                </a:lnTo>
                <a:lnTo>
                  <a:pt x="1684147" y="401319"/>
                </a:lnTo>
                <a:lnTo>
                  <a:pt x="1828165" y="401319"/>
                </a:lnTo>
                <a:lnTo>
                  <a:pt x="1885823" y="386842"/>
                </a:lnTo>
                <a:lnTo>
                  <a:pt x="1929638" y="358394"/>
                </a:lnTo>
                <a:lnTo>
                  <a:pt x="1986915" y="329564"/>
                </a:lnTo>
                <a:lnTo>
                  <a:pt x="2044192" y="301117"/>
                </a:lnTo>
                <a:lnTo>
                  <a:pt x="2088388" y="273050"/>
                </a:lnTo>
                <a:lnTo>
                  <a:pt x="2145665" y="228345"/>
                </a:lnTo>
                <a:lnTo>
                  <a:pt x="2188464" y="199898"/>
                </a:lnTo>
                <a:lnTo>
                  <a:pt x="2232787" y="185546"/>
                </a:lnTo>
                <a:lnTo>
                  <a:pt x="2304415" y="228345"/>
                </a:lnTo>
                <a:lnTo>
                  <a:pt x="2347214" y="273050"/>
                </a:lnTo>
                <a:lnTo>
                  <a:pt x="2391155" y="315594"/>
                </a:lnTo>
                <a:lnTo>
                  <a:pt x="2448052" y="373125"/>
                </a:lnTo>
                <a:lnTo>
                  <a:pt x="2476119" y="431164"/>
                </a:lnTo>
                <a:lnTo>
                  <a:pt x="2518918" y="502412"/>
                </a:lnTo>
                <a:lnTo>
                  <a:pt x="2549144" y="545338"/>
                </a:lnTo>
                <a:lnTo>
                  <a:pt x="2563622" y="588899"/>
                </a:lnTo>
                <a:lnTo>
                  <a:pt x="2577973" y="631698"/>
                </a:lnTo>
                <a:lnTo>
                  <a:pt x="2606421" y="674624"/>
                </a:lnTo>
                <a:lnTo>
                  <a:pt x="2620772" y="717803"/>
                </a:lnTo>
                <a:lnTo>
                  <a:pt x="2634869" y="776477"/>
                </a:lnTo>
                <a:lnTo>
                  <a:pt x="2663698" y="848232"/>
                </a:lnTo>
                <a:lnTo>
                  <a:pt x="2677668" y="890269"/>
                </a:lnTo>
                <a:lnTo>
                  <a:pt x="2677668" y="948689"/>
                </a:lnTo>
                <a:lnTo>
                  <a:pt x="2677668" y="1005585"/>
                </a:lnTo>
                <a:lnTo>
                  <a:pt x="2677668" y="1064260"/>
                </a:lnTo>
                <a:lnTo>
                  <a:pt x="2677668" y="1107439"/>
                </a:lnTo>
                <a:lnTo>
                  <a:pt x="2663698" y="1149985"/>
                </a:lnTo>
                <a:lnTo>
                  <a:pt x="2649220" y="1207262"/>
                </a:lnTo>
                <a:lnTo>
                  <a:pt x="2634869" y="1237107"/>
                </a:lnTo>
                <a:lnTo>
                  <a:pt x="2620772" y="1280033"/>
                </a:lnTo>
                <a:lnTo>
                  <a:pt x="2577973" y="1308481"/>
                </a:lnTo>
                <a:lnTo>
                  <a:pt x="2533396" y="1350937"/>
                </a:lnTo>
                <a:lnTo>
                  <a:pt x="2476119" y="1379397"/>
                </a:lnTo>
                <a:lnTo>
                  <a:pt x="2247138" y="1379397"/>
                </a:lnTo>
                <a:lnTo>
                  <a:pt x="2216912" y="1365707"/>
                </a:lnTo>
                <a:lnTo>
                  <a:pt x="2174113" y="1365707"/>
                </a:lnTo>
                <a:lnTo>
                  <a:pt x="2102866" y="1350937"/>
                </a:lnTo>
                <a:lnTo>
                  <a:pt x="2015363" y="1350937"/>
                </a:lnTo>
                <a:lnTo>
                  <a:pt x="1958085" y="1350937"/>
                </a:lnTo>
                <a:lnTo>
                  <a:pt x="1899793" y="1350937"/>
                </a:lnTo>
                <a:lnTo>
                  <a:pt x="1842897" y="1365707"/>
                </a:lnTo>
                <a:lnTo>
                  <a:pt x="1756918" y="1365707"/>
                </a:lnTo>
                <a:lnTo>
                  <a:pt x="1727073" y="1365707"/>
                </a:lnTo>
                <a:lnTo>
                  <a:pt x="1670177" y="1379397"/>
                </a:lnTo>
                <a:lnTo>
                  <a:pt x="1627377" y="1379397"/>
                </a:lnTo>
                <a:lnTo>
                  <a:pt x="1568703" y="1394879"/>
                </a:lnTo>
                <a:lnTo>
                  <a:pt x="1511427" y="1409280"/>
                </a:lnTo>
                <a:lnTo>
                  <a:pt x="1468627" y="1409280"/>
                </a:lnTo>
                <a:lnTo>
                  <a:pt x="1409953" y="1409280"/>
                </a:lnTo>
                <a:lnTo>
                  <a:pt x="1352677" y="1423695"/>
                </a:lnTo>
                <a:lnTo>
                  <a:pt x="1295400" y="1423695"/>
                </a:lnTo>
                <a:lnTo>
                  <a:pt x="1251203" y="1409280"/>
                </a:lnTo>
                <a:lnTo>
                  <a:pt x="1209039" y="1409280"/>
                </a:lnTo>
                <a:lnTo>
                  <a:pt x="1137412" y="1394879"/>
                </a:lnTo>
                <a:lnTo>
                  <a:pt x="1093089" y="1379397"/>
                </a:lnTo>
                <a:lnTo>
                  <a:pt x="1050289" y="1379397"/>
                </a:lnTo>
                <a:lnTo>
                  <a:pt x="1007490" y="1365707"/>
                </a:lnTo>
                <a:lnTo>
                  <a:pt x="950213" y="1365707"/>
                </a:lnTo>
                <a:lnTo>
                  <a:pt x="919988" y="1365707"/>
                </a:lnTo>
                <a:lnTo>
                  <a:pt x="877188" y="1365707"/>
                </a:lnTo>
                <a:lnTo>
                  <a:pt x="834389" y="1379397"/>
                </a:lnTo>
                <a:lnTo>
                  <a:pt x="761619" y="1365707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26051" y="3640201"/>
            <a:ext cx="555625" cy="618998"/>
          </a:xfrm>
          <a:custGeom>
            <a:avLst/>
            <a:gdLst/>
            <a:ahLst/>
            <a:cxnLst/>
            <a:rect l="l" t="t" r="r" b="b"/>
            <a:pathLst>
              <a:path w="555625" h="618998">
                <a:moveTo>
                  <a:pt x="0" y="1524"/>
                </a:moveTo>
                <a:lnTo>
                  <a:pt x="0" y="617474"/>
                </a:lnTo>
                <a:lnTo>
                  <a:pt x="1524" y="618998"/>
                </a:lnTo>
                <a:lnTo>
                  <a:pt x="553974" y="618998"/>
                </a:lnTo>
                <a:lnTo>
                  <a:pt x="555625" y="617474"/>
                </a:lnTo>
                <a:lnTo>
                  <a:pt x="555625" y="1524"/>
                </a:lnTo>
                <a:lnTo>
                  <a:pt x="553974" y="0"/>
                </a:lnTo>
                <a:lnTo>
                  <a:pt x="1524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26051" y="3640201"/>
            <a:ext cx="555625" cy="618998"/>
          </a:xfrm>
          <a:custGeom>
            <a:avLst/>
            <a:gdLst/>
            <a:ahLst/>
            <a:cxnLst/>
            <a:rect l="l" t="t" r="r" b="b"/>
            <a:pathLst>
              <a:path w="555625" h="618998">
                <a:moveTo>
                  <a:pt x="0" y="1524"/>
                </a:moveTo>
                <a:lnTo>
                  <a:pt x="0" y="635"/>
                </a:lnTo>
                <a:lnTo>
                  <a:pt x="635" y="0"/>
                </a:lnTo>
                <a:lnTo>
                  <a:pt x="1524" y="0"/>
                </a:lnTo>
                <a:lnTo>
                  <a:pt x="553974" y="0"/>
                </a:lnTo>
                <a:lnTo>
                  <a:pt x="554863" y="0"/>
                </a:lnTo>
                <a:lnTo>
                  <a:pt x="555625" y="635"/>
                </a:lnTo>
                <a:lnTo>
                  <a:pt x="555625" y="1524"/>
                </a:lnTo>
                <a:lnTo>
                  <a:pt x="555625" y="617474"/>
                </a:lnTo>
                <a:lnTo>
                  <a:pt x="555625" y="618363"/>
                </a:lnTo>
                <a:lnTo>
                  <a:pt x="554863" y="618998"/>
                </a:lnTo>
                <a:lnTo>
                  <a:pt x="635" y="618998"/>
                </a:lnTo>
                <a:lnTo>
                  <a:pt x="0" y="618363"/>
                </a:lnTo>
                <a:lnTo>
                  <a:pt x="0" y="617474"/>
                </a:lnTo>
                <a:lnTo>
                  <a:pt x="0" y="152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03775" y="3700526"/>
            <a:ext cx="398525" cy="330073"/>
          </a:xfrm>
          <a:custGeom>
            <a:avLst/>
            <a:gdLst/>
            <a:ahLst/>
            <a:cxnLst/>
            <a:rect l="l" t="t" r="r" b="b"/>
            <a:pathLst>
              <a:path w="398525" h="330073">
                <a:moveTo>
                  <a:pt x="0" y="42799"/>
                </a:moveTo>
                <a:lnTo>
                  <a:pt x="0" y="287274"/>
                </a:lnTo>
                <a:lnTo>
                  <a:pt x="1424" y="298256"/>
                </a:lnTo>
                <a:lnTo>
                  <a:pt x="7149" y="310951"/>
                </a:lnTo>
                <a:lnTo>
                  <a:pt x="16497" y="321030"/>
                </a:lnTo>
                <a:lnTo>
                  <a:pt x="28652" y="327676"/>
                </a:lnTo>
                <a:lnTo>
                  <a:pt x="42799" y="330073"/>
                </a:lnTo>
                <a:lnTo>
                  <a:pt x="355600" y="330073"/>
                </a:lnTo>
                <a:lnTo>
                  <a:pt x="379368" y="322889"/>
                </a:lnTo>
                <a:lnTo>
                  <a:pt x="389460" y="313543"/>
                </a:lnTo>
                <a:lnTo>
                  <a:pt x="396121" y="301400"/>
                </a:lnTo>
                <a:lnTo>
                  <a:pt x="398525" y="287274"/>
                </a:lnTo>
                <a:lnTo>
                  <a:pt x="398525" y="42799"/>
                </a:lnTo>
                <a:lnTo>
                  <a:pt x="391303" y="19070"/>
                </a:lnTo>
                <a:lnTo>
                  <a:pt x="381917" y="9017"/>
                </a:lnTo>
                <a:lnTo>
                  <a:pt x="369740" y="2389"/>
                </a:lnTo>
                <a:lnTo>
                  <a:pt x="355600" y="0"/>
                </a:lnTo>
                <a:lnTo>
                  <a:pt x="42799" y="0"/>
                </a:lnTo>
                <a:lnTo>
                  <a:pt x="19121" y="7149"/>
                </a:lnTo>
                <a:lnTo>
                  <a:pt x="9042" y="16497"/>
                </a:lnTo>
                <a:lnTo>
                  <a:pt x="2396" y="28652"/>
                </a:lnTo>
                <a:lnTo>
                  <a:pt x="0" y="42799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03775" y="3700526"/>
            <a:ext cx="398525" cy="330073"/>
          </a:xfrm>
          <a:custGeom>
            <a:avLst/>
            <a:gdLst/>
            <a:ahLst/>
            <a:cxnLst/>
            <a:rect l="l" t="t" r="r" b="b"/>
            <a:pathLst>
              <a:path w="398525" h="330073">
                <a:moveTo>
                  <a:pt x="0" y="42799"/>
                </a:moveTo>
                <a:lnTo>
                  <a:pt x="2396" y="28652"/>
                </a:lnTo>
                <a:lnTo>
                  <a:pt x="9042" y="16497"/>
                </a:lnTo>
                <a:lnTo>
                  <a:pt x="19121" y="7149"/>
                </a:lnTo>
                <a:lnTo>
                  <a:pt x="31816" y="1424"/>
                </a:lnTo>
                <a:lnTo>
                  <a:pt x="42799" y="0"/>
                </a:lnTo>
                <a:lnTo>
                  <a:pt x="355600" y="0"/>
                </a:lnTo>
                <a:lnTo>
                  <a:pt x="369740" y="2389"/>
                </a:lnTo>
                <a:lnTo>
                  <a:pt x="381917" y="9017"/>
                </a:lnTo>
                <a:lnTo>
                  <a:pt x="391303" y="19070"/>
                </a:lnTo>
                <a:lnTo>
                  <a:pt x="397070" y="31734"/>
                </a:lnTo>
                <a:lnTo>
                  <a:pt x="398525" y="42799"/>
                </a:lnTo>
                <a:lnTo>
                  <a:pt x="398525" y="287274"/>
                </a:lnTo>
                <a:lnTo>
                  <a:pt x="396121" y="301400"/>
                </a:lnTo>
                <a:lnTo>
                  <a:pt x="389460" y="313543"/>
                </a:lnTo>
                <a:lnTo>
                  <a:pt x="379368" y="322889"/>
                </a:lnTo>
                <a:lnTo>
                  <a:pt x="366673" y="328626"/>
                </a:lnTo>
                <a:lnTo>
                  <a:pt x="355600" y="330073"/>
                </a:lnTo>
                <a:lnTo>
                  <a:pt x="42799" y="330073"/>
                </a:lnTo>
                <a:lnTo>
                  <a:pt x="28652" y="327676"/>
                </a:lnTo>
                <a:lnTo>
                  <a:pt x="16497" y="321030"/>
                </a:lnTo>
                <a:lnTo>
                  <a:pt x="7149" y="310951"/>
                </a:lnTo>
                <a:lnTo>
                  <a:pt x="1424" y="298256"/>
                </a:lnTo>
                <a:lnTo>
                  <a:pt x="0" y="287274"/>
                </a:lnTo>
                <a:lnTo>
                  <a:pt x="0" y="42799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27600" y="4106799"/>
            <a:ext cx="269875" cy="11175"/>
          </a:xfrm>
          <a:custGeom>
            <a:avLst/>
            <a:gdLst/>
            <a:ahLst/>
            <a:cxnLst/>
            <a:rect l="l" t="t" r="r" b="b"/>
            <a:pathLst>
              <a:path w="269875" h="11175">
                <a:moveTo>
                  <a:pt x="0" y="1905"/>
                </a:moveTo>
                <a:lnTo>
                  <a:pt x="0" y="9270"/>
                </a:lnTo>
                <a:lnTo>
                  <a:pt x="1904" y="11175"/>
                </a:lnTo>
                <a:lnTo>
                  <a:pt x="267970" y="11175"/>
                </a:lnTo>
                <a:lnTo>
                  <a:pt x="269875" y="9270"/>
                </a:lnTo>
                <a:lnTo>
                  <a:pt x="269875" y="1905"/>
                </a:lnTo>
                <a:lnTo>
                  <a:pt x="267970" y="0"/>
                </a:lnTo>
                <a:lnTo>
                  <a:pt x="1904" y="0"/>
                </a:lnTo>
                <a:lnTo>
                  <a:pt x="0" y="19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27600" y="4106799"/>
            <a:ext cx="269875" cy="11175"/>
          </a:xfrm>
          <a:custGeom>
            <a:avLst/>
            <a:gdLst/>
            <a:ahLst/>
            <a:cxnLst/>
            <a:rect l="l" t="t" r="r" b="b"/>
            <a:pathLst>
              <a:path w="269875" h="11175">
                <a:moveTo>
                  <a:pt x="0" y="1905"/>
                </a:moveTo>
                <a:lnTo>
                  <a:pt x="0" y="888"/>
                </a:lnTo>
                <a:lnTo>
                  <a:pt x="888" y="0"/>
                </a:lnTo>
                <a:lnTo>
                  <a:pt x="1904" y="0"/>
                </a:lnTo>
                <a:lnTo>
                  <a:pt x="267970" y="0"/>
                </a:lnTo>
                <a:lnTo>
                  <a:pt x="268986" y="0"/>
                </a:lnTo>
                <a:lnTo>
                  <a:pt x="269875" y="888"/>
                </a:lnTo>
                <a:lnTo>
                  <a:pt x="269875" y="1905"/>
                </a:lnTo>
                <a:lnTo>
                  <a:pt x="269875" y="9270"/>
                </a:lnTo>
                <a:lnTo>
                  <a:pt x="269875" y="10287"/>
                </a:lnTo>
                <a:lnTo>
                  <a:pt x="268986" y="11175"/>
                </a:lnTo>
                <a:lnTo>
                  <a:pt x="888" y="11175"/>
                </a:lnTo>
                <a:lnTo>
                  <a:pt x="0" y="10287"/>
                </a:lnTo>
                <a:lnTo>
                  <a:pt x="0" y="9270"/>
                </a:lnTo>
                <a:lnTo>
                  <a:pt x="0" y="190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30851" y="4270375"/>
            <a:ext cx="317500" cy="274574"/>
          </a:xfrm>
          <a:custGeom>
            <a:avLst/>
            <a:gdLst/>
            <a:ahLst/>
            <a:cxnLst/>
            <a:rect l="l" t="t" r="r" b="b"/>
            <a:pathLst>
              <a:path w="317500" h="274574">
                <a:moveTo>
                  <a:pt x="0" y="0"/>
                </a:moveTo>
                <a:lnTo>
                  <a:pt x="317500" y="274574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19676" y="5405501"/>
            <a:ext cx="555625" cy="619061"/>
          </a:xfrm>
          <a:custGeom>
            <a:avLst/>
            <a:gdLst/>
            <a:ahLst/>
            <a:cxnLst/>
            <a:rect l="l" t="t" r="r" b="b"/>
            <a:pathLst>
              <a:path w="555625" h="619061">
                <a:moveTo>
                  <a:pt x="0" y="1524"/>
                </a:moveTo>
                <a:lnTo>
                  <a:pt x="0" y="635"/>
                </a:lnTo>
                <a:lnTo>
                  <a:pt x="635" y="0"/>
                </a:lnTo>
                <a:lnTo>
                  <a:pt x="1524" y="0"/>
                </a:lnTo>
                <a:lnTo>
                  <a:pt x="553974" y="0"/>
                </a:lnTo>
                <a:lnTo>
                  <a:pt x="554863" y="0"/>
                </a:lnTo>
                <a:lnTo>
                  <a:pt x="555625" y="635"/>
                </a:lnTo>
                <a:lnTo>
                  <a:pt x="555625" y="1524"/>
                </a:lnTo>
                <a:lnTo>
                  <a:pt x="555625" y="617499"/>
                </a:lnTo>
                <a:lnTo>
                  <a:pt x="555625" y="618363"/>
                </a:lnTo>
                <a:lnTo>
                  <a:pt x="554863" y="619061"/>
                </a:lnTo>
                <a:lnTo>
                  <a:pt x="635" y="619061"/>
                </a:lnTo>
                <a:lnTo>
                  <a:pt x="0" y="618363"/>
                </a:lnTo>
                <a:lnTo>
                  <a:pt x="0" y="617499"/>
                </a:lnTo>
                <a:lnTo>
                  <a:pt x="0" y="152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97400" y="5467350"/>
            <a:ext cx="396875" cy="331787"/>
          </a:xfrm>
          <a:custGeom>
            <a:avLst/>
            <a:gdLst/>
            <a:ahLst/>
            <a:cxnLst/>
            <a:rect l="l" t="t" r="r" b="b"/>
            <a:pathLst>
              <a:path w="396875" h="331787">
                <a:moveTo>
                  <a:pt x="0" y="43053"/>
                </a:moveTo>
                <a:lnTo>
                  <a:pt x="0" y="288734"/>
                </a:lnTo>
                <a:lnTo>
                  <a:pt x="1521" y="300112"/>
                </a:lnTo>
                <a:lnTo>
                  <a:pt x="7332" y="312762"/>
                </a:lnTo>
                <a:lnTo>
                  <a:pt x="16730" y="322795"/>
                </a:lnTo>
                <a:lnTo>
                  <a:pt x="28906" y="329405"/>
                </a:lnTo>
                <a:lnTo>
                  <a:pt x="43052" y="331787"/>
                </a:lnTo>
                <a:lnTo>
                  <a:pt x="353822" y="331787"/>
                </a:lnTo>
                <a:lnTo>
                  <a:pt x="377839" y="324462"/>
                </a:lnTo>
                <a:lnTo>
                  <a:pt x="387875" y="315068"/>
                </a:lnTo>
                <a:lnTo>
                  <a:pt x="394490" y="302890"/>
                </a:lnTo>
                <a:lnTo>
                  <a:pt x="396875" y="288734"/>
                </a:lnTo>
                <a:lnTo>
                  <a:pt x="396875" y="43053"/>
                </a:lnTo>
                <a:lnTo>
                  <a:pt x="389542" y="19035"/>
                </a:lnTo>
                <a:lnTo>
                  <a:pt x="380144" y="8999"/>
                </a:lnTo>
                <a:lnTo>
                  <a:pt x="367968" y="2384"/>
                </a:lnTo>
                <a:lnTo>
                  <a:pt x="353822" y="0"/>
                </a:lnTo>
                <a:lnTo>
                  <a:pt x="43052" y="0"/>
                </a:lnTo>
                <a:lnTo>
                  <a:pt x="19035" y="7332"/>
                </a:lnTo>
                <a:lnTo>
                  <a:pt x="8999" y="16730"/>
                </a:lnTo>
                <a:lnTo>
                  <a:pt x="2384" y="28906"/>
                </a:lnTo>
                <a:lnTo>
                  <a:pt x="0" y="43053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97400" y="5467350"/>
            <a:ext cx="396875" cy="331787"/>
          </a:xfrm>
          <a:custGeom>
            <a:avLst/>
            <a:gdLst/>
            <a:ahLst/>
            <a:cxnLst/>
            <a:rect l="l" t="t" r="r" b="b"/>
            <a:pathLst>
              <a:path w="396875" h="331787">
                <a:moveTo>
                  <a:pt x="0" y="43053"/>
                </a:moveTo>
                <a:lnTo>
                  <a:pt x="2384" y="28906"/>
                </a:lnTo>
                <a:lnTo>
                  <a:pt x="8999" y="16730"/>
                </a:lnTo>
                <a:lnTo>
                  <a:pt x="19035" y="7332"/>
                </a:lnTo>
                <a:lnTo>
                  <a:pt x="31684" y="1521"/>
                </a:lnTo>
                <a:lnTo>
                  <a:pt x="43052" y="0"/>
                </a:lnTo>
                <a:lnTo>
                  <a:pt x="353822" y="0"/>
                </a:lnTo>
                <a:lnTo>
                  <a:pt x="367968" y="2384"/>
                </a:lnTo>
                <a:lnTo>
                  <a:pt x="380144" y="8999"/>
                </a:lnTo>
                <a:lnTo>
                  <a:pt x="389542" y="19035"/>
                </a:lnTo>
                <a:lnTo>
                  <a:pt x="395353" y="31684"/>
                </a:lnTo>
                <a:lnTo>
                  <a:pt x="396875" y="43053"/>
                </a:lnTo>
                <a:lnTo>
                  <a:pt x="396875" y="288734"/>
                </a:lnTo>
                <a:lnTo>
                  <a:pt x="394490" y="302890"/>
                </a:lnTo>
                <a:lnTo>
                  <a:pt x="387875" y="315068"/>
                </a:lnTo>
                <a:lnTo>
                  <a:pt x="377839" y="324462"/>
                </a:lnTo>
                <a:lnTo>
                  <a:pt x="365190" y="330267"/>
                </a:lnTo>
                <a:lnTo>
                  <a:pt x="353822" y="331787"/>
                </a:lnTo>
                <a:lnTo>
                  <a:pt x="43052" y="331787"/>
                </a:lnTo>
                <a:lnTo>
                  <a:pt x="28906" y="329405"/>
                </a:lnTo>
                <a:lnTo>
                  <a:pt x="16730" y="322795"/>
                </a:lnTo>
                <a:lnTo>
                  <a:pt x="7332" y="312762"/>
                </a:lnTo>
                <a:lnTo>
                  <a:pt x="1521" y="300112"/>
                </a:lnTo>
                <a:lnTo>
                  <a:pt x="0" y="288734"/>
                </a:lnTo>
                <a:lnTo>
                  <a:pt x="0" y="43053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21225" y="5873750"/>
            <a:ext cx="269875" cy="11112"/>
          </a:xfrm>
          <a:custGeom>
            <a:avLst/>
            <a:gdLst/>
            <a:ahLst/>
            <a:cxnLst/>
            <a:rect l="l" t="t" r="r" b="b"/>
            <a:pathLst>
              <a:path w="269875" h="11112">
                <a:moveTo>
                  <a:pt x="0" y="1854"/>
                </a:moveTo>
                <a:lnTo>
                  <a:pt x="0" y="9258"/>
                </a:lnTo>
                <a:lnTo>
                  <a:pt x="1904" y="11112"/>
                </a:lnTo>
                <a:lnTo>
                  <a:pt x="267970" y="11112"/>
                </a:lnTo>
                <a:lnTo>
                  <a:pt x="269875" y="9258"/>
                </a:lnTo>
                <a:lnTo>
                  <a:pt x="269875" y="1854"/>
                </a:lnTo>
                <a:lnTo>
                  <a:pt x="267970" y="0"/>
                </a:lnTo>
                <a:lnTo>
                  <a:pt x="1904" y="0"/>
                </a:lnTo>
                <a:lnTo>
                  <a:pt x="0" y="18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21225" y="5873750"/>
            <a:ext cx="269875" cy="11112"/>
          </a:xfrm>
          <a:custGeom>
            <a:avLst/>
            <a:gdLst/>
            <a:ahLst/>
            <a:cxnLst/>
            <a:rect l="l" t="t" r="r" b="b"/>
            <a:pathLst>
              <a:path w="269875" h="11112">
                <a:moveTo>
                  <a:pt x="0" y="1854"/>
                </a:moveTo>
                <a:lnTo>
                  <a:pt x="0" y="825"/>
                </a:lnTo>
                <a:lnTo>
                  <a:pt x="888" y="0"/>
                </a:lnTo>
                <a:lnTo>
                  <a:pt x="1904" y="0"/>
                </a:lnTo>
                <a:lnTo>
                  <a:pt x="267970" y="0"/>
                </a:lnTo>
                <a:lnTo>
                  <a:pt x="268986" y="0"/>
                </a:lnTo>
                <a:lnTo>
                  <a:pt x="269875" y="825"/>
                </a:lnTo>
                <a:lnTo>
                  <a:pt x="269875" y="1854"/>
                </a:lnTo>
                <a:lnTo>
                  <a:pt x="269875" y="9258"/>
                </a:lnTo>
                <a:lnTo>
                  <a:pt x="269875" y="10287"/>
                </a:lnTo>
                <a:lnTo>
                  <a:pt x="268986" y="11112"/>
                </a:lnTo>
                <a:lnTo>
                  <a:pt x="888" y="11112"/>
                </a:lnTo>
                <a:lnTo>
                  <a:pt x="0" y="10287"/>
                </a:lnTo>
                <a:lnTo>
                  <a:pt x="0" y="9258"/>
                </a:lnTo>
                <a:lnTo>
                  <a:pt x="0" y="185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88001" y="5372100"/>
            <a:ext cx="331724" cy="358775"/>
          </a:xfrm>
          <a:custGeom>
            <a:avLst/>
            <a:gdLst/>
            <a:ahLst/>
            <a:cxnLst/>
            <a:rect l="l" t="t" r="r" b="b"/>
            <a:pathLst>
              <a:path w="331724" h="358775">
                <a:moveTo>
                  <a:pt x="0" y="358775"/>
                </a:moveTo>
                <a:lnTo>
                  <a:pt x="331724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51751" y="5597525"/>
            <a:ext cx="1524" cy="317500"/>
          </a:xfrm>
          <a:custGeom>
            <a:avLst/>
            <a:gdLst/>
            <a:ahLst/>
            <a:cxnLst/>
            <a:rect l="l" t="t" r="r" b="b"/>
            <a:pathLst>
              <a:path w="1524" h="317500">
                <a:moveTo>
                  <a:pt x="0" y="0"/>
                </a:moveTo>
                <a:lnTo>
                  <a:pt x="1524" y="31750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04000" y="3511550"/>
            <a:ext cx="555625" cy="619125"/>
          </a:xfrm>
          <a:custGeom>
            <a:avLst/>
            <a:gdLst/>
            <a:ahLst/>
            <a:cxnLst/>
            <a:rect l="l" t="t" r="r" b="b"/>
            <a:pathLst>
              <a:path w="555625" h="619125">
                <a:moveTo>
                  <a:pt x="0" y="1524"/>
                </a:moveTo>
                <a:lnTo>
                  <a:pt x="0" y="762"/>
                </a:lnTo>
                <a:lnTo>
                  <a:pt x="761" y="0"/>
                </a:lnTo>
                <a:lnTo>
                  <a:pt x="1524" y="0"/>
                </a:lnTo>
                <a:lnTo>
                  <a:pt x="554101" y="0"/>
                </a:lnTo>
                <a:lnTo>
                  <a:pt x="554863" y="0"/>
                </a:lnTo>
                <a:lnTo>
                  <a:pt x="555625" y="762"/>
                </a:lnTo>
                <a:lnTo>
                  <a:pt x="555625" y="1524"/>
                </a:lnTo>
                <a:lnTo>
                  <a:pt x="555625" y="617601"/>
                </a:lnTo>
                <a:lnTo>
                  <a:pt x="555625" y="618363"/>
                </a:lnTo>
                <a:lnTo>
                  <a:pt x="554863" y="619125"/>
                </a:lnTo>
                <a:lnTo>
                  <a:pt x="761" y="619125"/>
                </a:lnTo>
                <a:lnTo>
                  <a:pt x="0" y="618363"/>
                </a:lnTo>
                <a:lnTo>
                  <a:pt x="0" y="617601"/>
                </a:lnTo>
                <a:lnTo>
                  <a:pt x="0" y="152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81851" y="3573399"/>
            <a:ext cx="396875" cy="328675"/>
          </a:xfrm>
          <a:custGeom>
            <a:avLst/>
            <a:gdLst/>
            <a:ahLst/>
            <a:cxnLst/>
            <a:rect l="l" t="t" r="r" b="b"/>
            <a:pathLst>
              <a:path w="396875" h="328675">
                <a:moveTo>
                  <a:pt x="0" y="43180"/>
                </a:moveTo>
                <a:lnTo>
                  <a:pt x="0" y="285623"/>
                </a:lnTo>
                <a:lnTo>
                  <a:pt x="1512" y="296991"/>
                </a:lnTo>
                <a:lnTo>
                  <a:pt x="7298" y="309640"/>
                </a:lnTo>
                <a:lnTo>
                  <a:pt x="16676" y="319676"/>
                </a:lnTo>
                <a:lnTo>
                  <a:pt x="28857" y="326291"/>
                </a:lnTo>
                <a:lnTo>
                  <a:pt x="43052" y="328675"/>
                </a:lnTo>
                <a:lnTo>
                  <a:pt x="353695" y="328675"/>
                </a:lnTo>
                <a:lnTo>
                  <a:pt x="377858" y="321309"/>
                </a:lnTo>
                <a:lnTo>
                  <a:pt x="387890" y="311913"/>
                </a:lnTo>
                <a:lnTo>
                  <a:pt x="394495" y="299749"/>
                </a:lnTo>
                <a:lnTo>
                  <a:pt x="396875" y="285623"/>
                </a:lnTo>
                <a:lnTo>
                  <a:pt x="396875" y="43180"/>
                </a:lnTo>
                <a:lnTo>
                  <a:pt x="389467" y="18965"/>
                </a:lnTo>
                <a:lnTo>
                  <a:pt x="380055" y="8959"/>
                </a:lnTo>
                <a:lnTo>
                  <a:pt x="367865" y="2372"/>
                </a:lnTo>
                <a:lnTo>
                  <a:pt x="353695" y="0"/>
                </a:lnTo>
                <a:lnTo>
                  <a:pt x="43052" y="0"/>
                </a:lnTo>
                <a:lnTo>
                  <a:pt x="18929" y="7373"/>
                </a:lnTo>
                <a:lnTo>
                  <a:pt x="8936" y="16787"/>
                </a:lnTo>
                <a:lnTo>
                  <a:pt x="2364" y="28989"/>
                </a:lnTo>
                <a:lnTo>
                  <a:pt x="0" y="4318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681851" y="3573399"/>
            <a:ext cx="396875" cy="328675"/>
          </a:xfrm>
          <a:custGeom>
            <a:avLst/>
            <a:gdLst/>
            <a:ahLst/>
            <a:cxnLst/>
            <a:rect l="l" t="t" r="r" b="b"/>
            <a:pathLst>
              <a:path w="396875" h="328675">
                <a:moveTo>
                  <a:pt x="0" y="43180"/>
                </a:moveTo>
                <a:lnTo>
                  <a:pt x="2364" y="28989"/>
                </a:lnTo>
                <a:lnTo>
                  <a:pt x="8936" y="16787"/>
                </a:lnTo>
                <a:lnTo>
                  <a:pt x="18929" y="7373"/>
                </a:lnTo>
                <a:lnTo>
                  <a:pt x="31559" y="1544"/>
                </a:lnTo>
                <a:lnTo>
                  <a:pt x="43052" y="0"/>
                </a:lnTo>
                <a:lnTo>
                  <a:pt x="353695" y="0"/>
                </a:lnTo>
                <a:lnTo>
                  <a:pt x="367865" y="2372"/>
                </a:lnTo>
                <a:lnTo>
                  <a:pt x="380055" y="8959"/>
                </a:lnTo>
                <a:lnTo>
                  <a:pt x="389467" y="18965"/>
                </a:lnTo>
                <a:lnTo>
                  <a:pt x="395308" y="31596"/>
                </a:lnTo>
                <a:lnTo>
                  <a:pt x="396875" y="43180"/>
                </a:lnTo>
                <a:lnTo>
                  <a:pt x="396875" y="285623"/>
                </a:lnTo>
                <a:lnTo>
                  <a:pt x="394495" y="299749"/>
                </a:lnTo>
                <a:lnTo>
                  <a:pt x="387890" y="311913"/>
                </a:lnTo>
                <a:lnTo>
                  <a:pt x="377858" y="321309"/>
                </a:lnTo>
                <a:lnTo>
                  <a:pt x="365198" y="327132"/>
                </a:lnTo>
                <a:lnTo>
                  <a:pt x="353695" y="328675"/>
                </a:lnTo>
                <a:lnTo>
                  <a:pt x="43052" y="328675"/>
                </a:lnTo>
                <a:lnTo>
                  <a:pt x="28857" y="326291"/>
                </a:lnTo>
                <a:lnTo>
                  <a:pt x="16676" y="319676"/>
                </a:lnTo>
                <a:lnTo>
                  <a:pt x="7298" y="309640"/>
                </a:lnTo>
                <a:lnTo>
                  <a:pt x="1512" y="296991"/>
                </a:lnTo>
                <a:lnTo>
                  <a:pt x="0" y="285623"/>
                </a:lnTo>
                <a:lnTo>
                  <a:pt x="0" y="43180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04025" y="3978275"/>
            <a:ext cx="269875" cy="11049"/>
          </a:xfrm>
          <a:custGeom>
            <a:avLst/>
            <a:gdLst/>
            <a:ahLst/>
            <a:cxnLst/>
            <a:rect l="l" t="t" r="r" b="b"/>
            <a:pathLst>
              <a:path w="269875" h="11049">
                <a:moveTo>
                  <a:pt x="0" y="1905"/>
                </a:moveTo>
                <a:lnTo>
                  <a:pt x="0" y="9270"/>
                </a:lnTo>
                <a:lnTo>
                  <a:pt x="1904" y="11049"/>
                </a:lnTo>
                <a:lnTo>
                  <a:pt x="267970" y="11049"/>
                </a:lnTo>
                <a:lnTo>
                  <a:pt x="269875" y="9270"/>
                </a:lnTo>
                <a:lnTo>
                  <a:pt x="269875" y="1905"/>
                </a:lnTo>
                <a:lnTo>
                  <a:pt x="267970" y="0"/>
                </a:lnTo>
                <a:lnTo>
                  <a:pt x="1904" y="0"/>
                </a:lnTo>
                <a:lnTo>
                  <a:pt x="0" y="19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804025" y="3978275"/>
            <a:ext cx="269875" cy="11049"/>
          </a:xfrm>
          <a:custGeom>
            <a:avLst/>
            <a:gdLst/>
            <a:ahLst/>
            <a:cxnLst/>
            <a:rect l="l" t="t" r="r" b="b"/>
            <a:pathLst>
              <a:path w="269875" h="11049">
                <a:moveTo>
                  <a:pt x="0" y="1905"/>
                </a:moveTo>
                <a:lnTo>
                  <a:pt x="0" y="888"/>
                </a:lnTo>
                <a:lnTo>
                  <a:pt x="889" y="0"/>
                </a:lnTo>
                <a:lnTo>
                  <a:pt x="1904" y="0"/>
                </a:lnTo>
                <a:lnTo>
                  <a:pt x="267970" y="0"/>
                </a:lnTo>
                <a:lnTo>
                  <a:pt x="268985" y="0"/>
                </a:lnTo>
                <a:lnTo>
                  <a:pt x="269875" y="888"/>
                </a:lnTo>
                <a:lnTo>
                  <a:pt x="269875" y="1905"/>
                </a:lnTo>
                <a:lnTo>
                  <a:pt x="269875" y="9270"/>
                </a:lnTo>
                <a:lnTo>
                  <a:pt x="269875" y="10287"/>
                </a:lnTo>
                <a:lnTo>
                  <a:pt x="268985" y="11049"/>
                </a:lnTo>
                <a:lnTo>
                  <a:pt x="889" y="11049"/>
                </a:lnTo>
                <a:lnTo>
                  <a:pt x="0" y="10287"/>
                </a:lnTo>
                <a:lnTo>
                  <a:pt x="0" y="9270"/>
                </a:lnTo>
                <a:lnTo>
                  <a:pt x="0" y="190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892925" y="4143375"/>
            <a:ext cx="1650" cy="504825"/>
          </a:xfrm>
          <a:custGeom>
            <a:avLst/>
            <a:gdLst/>
            <a:ahLst/>
            <a:cxnLst/>
            <a:rect l="l" t="t" r="r" b="b"/>
            <a:pathLst>
              <a:path w="1650" h="504825">
                <a:moveTo>
                  <a:pt x="0" y="0"/>
                </a:moveTo>
                <a:lnTo>
                  <a:pt x="1650" y="504825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255000" y="4537075"/>
            <a:ext cx="555625" cy="619125"/>
          </a:xfrm>
          <a:custGeom>
            <a:avLst/>
            <a:gdLst/>
            <a:ahLst/>
            <a:cxnLst/>
            <a:rect l="l" t="t" r="r" b="b"/>
            <a:pathLst>
              <a:path w="555625" h="619125">
                <a:moveTo>
                  <a:pt x="0" y="1524"/>
                </a:moveTo>
                <a:lnTo>
                  <a:pt x="0" y="762"/>
                </a:lnTo>
                <a:lnTo>
                  <a:pt x="761" y="0"/>
                </a:lnTo>
                <a:lnTo>
                  <a:pt x="1524" y="0"/>
                </a:lnTo>
                <a:lnTo>
                  <a:pt x="554101" y="0"/>
                </a:lnTo>
                <a:lnTo>
                  <a:pt x="554863" y="0"/>
                </a:lnTo>
                <a:lnTo>
                  <a:pt x="555625" y="762"/>
                </a:lnTo>
                <a:lnTo>
                  <a:pt x="555625" y="1524"/>
                </a:lnTo>
                <a:lnTo>
                  <a:pt x="555625" y="617601"/>
                </a:lnTo>
                <a:lnTo>
                  <a:pt x="555625" y="618363"/>
                </a:lnTo>
                <a:lnTo>
                  <a:pt x="554863" y="619125"/>
                </a:lnTo>
                <a:lnTo>
                  <a:pt x="761" y="619125"/>
                </a:lnTo>
                <a:lnTo>
                  <a:pt x="0" y="618363"/>
                </a:lnTo>
                <a:lnTo>
                  <a:pt x="0" y="617601"/>
                </a:lnTo>
                <a:lnTo>
                  <a:pt x="0" y="152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332851" y="4598924"/>
            <a:ext cx="396875" cy="327025"/>
          </a:xfrm>
          <a:custGeom>
            <a:avLst/>
            <a:gdLst/>
            <a:ahLst/>
            <a:cxnLst/>
            <a:rect l="l" t="t" r="r" b="b"/>
            <a:pathLst>
              <a:path w="396875" h="327025">
                <a:moveTo>
                  <a:pt x="0" y="42925"/>
                </a:moveTo>
                <a:lnTo>
                  <a:pt x="0" y="284225"/>
                </a:lnTo>
                <a:lnTo>
                  <a:pt x="1424" y="295208"/>
                </a:lnTo>
                <a:lnTo>
                  <a:pt x="7149" y="307903"/>
                </a:lnTo>
                <a:lnTo>
                  <a:pt x="16497" y="317982"/>
                </a:lnTo>
                <a:lnTo>
                  <a:pt x="28652" y="324628"/>
                </a:lnTo>
                <a:lnTo>
                  <a:pt x="42799" y="327025"/>
                </a:lnTo>
                <a:lnTo>
                  <a:pt x="353949" y="327025"/>
                </a:lnTo>
                <a:lnTo>
                  <a:pt x="377717" y="319841"/>
                </a:lnTo>
                <a:lnTo>
                  <a:pt x="387809" y="310495"/>
                </a:lnTo>
                <a:lnTo>
                  <a:pt x="394470" y="298352"/>
                </a:lnTo>
                <a:lnTo>
                  <a:pt x="396875" y="284225"/>
                </a:lnTo>
                <a:lnTo>
                  <a:pt x="396875" y="42925"/>
                </a:lnTo>
                <a:lnTo>
                  <a:pt x="389617" y="19106"/>
                </a:lnTo>
                <a:lnTo>
                  <a:pt x="380234" y="9040"/>
                </a:lnTo>
                <a:lnTo>
                  <a:pt x="368070" y="2397"/>
                </a:lnTo>
                <a:lnTo>
                  <a:pt x="353949" y="0"/>
                </a:lnTo>
                <a:lnTo>
                  <a:pt x="42799" y="0"/>
                </a:lnTo>
                <a:lnTo>
                  <a:pt x="19070" y="7222"/>
                </a:lnTo>
                <a:lnTo>
                  <a:pt x="9017" y="16608"/>
                </a:lnTo>
                <a:lnTo>
                  <a:pt x="2389" y="28785"/>
                </a:lnTo>
                <a:lnTo>
                  <a:pt x="0" y="42925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332851" y="4598924"/>
            <a:ext cx="396875" cy="327025"/>
          </a:xfrm>
          <a:custGeom>
            <a:avLst/>
            <a:gdLst/>
            <a:ahLst/>
            <a:cxnLst/>
            <a:rect l="l" t="t" r="r" b="b"/>
            <a:pathLst>
              <a:path w="396875" h="327025">
                <a:moveTo>
                  <a:pt x="0" y="42925"/>
                </a:moveTo>
                <a:lnTo>
                  <a:pt x="2389" y="28785"/>
                </a:lnTo>
                <a:lnTo>
                  <a:pt x="9017" y="16608"/>
                </a:lnTo>
                <a:lnTo>
                  <a:pt x="19070" y="7222"/>
                </a:lnTo>
                <a:lnTo>
                  <a:pt x="31734" y="1455"/>
                </a:lnTo>
                <a:lnTo>
                  <a:pt x="42799" y="0"/>
                </a:lnTo>
                <a:lnTo>
                  <a:pt x="353949" y="0"/>
                </a:lnTo>
                <a:lnTo>
                  <a:pt x="368070" y="2397"/>
                </a:lnTo>
                <a:lnTo>
                  <a:pt x="380234" y="9040"/>
                </a:lnTo>
                <a:lnTo>
                  <a:pt x="389617" y="19106"/>
                </a:lnTo>
                <a:lnTo>
                  <a:pt x="395397" y="31771"/>
                </a:lnTo>
                <a:lnTo>
                  <a:pt x="396875" y="42925"/>
                </a:lnTo>
                <a:lnTo>
                  <a:pt x="396875" y="284225"/>
                </a:lnTo>
                <a:lnTo>
                  <a:pt x="394470" y="298352"/>
                </a:lnTo>
                <a:lnTo>
                  <a:pt x="387809" y="310495"/>
                </a:lnTo>
                <a:lnTo>
                  <a:pt x="377717" y="319841"/>
                </a:lnTo>
                <a:lnTo>
                  <a:pt x="365022" y="325578"/>
                </a:lnTo>
                <a:lnTo>
                  <a:pt x="353949" y="327025"/>
                </a:lnTo>
                <a:lnTo>
                  <a:pt x="42799" y="327025"/>
                </a:lnTo>
                <a:lnTo>
                  <a:pt x="28652" y="324628"/>
                </a:lnTo>
                <a:lnTo>
                  <a:pt x="16497" y="317982"/>
                </a:lnTo>
                <a:lnTo>
                  <a:pt x="7149" y="307903"/>
                </a:lnTo>
                <a:lnTo>
                  <a:pt x="1424" y="295208"/>
                </a:lnTo>
                <a:lnTo>
                  <a:pt x="0" y="284225"/>
                </a:lnTo>
                <a:lnTo>
                  <a:pt x="0" y="4292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456676" y="5008499"/>
            <a:ext cx="269875" cy="11175"/>
          </a:xfrm>
          <a:custGeom>
            <a:avLst/>
            <a:gdLst/>
            <a:ahLst/>
            <a:cxnLst/>
            <a:rect l="l" t="t" r="r" b="b"/>
            <a:pathLst>
              <a:path w="269875" h="11175">
                <a:moveTo>
                  <a:pt x="0" y="1905"/>
                </a:moveTo>
                <a:lnTo>
                  <a:pt x="0" y="9270"/>
                </a:lnTo>
                <a:lnTo>
                  <a:pt x="1777" y="11175"/>
                </a:lnTo>
                <a:lnTo>
                  <a:pt x="267970" y="11175"/>
                </a:lnTo>
                <a:lnTo>
                  <a:pt x="269875" y="9270"/>
                </a:lnTo>
                <a:lnTo>
                  <a:pt x="269875" y="1905"/>
                </a:lnTo>
                <a:lnTo>
                  <a:pt x="267970" y="0"/>
                </a:lnTo>
                <a:lnTo>
                  <a:pt x="1777" y="0"/>
                </a:lnTo>
                <a:lnTo>
                  <a:pt x="0" y="19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456676" y="5008499"/>
            <a:ext cx="269875" cy="11175"/>
          </a:xfrm>
          <a:custGeom>
            <a:avLst/>
            <a:gdLst/>
            <a:ahLst/>
            <a:cxnLst/>
            <a:rect l="l" t="t" r="r" b="b"/>
            <a:pathLst>
              <a:path w="269875" h="11175">
                <a:moveTo>
                  <a:pt x="0" y="1905"/>
                </a:moveTo>
                <a:lnTo>
                  <a:pt x="0" y="888"/>
                </a:lnTo>
                <a:lnTo>
                  <a:pt x="762" y="0"/>
                </a:lnTo>
                <a:lnTo>
                  <a:pt x="1777" y="0"/>
                </a:lnTo>
                <a:lnTo>
                  <a:pt x="267970" y="0"/>
                </a:lnTo>
                <a:lnTo>
                  <a:pt x="268985" y="0"/>
                </a:lnTo>
                <a:lnTo>
                  <a:pt x="269875" y="888"/>
                </a:lnTo>
                <a:lnTo>
                  <a:pt x="269875" y="1905"/>
                </a:lnTo>
                <a:lnTo>
                  <a:pt x="269875" y="9270"/>
                </a:lnTo>
                <a:lnTo>
                  <a:pt x="269875" y="10287"/>
                </a:lnTo>
                <a:lnTo>
                  <a:pt x="268985" y="11175"/>
                </a:lnTo>
                <a:lnTo>
                  <a:pt x="762" y="11175"/>
                </a:lnTo>
                <a:lnTo>
                  <a:pt x="0" y="10287"/>
                </a:lnTo>
                <a:lnTo>
                  <a:pt x="0" y="9270"/>
                </a:lnTo>
                <a:lnTo>
                  <a:pt x="0" y="190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82001" y="4875149"/>
            <a:ext cx="372999" cy="158750"/>
          </a:xfrm>
          <a:custGeom>
            <a:avLst/>
            <a:gdLst/>
            <a:ahLst/>
            <a:cxnLst/>
            <a:rect l="l" t="t" r="r" b="b"/>
            <a:pathLst>
              <a:path w="372999" h="158750">
                <a:moveTo>
                  <a:pt x="372999" y="0"/>
                </a:moveTo>
                <a:lnTo>
                  <a:pt x="0" y="15875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631950" y="2621026"/>
            <a:ext cx="514350" cy="1466723"/>
          </a:xfrm>
          <a:custGeom>
            <a:avLst/>
            <a:gdLst/>
            <a:ahLst/>
            <a:cxnLst/>
            <a:rect l="l" t="t" r="r" b="b"/>
            <a:pathLst>
              <a:path w="514350" h="1466723">
                <a:moveTo>
                  <a:pt x="0" y="1524"/>
                </a:moveTo>
                <a:lnTo>
                  <a:pt x="0" y="635"/>
                </a:lnTo>
                <a:lnTo>
                  <a:pt x="762" y="0"/>
                </a:lnTo>
                <a:lnTo>
                  <a:pt x="1524" y="0"/>
                </a:lnTo>
                <a:lnTo>
                  <a:pt x="512825" y="0"/>
                </a:lnTo>
                <a:lnTo>
                  <a:pt x="513588" y="0"/>
                </a:lnTo>
                <a:lnTo>
                  <a:pt x="514350" y="635"/>
                </a:lnTo>
                <a:lnTo>
                  <a:pt x="514350" y="1524"/>
                </a:lnTo>
                <a:lnTo>
                  <a:pt x="514350" y="1465199"/>
                </a:lnTo>
                <a:lnTo>
                  <a:pt x="514350" y="1466088"/>
                </a:lnTo>
                <a:lnTo>
                  <a:pt x="513588" y="1466723"/>
                </a:lnTo>
                <a:lnTo>
                  <a:pt x="762" y="1466723"/>
                </a:lnTo>
                <a:lnTo>
                  <a:pt x="0" y="1466088"/>
                </a:lnTo>
                <a:lnTo>
                  <a:pt x="0" y="1465199"/>
                </a:lnTo>
                <a:lnTo>
                  <a:pt x="0" y="152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25600" y="1958975"/>
            <a:ext cx="820801" cy="661924"/>
          </a:xfrm>
          <a:custGeom>
            <a:avLst/>
            <a:gdLst/>
            <a:ahLst/>
            <a:cxnLst/>
            <a:rect l="l" t="t" r="r" b="b"/>
            <a:pathLst>
              <a:path w="820801" h="661924">
                <a:moveTo>
                  <a:pt x="0" y="661924"/>
                </a:moveTo>
                <a:lnTo>
                  <a:pt x="820801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67101" y="2600325"/>
            <a:ext cx="514350" cy="1466850"/>
          </a:xfrm>
          <a:custGeom>
            <a:avLst/>
            <a:gdLst/>
            <a:ahLst/>
            <a:cxnLst/>
            <a:rect l="l" t="t" r="r" b="b"/>
            <a:pathLst>
              <a:path w="514350" h="1466850">
                <a:moveTo>
                  <a:pt x="0" y="1524"/>
                </a:moveTo>
                <a:lnTo>
                  <a:pt x="0" y="762"/>
                </a:lnTo>
                <a:lnTo>
                  <a:pt x="635" y="0"/>
                </a:lnTo>
                <a:lnTo>
                  <a:pt x="1524" y="0"/>
                </a:lnTo>
                <a:lnTo>
                  <a:pt x="512699" y="0"/>
                </a:lnTo>
                <a:lnTo>
                  <a:pt x="513588" y="0"/>
                </a:lnTo>
                <a:lnTo>
                  <a:pt x="514350" y="762"/>
                </a:lnTo>
                <a:lnTo>
                  <a:pt x="514350" y="1524"/>
                </a:lnTo>
                <a:lnTo>
                  <a:pt x="514350" y="1465326"/>
                </a:lnTo>
                <a:lnTo>
                  <a:pt x="514350" y="1466088"/>
                </a:lnTo>
                <a:lnTo>
                  <a:pt x="513588" y="1466850"/>
                </a:lnTo>
                <a:lnTo>
                  <a:pt x="635" y="1466850"/>
                </a:lnTo>
                <a:lnTo>
                  <a:pt x="0" y="1466088"/>
                </a:lnTo>
                <a:lnTo>
                  <a:pt x="0" y="1465326"/>
                </a:lnTo>
                <a:lnTo>
                  <a:pt x="0" y="1524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38426" y="1951101"/>
            <a:ext cx="836549" cy="661924"/>
          </a:xfrm>
          <a:custGeom>
            <a:avLst/>
            <a:gdLst/>
            <a:ahLst/>
            <a:cxnLst/>
            <a:rect l="l" t="t" r="r" b="b"/>
            <a:pathLst>
              <a:path w="836549" h="661924">
                <a:moveTo>
                  <a:pt x="0" y="661924"/>
                </a:moveTo>
                <a:lnTo>
                  <a:pt x="836549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7101" y="1946275"/>
            <a:ext cx="866775" cy="654050"/>
          </a:xfrm>
          <a:custGeom>
            <a:avLst/>
            <a:gdLst/>
            <a:ahLst/>
            <a:cxnLst/>
            <a:rect l="l" t="t" r="r" b="b"/>
            <a:pathLst>
              <a:path w="866775" h="654050">
                <a:moveTo>
                  <a:pt x="0" y="654050"/>
                </a:moveTo>
                <a:lnTo>
                  <a:pt x="866775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95675" y="1939925"/>
            <a:ext cx="836676" cy="662051"/>
          </a:xfrm>
          <a:custGeom>
            <a:avLst/>
            <a:gdLst/>
            <a:ahLst/>
            <a:cxnLst/>
            <a:rect l="l" t="t" r="r" b="b"/>
            <a:pathLst>
              <a:path w="836676" h="662051">
                <a:moveTo>
                  <a:pt x="0" y="662051"/>
                </a:moveTo>
                <a:lnTo>
                  <a:pt x="836676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433701" y="1965325"/>
            <a:ext cx="533400" cy="1524"/>
          </a:xfrm>
          <a:custGeom>
            <a:avLst/>
            <a:gdLst/>
            <a:ahLst/>
            <a:cxnLst/>
            <a:rect l="l" t="t" r="r" b="b"/>
            <a:pathLst>
              <a:path w="533400" h="1524">
                <a:moveTo>
                  <a:pt x="0" y="0"/>
                </a:moveTo>
                <a:lnTo>
                  <a:pt x="533400" y="1524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797300" y="1958975"/>
            <a:ext cx="533400" cy="1524"/>
          </a:xfrm>
          <a:custGeom>
            <a:avLst/>
            <a:gdLst/>
            <a:ahLst/>
            <a:cxnLst/>
            <a:rect l="l" t="t" r="r" b="b"/>
            <a:pathLst>
              <a:path w="533400" h="1524">
                <a:moveTo>
                  <a:pt x="0" y="0"/>
                </a:moveTo>
                <a:lnTo>
                  <a:pt x="533400" y="1524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13301" y="1971675"/>
            <a:ext cx="1524" cy="1382649"/>
          </a:xfrm>
          <a:custGeom>
            <a:avLst/>
            <a:gdLst/>
            <a:ahLst/>
            <a:cxnLst/>
            <a:rect l="l" t="t" r="r" b="b"/>
            <a:pathLst>
              <a:path w="1524" h="1382649">
                <a:moveTo>
                  <a:pt x="0" y="0"/>
                </a:moveTo>
                <a:lnTo>
                  <a:pt x="1524" y="1382649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03676" y="3346450"/>
            <a:ext cx="809625" cy="723900"/>
          </a:xfrm>
          <a:custGeom>
            <a:avLst/>
            <a:gdLst/>
            <a:ahLst/>
            <a:cxnLst/>
            <a:rect l="l" t="t" r="r" b="b"/>
            <a:pathLst>
              <a:path w="809625" h="723900">
                <a:moveTo>
                  <a:pt x="0" y="723900"/>
                </a:moveTo>
                <a:lnTo>
                  <a:pt x="809625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62301" y="2189226"/>
            <a:ext cx="838200" cy="15875"/>
          </a:xfrm>
          <a:custGeom>
            <a:avLst/>
            <a:gdLst/>
            <a:ahLst/>
            <a:cxnLst/>
            <a:rect l="l" t="t" r="r" b="b"/>
            <a:pathLst>
              <a:path w="838200" h="15875">
                <a:moveTo>
                  <a:pt x="0" y="15875"/>
                </a:moveTo>
                <a:lnTo>
                  <a:pt x="838200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152650" y="3895725"/>
            <a:ext cx="228600" cy="180975"/>
          </a:xfrm>
          <a:custGeom>
            <a:avLst/>
            <a:gdLst/>
            <a:ahLst/>
            <a:cxnLst/>
            <a:rect l="l" t="t" r="r" b="b"/>
            <a:pathLst>
              <a:path w="228600" h="180975">
                <a:moveTo>
                  <a:pt x="228600" y="0"/>
                </a:moveTo>
                <a:lnTo>
                  <a:pt x="0" y="180975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78075" y="3879850"/>
            <a:ext cx="576326" cy="14224"/>
          </a:xfrm>
          <a:custGeom>
            <a:avLst/>
            <a:gdLst/>
            <a:ahLst/>
            <a:cxnLst/>
            <a:rect l="l" t="t" r="r" b="b"/>
            <a:pathLst>
              <a:path w="576326" h="14224">
                <a:moveTo>
                  <a:pt x="0" y="14224"/>
                </a:moveTo>
                <a:lnTo>
                  <a:pt x="576326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70201" y="2392426"/>
            <a:ext cx="1524" cy="1485900"/>
          </a:xfrm>
          <a:custGeom>
            <a:avLst/>
            <a:gdLst/>
            <a:ahLst/>
            <a:cxnLst/>
            <a:rect l="l" t="t" r="r" b="b"/>
            <a:pathLst>
              <a:path w="1524" h="1485900">
                <a:moveTo>
                  <a:pt x="0" y="1485900"/>
                </a:moveTo>
                <a:lnTo>
                  <a:pt x="1524" y="0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70201" y="2428875"/>
            <a:ext cx="812800" cy="1524"/>
          </a:xfrm>
          <a:custGeom>
            <a:avLst/>
            <a:gdLst/>
            <a:ahLst/>
            <a:cxnLst/>
            <a:rect l="l" t="t" r="r" b="b"/>
            <a:pathLst>
              <a:path w="812800" h="1524">
                <a:moveTo>
                  <a:pt x="0" y="0"/>
                </a:moveTo>
                <a:lnTo>
                  <a:pt x="812800" y="1524"/>
                </a:lnTo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874899" y="3375914"/>
            <a:ext cx="2708275" cy="1592961"/>
          </a:xfrm>
          <a:custGeom>
            <a:avLst/>
            <a:gdLst/>
            <a:ahLst/>
            <a:cxnLst/>
            <a:rect l="l" t="t" r="r" b="b"/>
            <a:pathLst>
              <a:path w="2708275" h="1592961">
                <a:moveTo>
                  <a:pt x="2606548" y="1540637"/>
                </a:moveTo>
                <a:lnTo>
                  <a:pt x="2595573" y="1534196"/>
                </a:lnTo>
                <a:lnTo>
                  <a:pt x="2566670" y="1583436"/>
                </a:lnTo>
                <a:lnTo>
                  <a:pt x="2708275" y="1592961"/>
                </a:lnTo>
                <a:lnTo>
                  <a:pt x="2606548" y="1540637"/>
                </a:lnTo>
                <a:close/>
              </a:path>
              <a:path w="2708275" h="1592961">
                <a:moveTo>
                  <a:pt x="2630931" y="1473962"/>
                </a:moveTo>
                <a:lnTo>
                  <a:pt x="2602057" y="1523151"/>
                </a:lnTo>
                <a:lnTo>
                  <a:pt x="2613025" y="1529588"/>
                </a:lnTo>
                <a:lnTo>
                  <a:pt x="2630931" y="1473962"/>
                </a:lnTo>
                <a:close/>
              </a:path>
              <a:path w="2708275" h="1592961">
                <a:moveTo>
                  <a:pt x="6476" y="0"/>
                </a:moveTo>
                <a:lnTo>
                  <a:pt x="0" y="10922"/>
                </a:lnTo>
                <a:lnTo>
                  <a:pt x="2595573" y="1534196"/>
                </a:lnTo>
                <a:lnTo>
                  <a:pt x="2606548" y="1540637"/>
                </a:lnTo>
                <a:lnTo>
                  <a:pt x="2708275" y="1592961"/>
                </a:lnTo>
                <a:lnTo>
                  <a:pt x="2630931" y="1473962"/>
                </a:lnTo>
                <a:lnTo>
                  <a:pt x="2613025" y="1529588"/>
                </a:lnTo>
                <a:lnTo>
                  <a:pt x="2602057" y="1523151"/>
                </a:lnTo>
                <a:lnTo>
                  <a:pt x="64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8010" y="589080"/>
            <a:ext cx="2972880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i="1" spc="0" dirty="0" smtClean="0">
                <a:latin typeface="Arial"/>
                <a:cs typeface="Arial"/>
              </a:rPr>
              <a:t>Downs</a:t>
            </a:r>
            <a:r>
              <a:rPr sz="4400" i="1" spc="14" dirty="0" smtClean="0">
                <a:latin typeface="Arial"/>
                <a:cs typeface="Arial"/>
              </a:rPr>
              <a:t>i</a:t>
            </a:r>
            <a:r>
              <a:rPr sz="4400" i="1" spc="0" dirty="0" smtClean="0">
                <a:latin typeface="Arial"/>
                <a:cs typeface="Arial"/>
              </a:rPr>
              <a:t>zi</a:t>
            </a:r>
            <a:r>
              <a:rPr sz="4400" i="1" spc="9" dirty="0" smtClean="0">
                <a:latin typeface="Arial"/>
                <a:cs typeface="Arial"/>
              </a:rPr>
              <a:t>n</a:t>
            </a:r>
            <a:r>
              <a:rPr sz="4400" i="1" spc="0" dirty="0" smtClean="0">
                <a:latin typeface="Arial"/>
                <a:cs typeface="Arial"/>
              </a:rPr>
              <a:t>g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9657" y="2994691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$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84063" y="4896897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$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19469" y="4990242"/>
            <a:ext cx="9154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REDE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693826" y="306455"/>
            <a:ext cx="8249169" cy="1142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Vantag</a:t>
            </a:r>
            <a:r>
              <a:rPr sz="4000" spc="-14" dirty="0" smtClean="0">
                <a:latin typeface="Arial"/>
                <a:cs typeface="Arial"/>
              </a:rPr>
              <a:t>e</a:t>
            </a:r>
            <a:r>
              <a:rPr sz="4000" spc="0" dirty="0" smtClean="0">
                <a:latin typeface="Arial"/>
                <a:cs typeface="Arial"/>
              </a:rPr>
              <a:t>ns</a:t>
            </a:r>
            <a:r>
              <a:rPr sz="4000" spc="-4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de</a:t>
            </a:r>
            <a:r>
              <a:rPr sz="4000" spc="-29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Sistemas</a:t>
            </a:r>
            <a:r>
              <a:rPr sz="4000" spc="1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Distribuídos</a:t>
            </a:r>
            <a:endParaRPr sz="4000">
              <a:latin typeface="Arial"/>
              <a:cs typeface="Arial"/>
            </a:endParaRPr>
          </a:p>
          <a:p>
            <a:pPr marL="682764" marR="721326" algn="ctr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sobre</a:t>
            </a:r>
            <a:r>
              <a:rPr sz="4000" spc="-100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Si</a:t>
            </a:r>
            <a:r>
              <a:rPr sz="4000" spc="9" dirty="0" smtClean="0">
                <a:latin typeface="Arial"/>
                <a:cs typeface="Arial"/>
              </a:rPr>
              <a:t>s</a:t>
            </a:r>
            <a:r>
              <a:rPr sz="4000" spc="0" dirty="0" smtClean="0">
                <a:latin typeface="Arial"/>
                <a:cs typeface="Arial"/>
              </a:rPr>
              <a:t>temas</a:t>
            </a:r>
            <a:r>
              <a:rPr sz="4000" spc="-14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Centralizados</a:t>
            </a:r>
            <a:endParaRPr sz="4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7217" y="2072925"/>
            <a:ext cx="177800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90117" y="2072925"/>
            <a:ext cx="45409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Me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hor</a:t>
            </a:r>
            <a:r>
              <a:rPr sz="2400" b="1" spc="-25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relação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cu</a:t>
            </a:r>
            <a:r>
              <a:rPr sz="2400" b="1" spc="-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to</a:t>
            </a:r>
            <a:r>
              <a:rPr sz="2400" b="1" spc="4" dirty="0" smtClean="0">
                <a:latin typeface="Arial"/>
                <a:cs typeface="Arial"/>
              </a:rPr>
              <a:t>/</a:t>
            </a:r>
            <a:r>
              <a:rPr sz="2400" b="1" spc="0" dirty="0" smtClean="0">
                <a:latin typeface="Arial"/>
                <a:cs typeface="Arial"/>
              </a:rPr>
              <a:t>be</a:t>
            </a:r>
            <a:r>
              <a:rPr sz="2400" b="1" spc="-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efíc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0117" y="2511837"/>
            <a:ext cx="17810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4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acida</a:t>
            </a:r>
            <a:r>
              <a:rPr sz="2400" b="1" spc="-4" dirty="0" smtClean="0">
                <a:latin typeface="Arial"/>
                <a:cs typeface="Arial"/>
              </a:rPr>
              <a:t>d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8069" y="2511837"/>
            <a:ext cx="4262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29380" y="2511837"/>
            <a:ext cx="23242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pr</a:t>
            </a:r>
            <a:r>
              <a:rPr sz="2400" b="1" spc="-1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cessa</a:t>
            </a:r>
            <a:r>
              <a:rPr sz="2400" b="1" spc="9" dirty="0" smtClean="0">
                <a:latin typeface="Arial"/>
                <a:cs typeface="Arial"/>
              </a:rPr>
              <a:t>m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r>
              <a:rPr sz="2400" b="1" spc="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20232" y="2511837"/>
            <a:ext cx="76575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além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49872" y="2511837"/>
            <a:ext cx="6121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dos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27366" y="2511837"/>
            <a:ext cx="10358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limi</a:t>
            </a:r>
            <a:r>
              <a:rPr sz="2400" b="1" spc="-14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0117" y="2877597"/>
            <a:ext cx="5587441" cy="1208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prát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cos</a:t>
            </a:r>
            <a:r>
              <a:rPr sz="2400" b="1" spc="-1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de Sistemas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ntra</a:t>
            </a:r>
            <a:r>
              <a:rPr sz="2400" b="1" spc="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izados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571"/>
              </a:spcBef>
            </a:pPr>
            <a:r>
              <a:rPr sz="2400" b="1" spc="0" dirty="0" smtClean="0">
                <a:latin typeface="Arial"/>
                <a:cs typeface="Arial"/>
              </a:rPr>
              <a:t>Maior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d</a:t>
            </a:r>
            <a:r>
              <a:rPr sz="2400" b="1" spc="-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mínio</a:t>
            </a:r>
            <a:r>
              <a:rPr sz="2400" b="1" spc="-25" dirty="0" smtClean="0">
                <a:latin typeface="Arial"/>
                <a:cs typeface="Arial"/>
              </a:rPr>
              <a:t> </a:t>
            </a:r>
            <a:r>
              <a:rPr sz="2400" b="1" spc="-4" dirty="0" smtClean="0">
                <a:latin typeface="Arial"/>
                <a:cs typeface="Arial"/>
              </a:rPr>
              <a:t>d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-4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l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ç</a:t>
            </a:r>
            <a:r>
              <a:rPr sz="2400" b="1" spc="-4" dirty="0" smtClean="0">
                <a:latin typeface="Arial"/>
                <a:cs typeface="Arial"/>
              </a:rPr>
              <a:t>õ</a:t>
            </a:r>
            <a:r>
              <a:rPr sz="2400" b="1" spc="0" dirty="0" smtClean="0">
                <a:latin typeface="Arial"/>
                <a:cs typeface="Arial"/>
              </a:rPr>
              <a:t>es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6"/>
              </a:spcBef>
            </a:pPr>
            <a:r>
              <a:rPr sz="2400" b="1" spc="0" dirty="0" smtClean="0">
                <a:latin typeface="Arial"/>
                <a:cs typeface="Arial"/>
              </a:rPr>
              <a:t>Ma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or</a:t>
            </a:r>
            <a:r>
              <a:rPr sz="2400" b="1" spc="-1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co</a:t>
            </a:r>
            <a:r>
              <a:rPr sz="2400" b="1" spc="-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f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abil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da</a:t>
            </a:r>
            <a:r>
              <a:rPr sz="2400" b="1" spc="-4" dirty="0" smtClean="0">
                <a:latin typeface="Arial"/>
                <a:cs typeface="Arial"/>
              </a:rPr>
              <a:t>d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r>
              <a:rPr sz="2400" b="1" spc="-34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e dispo</a:t>
            </a:r>
            <a:r>
              <a:rPr sz="2400" b="1" spc="-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ibi</a:t>
            </a:r>
            <a:r>
              <a:rPr sz="2400" b="1" spc="9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idade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7217" y="3316643"/>
            <a:ext cx="177952" cy="1208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0117" y="4194714"/>
            <a:ext cx="2426893" cy="10619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Cresci</a:t>
            </a:r>
            <a:r>
              <a:rPr sz="2400" b="1" spc="4" dirty="0" smtClean="0">
                <a:latin typeface="Arial"/>
                <a:cs typeface="Arial"/>
              </a:rPr>
              <a:t>me</a:t>
            </a:r>
            <a:r>
              <a:rPr sz="2400" b="1" spc="0" dirty="0" smtClean="0">
                <a:latin typeface="Arial"/>
                <a:cs typeface="Arial"/>
              </a:rPr>
              <a:t>nto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400" b="1" spc="0" dirty="0" smtClean="0">
                <a:latin typeface="Arial"/>
                <a:cs typeface="Arial"/>
              </a:rPr>
              <a:t>pro</a:t>
            </a:r>
            <a:r>
              <a:rPr sz="2400" b="1" spc="-9" dirty="0" smtClean="0">
                <a:latin typeface="Arial"/>
                <a:cs typeface="Arial"/>
              </a:rPr>
              <a:t>c</a:t>
            </a:r>
            <a:r>
              <a:rPr sz="2400" b="1" spc="0" dirty="0" smtClean="0">
                <a:latin typeface="Arial"/>
                <a:cs typeface="Arial"/>
              </a:rPr>
              <a:t>ess</a:t>
            </a:r>
            <a:r>
              <a:rPr sz="2400" b="1" spc="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me</a:t>
            </a:r>
            <a:r>
              <a:rPr sz="2400" b="1" spc="-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sz="2400" b="1" spc="0" dirty="0" smtClean="0">
                <a:latin typeface="Arial"/>
                <a:cs typeface="Arial"/>
              </a:rPr>
              <a:t>grad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v</a:t>
            </a:r>
            <a:r>
              <a:rPr sz="2400" b="1" spc="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ment</a:t>
            </a:r>
            <a:r>
              <a:rPr sz="2400" b="1" spc="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67837" y="4194714"/>
            <a:ext cx="14411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gr</a:t>
            </a:r>
            <a:r>
              <a:rPr sz="2400" b="1" spc="-1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dativo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0026" y="4194714"/>
            <a:ext cx="1182662" cy="6962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2712" marR="393738" algn="ctr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da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2400" b="1" spc="0" dirty="0" smtClean="0">
                <a:latin typeface="Arial"/>
                <a:cs typeface="Arial"/>
              </a:rPr>
              <a:t>si</a:t>
            </a:r>
            <a:r>
              <a:rPr sz="2400" b="1" spc="-14" dirty="0" smtClean="0">
                <a:latin typeface="Arial"/>
                <a:cs typeface="Arial"/>
              </a:rPr>
              <a:t>s</a:t>
            </a:r>
            <a:r>
              <a:rPr sz="2400" b="1" spc="0" dirty="0" smtClean="0">
                <a:latin typeface="Arial"/>
                <a:cs typeface="Arial"/>
              </a:rPr>
              <a:t>tema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49772" y="4194714"/>
            <a:ext cx="17295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ca</a:t>
            </a:r>
            <a:r>
              <a:rPr sz="2400" b="1" spc="-4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acida</a:t>
            </a:r>
            <a:r>
              <a:rPr sz="2400" b="1" spc="-4" dirty="0" smtClean="0">
                <a:latin typeface="Arial"/>
                <a:cs typeface="Arial"/>
              </a:rPr>
              <a:t>d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38490" y="4194714"/>
            <a:ext cx="4262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77209" y="4560481"/>
            <a:ext cx="1727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10990" y="4560481"/>
            <a:ext cx="3085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05220" y="4560481"/>
            <a:ext cx="1340002" cy="696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4431" marR="45720">
              <a:lnSpc>
                <a:spcPts val="2555"/>
              </a:lnSpc>
              <a:spcBef>
                <a:spcPts val="127"/>
              </a:spcBef>
            </a:pPr>
            <a:r>
              <a:rPr sz="2400" b="1" spc="-4" dirty="0" smtClean="0">
                <a:latin typeface="Arial"/>
                <a:cs typeface="Arial"/>
              </a:rPr>
              <a:t>pode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ha</a:t>
            </a:r>
            <a:r>
              <a:rPr sz="2400" spc="-9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dware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06716" y="4560481"/>
            <a:ext cx="1157071" cy="696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crescer</a:t>
            </a:r>
            <a:endParaRPr sz="2400">
              <a:latin typeface="Arial"/>
              <a:cs typeface="Arial"/>
            </a:endParaRPr>
          </a:p>
          <a:p>
            <a:pPr marL="166877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podem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2429" y="4926488"/>
            <a:ext cx="9666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-1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vos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13326" y="4926488"/>
            <a:ext cx="12217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so</a:t>
            </a:r>
            <a:r>
              <a:rPr sz="2400" spc="-9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tware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0128" y="4926488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0117" y="5292248"/>
            <a:ext cx="41371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ser</a:t>
            </a:r>
            <a:r>
              <a:rPr sz="2400" spc="-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stala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os</a:t>
            </a:r>
            <a:r>
              <a:rPr sz="2400" spc="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gradativ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mente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704189" y="306455"/>
            <a:ext cx="7774843" cy="1142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90"/>
              </a:lnSpc>
              <a:spcBef>
                <a:spcPts val="209"/>
              </a:spcBef>
            </a:pPr>
            <a:r>
              <a:rPr sz="4000" spc="0" dirty="0" smtClean="0">
                <a:latin typeface="Arial"/>
                <a:cs typeface="Arial"/>
              </a:rPr>
              <a:t>Caracterí</a:t>
            </a:r>
            <a:r>
              <a:rPr sz="4000" spc="9" dirty="0" smtClean="0">
                <a:latin typeface="Arial"/>
                <a:cs typeface="Arial"/>
              </a:rPr>
              <a:t>s</a:t>
            </a:r>
            <a:r>
              <a:rPr sz="4000" spc="0" dirty="0" smtClean="0">
                <a:latin typeface="Arial"/>
                <a:cs typeface="Arial"/>
              </a:rPr>
              <a:t>ti</a:t>
            </a:r>
            <a:r>
              <a:rPr sz="4000" spc="9" dirty="0" smtClean="0">
                <a:latin typeface="Arial"/>
                <a:cs typeface="Arial"/>
              </a:rPr>
              <a:t>c</a:t>
            </a:r>
            <a:r>
              <a:rPr sz="4000" spc="0" dirty="0" smtClean="0">
                <a:latin typeface="Arial"/>
                <a:cs typeface="Arial"/>
              </a:rPr>
              <a:t>as</a:t>
            </a:r>
            <a:r>
              <a:rPr sz="4000" spc="-4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–</a:t>
            </a:r>
            <a:r>
              <a:rPr sz="4000" spc="-22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vantagens</a:t>
            </a:r>
            <a:r>
              <a:rPr sz="4000" spc="-154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sobre</a:t>
            </a:r>
            <a:endParaRPr sz="4000">
              <a:latin typeface="Arial"/>
              <a:cs typeface="Arial"/>
            </a:endParaRPr>
          </a:p>
          <a:p>
            <a:pPr marL="1150937" marR="1188133" algn="ctr">
              <a:lnSpc>
                <a:spcPct val="95825"/>
              </a:lnSpc>
            </a:pPr>
            <a:r>
              <a:rPr sz="4000" spc="0" dirty="0" smtClean="0">
                <a:latin typeface="Arial"/>
                <a:cs typeface="Arial"/>
              </a:rPr>
              <a:t>Sis</a:t>
            </a:r>
            <a:r>
              <a:rPr sz="4000" spc="9" dirty="0" smtClean="0">
                <a:latin typeface="Arial"/>
                <a:cs typeface="Arial"/>
              </a:rPr>
              <a:t>t</a:t>
            </a:r>
            <a:r>
              <a:rPr sz="4000" spc="0" dirty="0" smtClean="0">
                <a:latin typeface="Arial"/>
                <a:cs typeface="Arial"/>
              </a:rPr>
              <a:t>emas</a:t>
            </a:r>
            <a:r>
              <a:rPr sz="4000" spc="-97" dirty="0" smtClean="0">
                <a:latin typeface="Arial"/>
                <a:cs typeface="Arial"/>
              </a:rPr>
              <a:t> </a:t>
            </a:r>
            <a:r>
              <a:rPr sz="4000" spc="0" dirty="0" smtClean="0">
                <a:latin typeface="Arial"/>
                <a:cs typeface="Arial"/>
              </a:rPr>
              <a:t>Centrali</a:t>
            </a:r>
            <a:r>
              <a:rPr sz="4000" spc="9" dirty="0" smtClean="0">
                <a:latin typeface="Arial"/>
                <a:cs typeface="Arial"/>
              </a:rPr>
              <a:t>z</a:t>
            </a:r>
            <a:r>
              <a:rPr sz="4000" spc="0" dirty="0" smtClean="0">
                <a:latin typeface="Arial"/>
                <a:cs typeface="Arial"/>
              </a:rPr>
              <a:t>ados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9764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1976412"/>
            <a:ext cx="276249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9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mp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rt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-4" dirty="0" smtClean="0">
                <a:latin typeface="Arial"/>
                <a:cs typeface="Arial"/>
              </a:rPr>
              <a:t>l</a:t>
            </a:r>
            <a:r>
              <a:rPr sz="2400" b="1" spc="0" dirty="0" smtClean="0">
                <a:latin typeface="Arial"/>
                <a:cs typeface="Arial"/>
              </a:rPr>
              <a:t>h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me</a:t>
            </a:r>
            <a:r>
              <a:rPr sz="2400" b="1" spc="-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42715" y="1976412"/>
            <a:ext cx="42624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69917" y="1976412"/>
            <a:ext cx="144224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rec</a:t>
            </a:r>
            <a:r>
              <a:rPr sz="2400" b="1" spc="-9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rso</a:t>
            </a:r>
            <a:r>
              <a:rPr sz="2400" b="1" spc="-9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13373" y="1976412"/>
            <a:ext cx="152804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rvidores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44078" y="1976412"/>
            <a:ext cx="4094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-4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269267"/>
            <a:ext cx="72242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arqu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vos,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impressoras,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eio el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ôn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co,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nomes, etc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00078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3000787"/>
            <a:ext cx="7767315" cy="6230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10"/>
              </a:lnSpc>
              <a:spcBef>
                <a:spcPts val="310"/>
              </a:spcBef>
            </a:pPr>
            <a:r>
              <a:rPr sz="2400" b="1" spc="0" dirty="0" smtClean="0">
                <a:latin typeface="Arial"/>
                <a:cs typeface="Arial"/>
              </a:rPr>
              <a:t>Disp</a:t>
            </a:r>
            <a:r>
              <a:rPr sz="2400" b="1" spc="-4" dirty="0" smtClean="0">
                <a:latin typeface="Arial"/>
                <a:cs typeface="Arial"/>
              </a:rPr>
              <a:t>o</a:t>
            </a:r>
            <a:r>
              <a:rPr sz="2400" b="1" spc="0" dirty="0" smtClean="0">
                <a:latin typeface="Arial"/>
                <a:cs typeface="Arial"/>
              </a:rPr>
              <a:t>ni</a:t>
            </a:r>
            <a:r>
              <a:rPr sz="2400" b="1" spc="-9" dirty="0" smtClean="0">
                <a:latin typeface="Arial"/>
                <a:cs typeface="Arial"/>
              </a:rPr>
              <a:t>b</a:t>
            </a:r>
            <a:r>
              <a:rPr sz="2400" b="1" spc="0" dirty="0" smtClean="0">
                <a:latin typeface="Arial"/>
                <a:cs typeface="Arial"/>
              </a:rPr>
              <a:t>il</a:t>
            </a:r>
            <a:r>
              <a:rPr sz="2400" b="1" spc="-9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da</a:t>
            </a:r>
            <a:r>
              <a:rPr sz="2400" b="1" spc="-4" dirty="0" smtClean="0">
                <a:latin typeface="Arial"/>
                <a:cs typeface="Arial"/>
              </a:rPr>
              <a:t>d</a:t>
            </a:r>
            <a:r>
              <a:rPr sz="2400" b="1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.</a:t>
            </a:r>
            <a:r>
              <a:rPr sz="2400" spc="14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Fa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ha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um</a:t>
            </a:r>
            <a:r>
              <a:rPr sz="2400" spc="1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el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mento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não</a:t>
            </a:r>
            <a:r>
              <a:rPr sz="2400" spc="1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ter</a:t>
            </a:r>
            <a:r>
              <a:rPr sz="2400" spc="9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ompe a op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ração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do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sistema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gl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bal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2516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4025169"/>
            <a:ext cx="16594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Mob</a:t>
            </a:r>
            <a:r>
              <a:rPr sz="2400" b="1" spc="-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lid</a:t>
            </a:r>
            <a:r>
              <a:rPr sz="2400" b="1" spc="-4" dirty="0" smtClean="0">
                <a:latin typeface="Arial"/>
                <a:cs typeface="Arial"/>
              </a:rPr>
              <a:t>a</a:t>
            </a:r>
            <a:r>
              <a:rPr sz="2400" b="1" spc="-14" dirty="0" smtClean="0">
                <a:latin typeface="Arial"/>
                <a:cs typeface="Arial"/>
              </a:rPr>
              <a:t>d</a:t>
            </a:r>
            <a:r>
              <a:rPr sz="2400" b="1" spc="0" dirty="0" smtClean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4178" y="4025169"/>
            <a:ext cx="6121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dos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1130" y="4025169"/>
            <a:ext cx="1425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us</a:t>
            </a:r>
            <a:r>
              <a:rPr sz="2400" b="1" spc="-4" dirty="0" smtClean="0">
                <a:latin typeface="Arial"/>
                <a:cs typeface="Arial"/>
              </a:rPr>
              <a:t>u</a:t>
            </a:r>
            <a:r>
              <a:rPr sz="2400" b="1" spc="0" dirty="0" smtClean="0">
                <a:latin typeface="Arial"/>
                <a:cs typeface="Arial"/>
              </a:rPr>
              <a:t>ários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1773" y="4025169"/>
            <a:ext cx="23849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do </a:t>
            </a:r>
            <a:r>
              <a:rPr sz="2400" spc="47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81138" y="4025169"/>
            <a:ext cx="10714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mod</a:t>
            </a:r>
            <a:r>
              <a:rPr sz="2400" spc="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lo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317777"/>
            <a:ext cx="7781539" cy="623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80"/>
              </a:lnSpc>
              <a:spcBef>
                <a:spcPts val="124"/>
              </a:spcBef>
            </a:pPr>
            <a:r>
              <a:rPr sz="3600" spc="0" baseline="-1207" dirty="0" smtClean="0">
                <a:latin typeface="Arial"/>
                <a:cs typeface="Arial"/>
              </a:rPr>
              <a:t>usado,</a:t>
            </a:r>
            <a:r>
              <a:rPr sz="3600" spc="28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usu</a:t>
            </a:r>
            <a:r>
              <a:rPr sz="3600" spc="-4" baseline="-1207" dirty="0" smtClean="0">
                <a:latin typeface="Arial"/>
                <a:cs typeface="Arial"/>
              </a:rPr>
              <a:t>á</a:t>
            </a:r>
            <a:r>
              <a:rPr sz="3600" spc="0" baseline="-1207" dirty="0" smtClean="0">
                <a:latin typeface="Arial"/>
                <a:cs typeface="Arial"/>
              </a:rPr>
              <a:t>rios</a:t>
            </a:r>
            <a:r>
              <a:rPr sz="3600" spc="284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ficam</a:t>
            </a:r>
            <a:r>
              <a:rPr sz="3600" spc="284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l</a:t>
            </a:r>
            <a:r>
              <a:rPr sz="3600" spc="-9" baseline="-1207" dirty="0" smtClean="0">
                <a:latin typeface="Arial"/>
                <a:cs typeface="Arial"/>
              </a:rPr>
              <a:t>i</a:t>
            </a:r>
            <a:r>
              <a:rPr sz="3600" spc="0" baseline="-1207" dirty="0" smtClean="0">
                <a:latin typeface="Arial"/>
                <a:cs typeface="Arial"/>
              </a:rPr>
              <a:t>vres</a:t>
            </a:r>
            <a:r>
              <a:rPr sz="3600" spc="28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para</a:t>
            </a:r>
            <a:r>
              <a:rPr sz="3600" spc="27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acessar</a:t>
            </a:r>
            <a:r>
              <a:rPr sz="3600" spc="26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o</a:t>
            </a:r>
            <a:r>
              <a:rPr sz="3600" spc="279" baseline="-1207" dirty="0" smtClean="0">
                <a:latin typeface="Arial"/>
                <a:cs typeface="Arial"/>
              </a:rPr>
              <a:t> </a:t>
            </a:r>
            <a:r>
              <a:rPr sz="3600" spc="0" baseline="-1207" dirty="0" smtClean="0">
                <a:latin typeface="Arial"/>
                <a:cs typeface="Arial"/>
              </a:rPr>
              <a:t>sistema</a:t>
            </a:r>
            <a:r>
              <a:rPr sz="3600" spc="269" baseline="-1207" dirty="0" smtClean="0">
                <a:latin typeface="Arial"/>
                <a:cs typeface="Arial"/>
              </a:rPr>
              <a:t> </a:t>
            </a:r>
            <a:r>
              <a:rPr sz="3600" spc="9" baseline="-1207" dirty="0" smtClean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ts val="2380"/>
              </a:lnSpc>
            </a:pPr>
            <a:r>
              <a:rPr sz="3600" spc="0" baseline="1207" dirty="0" smtClean="0">
                <a:latin typeface="Arial"/>
                <a:cs typeface="Arial"/>
              </a:rPr>
              <a:t>d</a:t>
            </a:r>
            <a:r>
              <a:rPr sz="3600" spc="-9" baseline="1207" dirty="0" smtClean="0">
                <a:latin typeface="Arial"/>
                <a:cs typeface="Arial"/>
              </a:rPr>
              <a:t>i</a:t>
            </a:r>
            <a:r>
              <a:rPr sz="3600" spc="0" baseline="1207" dirty="0" smtClean="0">
                <a:latin typeface="Arial"/>
                <a:cs typeface="Arial"/>
              </a:rPr>
              <a:t>versos p</a:t>
            </a:r>
            <a:r>
              <a:rPr sz="3600" spc="-4" baseline="1207" dirty="0" smtClean="0">
                <a:latin typeface="Arial"/>
                <a:cs typeface="Arial"/>
              </a:rPr>
              <a:t>o</a:t>
            </a:r>
            <a:r>
              <a:rPr sz="3600" spc="0" baseline="1207" dirty="0" smtClean="0">
                <a:latin typeface="Arial"/>
                <a:cs typeface="Arial"/>
              </a:rPr>
              <a:t>ntos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2751</Words>
  <Application>Microsoft Office PowerPoint</Application>
  <PresentationFormat>Apresentação na tela (4:3)</PresentationFormat>
  <Paragraphs>1381</Paragraphs>
  <Slides>69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69</vt:i4>
      </vt:variant>
    </vt:vector>
  </HeadingPairs>
  <TitlesOfParts>
    <vt:vector size="70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</cp:revision>
  <dcterms:modified xsi:type="dcterms:W3CDTF">2014-08-07T13:27:49Z</dcterms:modified>
</cp:coreProperties>
</file>