
<file path=[Content_Types].xml><?xml version="1.0" encoding="utf-8"?>
<Types xmlns="http://schemas.openxmlformats.org/package/2006/content-types"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7556500" cy="10693400"/>
  <p:notesSz cx="7556500" cy="106934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56" d="100"/>
          <a:sy n="56" d="100"/>
        </p:scale>
        <p:origin x="-2292" y="-9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object 35"/>
          <p:cNvSpPr/>
          <p:nvPr/>
        </p:nvSpPr>
        <p:spPr>
          <a:xfrm>
            <a:off x="760476" y="1598670"/>
            <a:ext cx="6044183" cy="0"/>
          </a:xfrm>
          <a:custGeom>
            <a:avLst/>
            <a:gdLst/>
            <a:ahLst/>
            <a:cxnLst/>
            <a:rect l="l" t="t" r="r" b="b"/>
            <a:pathLst>
              <a:path w="6044183">
                <a:moveTo>
                  <a:pt x="0" y="0"/>
                </a:moveTo>
                <a:lnTo>
                  <a:pt x="6044183" y="0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760476" y="9649965"/>
            <a:ext cx="6044183" cy="0"/>
          </a:xfrm>
          <a:custGeom>
            <a:avLst/>
            <a:gdLst/>
            <a:ahLst/>
            <a:cxnLst/>
            <a:rect l="l" t="t" r="r" b="b"/>
            <a:pathLst>
              <a:path w="6044183">
                <a:moveTo>
                  <a:pt x="0" y="0"/>
                </a:moveTo>
                <a:lnTo>
                  <a:pt x="6044183" y="0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9" name="object 29"/>
          <p:cNvSpPr txBox="1"/>
          <p:nvPr/>
        </p:nvSpPr>
        <p:spPr>
          <a:xfrm>
            <a:off x="3154174" y="1890076"/>
            <a:ext cx="1272715" cy="1485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085"/>
              </a:lnSpc>
              <a:spcBef>
                <a:spcPts val="54"/>
              </a:spcBef>
            </a:pPr>
            <a:r>
              <a:rPr sz="950" b="1" spc="-14" dirty="0" smtClean="0">
                <a:latin typeface="Arial"/>
                <a:cs typeface="Arial"/>
              </a:rPr>
              <a:t>A</a:t>
            </a:r>
            <a:r>
              <a:rPr sz="950" b="1" spc="0" dirty="0" smtClean="0">
                <a:latin typeface="Arial"/>
                <a:cs typeface="Arial"/>
              </a:rPr>
              <a:t>t</a:t>
            </a:r>
            <a:r>
              <a:rPr sz="950" b="1" spc="19" dirty="0" smtClean="0">
                <a:latin typeface="Arial"/>
                <a:cs typeface="Arial"/>
              </a:rPr>
              <a:t>i</a:t>
            </a:r>
            <a:r>
              <a:rPr sz="950" b="1" spc="-9" dirty="0" smtClean="0">
                <a:latin typeface="Arial"/>
                <a:cs typeface="Arial"/>
              </a:rPr>
              <a:t>v</a:t>
            </a:r>
            <a:r>
              <a:rPr sz="950" b="1" spc="19" dirty="0" smtClean="0">
                <a:latin typeface="Arial"/>
                <a:cs typeface="Arial"/>
              </a:rPr>
              <a:t>i</a:t>
            </a:r>
            <a:r>
              <a:rPr sz="950" b="1" spc="-4" dirty="0" smtClean="0">
                <a:latin typeface="Arial"/>
                <a:cs typeface="Arial"/>
              </a:rPr>
              <a:t>d</a:t>
            </a:r>
            <a:r>
              <a:rPr sz="950" b="1" spc="14" dirty="0" smtClean="0">
                <a:latin typeface="Arial"/>
                <a:cs typeface="Arial"/>
              </a:rPr>
              <a:t>a</a:t>
            </a:r>
            <a:r>
              <a:rPr sz="950" b="1" spc="-14" dirty="0" smtClean="0">
                <a:latin typeface="Arial"/>
                <a:cs typeface="Arial"/>
              </a:rPr>
              <a:t>d</a:t>
            </a:r>
            <a:r>
              <a:rPr sz="950" b="1" spc="0" dirty="0" smtClean="0">
                <a:latin typeface="Arial"/>
                <a:cs typeface="Arial"/>
              </a:rPr>
              <a:t>e</a:t>
            </a:r>
            <a:r>
              <a:rPr sz="950" b="1" spc="74" dirty="0" smtClean="0">
                <a:latin typeface="Arial"/>
                <a:cs typeface="Arial"/>
              </a:rPr>
              <a:t> </a:t>
            </a:r>
            <a:r>
              <a:rPr sz="950" b="1" spc="9" dirty="0" smtClean="0">
                <a:latin typeface="Arial"/>
                <a:cs typeface="Arial"/>
              </a:rPr>
              <a:t>d</a:t>
            </a:r>
            <a:r>
              <a:rPr sz="950" b="1" spc="0" dirty="0" smtClean="0">
                <a:latin typeface="Arial"/>
                <a:cs typeface="Arial"/>
              </a:rPr>
              <a:t>e</a:t>
            </a:r>
            <a:r>
              <a:rPr sz="950" b="1" spc="31" dirty="0" smtClean="0">
                <a:latin typeface="Arial"/>
                <a:cs typeface="Arial"/>
              </a:rPr>
              <a:t> </a:t>
            </a:r>
            <a:r>
              <a:rPr sz="950" b="1" spc="-4" dirty="0" smtClean="0">
                <a:latin typeface="Arial"/>
                <a:cs typeface="Arial"/>
              </a:rPr>
              <a:t>F</a:t>
            </a:r>
            <a:r>
              <a:rPr sz="950" b="1" spc="4" dirty="0" smtClean="0">
                <a:latin typeface="Arial"/>
                <a:cs typeface="Arial"/>
              </a:rPr>
              <a:t>i</a:t>
            </a:r>
            <a:r>
              <a:rPr sz="950" b="1" spc="0" dirty="0" smtClean="0">
                <a:latin typeface="Arial"/>
                <a:cs typeface="Arial"/>
              </a:rPr>
              <a:t>xação</a:t>
            </a:r>
            <a:endParaRPr sz="950">
              <a:latin typeface="Arial"/>
              <a:cs typeface="Arial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3058162" y="2175064"/>
            <a:ext cx="1466438" cy="1485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085"/>
              </a:lnSpc>
              <a:spcBef>
                <a:spcPts val="54"/>
              </a:spcBef>
            </a:pPr>
            <a:r>
              <a:rPr sz="950" b="1" spc="-4" dirty="0" smtClean="0">
                <a:latin typeface="Arial"/>
                <a:cs typeface="Arial"/>
              </a:rPr>
              <a:t>U</a:t>
            </a:r>
            <a:r>
              <a:rPr sz="950" b="1" spc="9" dirty="0" smtClean="0">
                <a:latin typeface="Arial"/>
                <a:cs typeface="Arial"/>
              </a:rPr>
              <a:t>N</a:t>
            </a:r>
            <a:r>
              <a:rPr sz="950" b="1" spc="4" dirty="0" smtClean="0">
                <a:latin typeface="Arial"/>
                <a:cs typeface="Arial"/>
              </a:rPr>
              <a:t>I</a:t>
            </a:r>
            <a:r>
              <a:rPr sz="950" b="1" spc="9" dirty="0" smtClean="0">
                <a:latin typeface="Arial"/>
                <a:cs typeface="Arial"/>
              </a:rPr>
              <a:t>D</a:t>
            </a:r>
            <a:r>
              <a:rPr sz="950" b="1" spc="-14" dirty="0" smtClean="0">
                <a:latin typeface="Arial"/>
                <a:cs typeface="Arial"/>
              </a:rPr>
              <a:t>A</a:t>
            </a:r>
            <a:r>
              <a:rPr sz="950" b="1" spc="9" dirty="0" smtClean="0">
                <a:latin typeface="Arial"/>
                <a:cs typeface="Arial"/>
              </a:rPr>
              <a:t>D</a:t>
            </a:r>
            <a:r>
              <a:rPr sz="950" b="1" spc="0" dirty="0" smtClean="0">
                <a:latin typeface="Arial"/>
                <a:cs typeface="Arial"/>
              </a:rPr>
              <a:t>E</a:t>
            </a:r>
            <a:r>
              <a:rPr sz="950" b="1" spc="67" dirty="0" smtClean="0">
                <a:latin typeface="Arial"/>
                <a:cs typeface="Arial"/>
              </a:rPr>
              <a:t> </a:t>
            </a:r>
            <a:r>
              <a:rPr sz="950" b="1" spc="0" dirty="0" smtClean="0">
                <a:latin typeface="Arial"/>
                <a:cs typeface="Arial"/>
              </a:rPr>
              <a:t>I</a:t>
            </a:r>
            <a:r>
              <a:rPr sz="950" b="1" spc="25" dirty="0" smtClean="0">
                <a:latin typeface="Arial"/>
                <a:cs typeface="Arial"/>
              </a:rPr>
              <a:t> </a:t>
            </a:r>
            <a:r>
              <a:rPr sz="950" b="1" spc="0" dirty="0" smtClean="0">
                <a:latin typeface="Arial"/>
                <a:cs typeface="Arial"/>
              </a:rPr>
              <a:t>–</a:t>
            </a:r>
            <a:r>
              <a:rPr sz="950" b="1" spc="20" dirty="0" smtClean="0">
                <a:latin typeface="Arial"/>
                <a:cs typeface="Arial"/>
              </a:rPr>
              <a:t> </a:t>
            </a:r>
            <a:r>
              <a:rPr sz="950" b="1" spc="0" dirty="0" smtClean="0">
                <a:latin typeface="Arial"/>
                <a:cs typeface="Arial"/>
              </a:rPr>
              <a:t>E</a:t>
            </a:r>
            <a:r>
              <a:rPr sz="950" b="1" spc="-9" dirty="0" smtClean="0">
                <a:latin typeface="Arial"/>
                <a:cs typeface="Arial"/>
              </a:rPr>
              <a:t>x</a:t>
            </a:r>
            <a:r>
              <a:rPr sz="950" b="1" spc="0" dirty="0" smtClean="0">
                <a:latin typeface="Arial"/>
                <a:cs typeface="Arial"/>
              </a:rPr>
              <a:t>e</a:t>
            </a:r>
            <a:r>
              <a:rPr sz="950" b="1" spc="4" dirty="0" smtClean="0">
                <a:latin typeface="Arial"/>
                <a:cs typeface="Arial"/>
              </a:rPr>
              <a:t>r</a:t>
            </a:r>
            <a:r>
              <a:rPr sz="950" b="1" spc="0" dirty="0" smtClean="0">
                <a:latin typeface="Arial"/>
                <a:cs typeface="Arial"/>
              </a:rPr>
              <a:t>c</a:t>
            </a:r>
            <a:r>
              <a:rPr sz="950" b="1" spc="4" dirty="0" smtClean="0">
                <a:latin typeface="Arial"/>
                <a:cs typeface="Arial"/>
              </a:rPr>
              <a:t>í</a:t>
            </a:r>
            <a:r>
              <a:rPr sz="950" b="1" spc="-9" dirty="0" smtClean="0">
                <a:latin typeface="Arial"/>
                <a:cs typeface="Arial"/>
              </a:rPr>
              <a:t>c</a:t>
            </a:r>
            <a:r>
              <a:rPr sz="950" b="1" spc="4" dirty="0" smtClean="0">
                <a:latin typeface="Arial"/>
                <a:cs typeface="Arial"/>
              </a:rPr>
              <a:t>i</a:t>
            </a:r>
            <a:r>
              <a:rPr sz="950" b="1" spc="0" dirty="0" smtClean="0">
                <a:latin typeface="Arial"/>
                <a:cs typeface="Arial"/>
              </a:rPr>
              <a:t>o</a:t>
            </a:r>
            <a:r>
              <a:rPr sz="950" b="1" spc="69" dirty="0" smtClean="0">
                <a:latin typeface="Arial"/>
                <a:cs typeface="Arial"/>
              </a:rPr>
              <a:t> </a:t>
            </a:r>
            <a:r>
              <a:rPr sz="950" b="1" spc="4" dirty="0" smtClean="0">
                <a:latin typeface="Arial"/>
                <a:cs typeface="Arial"/>
              </a:rPr>
              <a:t>I</a:t>
            </a:r>
            <a:r>
              <a:rPr sz="950" b="1" spc="0" dirty="0" smtClean="0">
                <a:latin typeface="Arial"/>
                <a:cs typeface="Arial"/>
              </a:rPr>
              <a:t>I</a:t>
            </a:r>
            <a:endParaRPr sz="950">
              <a:latin typeface="Arial"/>
              <a:cs typeface="Arial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988572" y="2463100"/>
            <a:ext cx="146653" cy="1485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085"/>
              </a:lnSpc>
              <a:spcBef>
                <a:spcPts val="54"/>
              </a:spcBef>
            </a:pPr>
            <a:r>
              <a:rPr sz="950" dirty="0" smtClean="0">
                <a:latin typeface="Arial"/>
                <a:cs typeface="Arial"/>
              </a:rPr>
              <a:t>1.</a:t>
            </a:r>
            <a:endParaRPr sz="950">
              <a:latin typeface="Arial"/>
              <a:cs typeface="Arial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1203456" y="2463100"/>
            <a:ext cx="5604118" cy="43198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0317" indent="-7617">
              <a:lnSpc>
                <a:spcPts val="1100"/>
              </a:lnSpc>
              <a:spcBef>
                <a:spcPts val="60"/>
              </a:spcBef>
            </a:pPr>
            <a:r>
              <a:rPr sz="950" spc="9" dirty="0" smtClean="0">
                <a:latin typeface="Arial"/>
                <a:cs typeface="Arial"/>
              </a:rPr>
              <a:t>N</a:t>
            </a:r>
            <a:r>
              <a:rPr sz="950" spc="-9" dirty="0" smtClean="0">
                <a:latin typeface="Arial"/>
                <a:cs typeface="Arial"/>
              </a:rPr>
              <a:t>a</a:t>
            </a:r>
            <a:r>
              <a:rPr sz="950" spc="0" dirty="0" smtClean="0">
                <a:latin typeface="Arial"/>
                <a:cs typeface="Arial"/>
              </a:rPr>
              <a:t>s </a:t>
            </a:r>
            <a:r>
              <a:rPr sz="950" spc="121" dirty="0" smtClean="0">
                <a:latin typeface="Arial"/>
                <a:cs typeface="Arial"/>
              </a:rPr>
              <a:t> </a:t>
            </a:r>
            <a:r>
              <a:rPr sz="950" spc="0" dirty="0" smtClean="0">
                <a:latin typeface="Arial"/>
                <a:cs typeface="Arial"/>
              </a:rPr>
              <a:t>aulas </a:t>
            </a:r>
            <a:r>
              <a:rPr sz="950" spc="117" dirty="0" smtClean="0">
                <a:latin typeface="Arial"/>
                <a:cs typeface="Arial"/>
              </a:rPr>
              <a:t> </a:t>
            </a:r>
            <a:r>
              <a:rPr sz="950" spc="9" dirty="0" smtClean="0">
                <a:latin typeface="Arial"/>
                <a:cs typeface="Arial"/>
              </a:rPr>
              <a:t>v</a:t>
            </a:r>
            <a:r>
              <a:rPr sz="950" spc="0" dirty="0" smtClean="0">
                <a:latin typeface="Arial"/>
                <a:cs typeface="Arial"/>
              </a:rPr>
              <a:t>o</a:t>
            </a:r>
            <a:r>
              <a:rPr sz="950" spc="9" dirty="0" smtClean="0">
                <a:latin typeface="Arial"/>
                <a:cs typeface="Arial"/>
              </a:rPr>
              <a:t>c</a:t>
            </a:r>
            <a:r>
              <a:rPr sz="950" spc="-9" dirty="0" smtClean="0">
                <a:latin typeface="Arial"/>
                <a:cs typeface="Arial"/>
              </a:rPr>
              <a:t>ê</a:t>
            </a:r>
            <a:r>
              <a:rPr sz="950" spc="0" dirty="0" smtClean="0">
                <a:latin typeface="Arial"/>
                <a:cs typeface="Arial"/>
              </a:rPr>
              <a:t>s </a:t>
            </a:r>
            <a:r>
              <a:rPr sz="950" spc="129" dirty="0" smtClean="0">
                <a:latin typeface="Arial"/>
                <a:cs typeface="Arial"/>
              </a:rPr>
              <a:t> </a:t>
            </a:r>
            <a:r>
              <a:rPr sz="950" spc="9" dirty="0" smtClean="0">
                <a:latin typeface="Arial"/>
                <a:cs typeface="Arial"/>
              </a:rPr>
              <a:t>v</a:t>
            </a:r>
            <a:r>
              <a:rPr sz="950" spc="-9" dirty="0" smtClean="0">
                <a:latin typeface="Arial"/>
                <a:cs typeface="Arial"/>
              </a:rPr>
              <a:t>i</a:t>
            </a:r>
            <a:r>
              <a:rPr sz="950" spc="14" dirty="0" smtClean="0">
                <a:latin typeface="Arial"/>
                <a:cs typeface="Arial"/>
              </a:rPr>
              <a:t>r</a:t>
            </a:r>
            <a:r>
              <a:rPr sz="950" spc="-9" dirty="0" smtClean="0">
                <a:latin typeface="Arial"/>
                <a:cs typeface="Arial"/>
              </a:rPr>
              <a:t>a</a:t>
            </a:r>
            <a:r>
              <a:rPr sz="950" spc="0" dirty="0" smtClean="0">
                <a:latin typeface="Arial"/>
                <a:cs typeface="Arial"/>
              </a:rPr>
              <a:t>m </a:t>
            </a:r>
            <a:r>
              <a:rPr sz="950" spc="118" dirty="0" smtClean="0">
                <a:latin typeface="Arial"/>
                <a:cs typeface="Arial"/>
              </a:rPr>
              <a:t> </a:t>
            </a:r>
            <a:r>
              <a:rPr sz="950" spc="19" dirty="0" smtClean="0">
                <a:latin typeface="Arial"/>
                <a:cs typeface="Arial"/>
              </a:rPr>
              <a:t>c</a:t>
            </a:r>
            <a:r>
              <a:rPr sz="950" spc="0" dirty="0" smtClean="0">
                <a:latin typeface="Arial"/>
                <a:cs typeface="Arial"/>
              </a:rPr>
              <a:t>o</a:t>
            </a:r>
            <a:r>
              <a:rPr sz="950" spc="-4" dirty="0" smtClean="0">
                <a:latin typeface="Arial"/>
                <a:cs typeface="Arial"/>
              </a:rPr>
              <a:t>m</a:t>
            </a:r>
            <a:r>
              <a:rPr sz="950" spc="0" dirty="0" smtClean="0">
                <a:latin typeface="Arial"/>
                <a:cs typeface="Arial"/>
              </a:rPr>
              <a:t>o </a:t>
            </a:r>
            <a:r>
              <a:rPr sz="950" spc="123" dirty="0" smtClean="0">
                <a:latin typeface="Arial"/>
                <a:cs typeface="Arial"/>
              </a:rPr>
              <a:t> </a:t>
            </a:r>
            <a:r>
              <a:rPr sz="950" spc="0" dirty="0" smtClean="0">
                <a:latin typeface="Arial"/>
                <a:cs typeface="Arial"/>
              </a:rPr>
              <a:t>e</a:t>
            </a:r>
            <a:r>
              <a:rPr sz="950" spc="9" dirty="0" smtClean="0">
                <a:latin typeface="Arial"/>
                <a:cs typeface="Arial"/>
              </a:rPr>
              <a:t>s</a:t>
            </a:r>
            <a:r>
              <a:rPr sz="950" spc="4" dirty="0" smtClean="0">
                <a:latin typeface="Arial"/>
                <a:cs typeface="Arial"/>
              </a:rPr>
              <a:t>t</a:t>
            </a:r>
            <a:r>
              <a:rPr sz="950" spc="0" dirty="0" smtClean="0">
                <a:latin typeface="Arial"/>
                <a:cs typeface="Arial"/>
              </a:rPr>
              <a:t>ão </a:t>
            </a:r>
            <a:r>
              <a:rPr sz="950" spc="110" dirty="0" smtClean="0">
                <a:latin typeface="Arial"/>
                <a:cs typeface="Arial"/>
              </a:rPr>
              <a:t> </a:t>
            </a:r>
            <a:r>
              <a:rPr sz="950" spc="14" dirty="0" smtClean="0">
                <a:latin typeface="Arial"/>
                <a:cs typeface="Arial"/>
              </a:rPr>
              <a:t>r</a:t>
            </a:r>
            <a:r>
              <a:rPr sz="950" spc="-9" dirty="0" smtClean="0">
                <a:latin typeface="Arial"/>
                <a:cs typeface="Arial"/>
              </a:rPr>
              <a:t>e</a:t>
            </a:r>
            <a:r>
              <a:rPr sz="950" spc="0" dirty="0" smtClean="0">
                <a:latin typeface="Arial"/>
                <a:cs typeface="Arial"/>
              </a:rPr>
              <a:t>pre</a:t>
            </a:r>
            <a:r>
              <a:rPr sz="950" spc="9" dirty="0" smtClean="0">
                <a:latin typeface="Arial"/>
                <a:cs typeface="Arial"/>
              </a:rPr>
              <a:t>s</a:t>
            </a:r>
            <a:r>
              <a:rPr sz="950" spc="0" dirty="0" smtClean="0">
                <a:latin typeface="Arial"/>
                <a:cs typeface="Arial"/>
              </a:rPr>
              <a:t>en</a:t>
            </a:r>
            <a:r>
              <a:rPr sz="950" spc="4" dirty="0" smtClean="0">
                <a:latin typeface="Arial"/>
                <a:cs typeface="Arial"/>
              </a:rPr>
              <a:t>t</a:t>
            </a:r>
            <a:r>
              <a:rPr sz="950" spc="0" dirty="0" smtClean="0">
                <a:latin typeface="Arial"/>
                <a:cs typeface="Arial"/>
              </a:rPr>
              <a:t>a</a:t>
            </a:r>
            <a:r>
              <a:rPr sz="950" spc="-9" dirty="0" smtClean="0">
                <a:latin typeface="Arial"/>
                <a:cs typeface="Arial"/>
              </a:rPr>
              <a:t>d</a:t>
            </a:r>
            <a:r>
              <a:rPr sz="950" spc="0" dirty="0" smtClean="0">
                <a:latin typeface="Arial"/>
                <a:cs typeface="Arial"/>
              </a:rPr>
              <a:t>as </a:t>
            </a:r>
            <a:r>
              <a:rPr sz="950" spc="178" dirty="0" smtClean="0">
                <a:latin typeface="Arial"/>
                <a:cs typeface="Arial"/>
              </a:rPr>
              <a:t> </a:t>
            </a:r>
            <a:r>
              <a:rPr sz="950" spc="-9" dirty="0" smtClean="0">
                <a:latin typeface="Arial"/>
                <a:cs typeface="Arial"/>
              </a:rPr>
              <a:t>a</a:t>
            </a:r>
            <a:r>
              <a:rPr sz="950" spc="0" dirty="0" smtClean="0">
                <a:latin typeface="Arial"/>
                <a:cs typeface="Arial"/>
              </a:rPr>
              <a:t>s </a:t>
            </a:r>
            <a:r>
              <a:rPr sz="950" spc="114" dirty="0" smtClean="0">
                <a:latin typeface="Arial"/>
                <a:cs typeface="Arial"/>
              </a:rPr>
              <a:t> </a:t>
            </a:r>
            <a:r>
              <a:rPr sz="950" spc="0" dirty="0" smtClean="0">
                <a:latin typeface="Arial"/>
                <a:cs typeface="Arial"/>
              </a:rPr>
              <a:t>pr</a:t>
            </a:r>
            <a:r>
              <a:rPr sz="950" spc="-9" dirty="0" smtClean="0">
                <a:latin typeface="Arial"/>
                <a:cs typeface="Arial"/>
              </a:rPr>
              <a:t>i</a:t>
            </a:r>
            <a:r>
              <a:rPr sz="950" spc="0" dirty="0" smtClean="0">
                <a:latin typeface="Arial"/>
                <a:cs typeface="Arial"/>
              </a:rPr>
              <a:t>n</a:t>
            </a:r>
            <a:r>
              <a:rPr sz="950" spc="9" dirty="0" smtClean="0">
                <a:latin typeface="Arial"/>
                <a:cs typeface="Arial"/>
              </a:rPr>
              <a:t>c</a:t>
            </a:r>
            <a:r>
              <a:rPr sz="950" spc="14" dirty="0" smtClean="0">
                <a:latin typeface="Arial"/>
                <a:cs typeface="Arial"/>
              </a:rPr>
              <a:t>i</a:t>
            </a:r>
            <a:r>
              <a:rPr sz="950" spc="-9" dirty="0" smtClean="0">
                <a:latin typeface="Arial"/>
                <a:cs typeface="Arial"/>
              </a:rPr>
              <a:t>p</a:t>
            </a:r>
            <a:r>
              <a:rPr sz="950" spc="14" dirty="0" smtClean="0">
                <a:latin typeface="Arial"/>
                <a:cs typeface="Arial"/>
              </a:rPr>
              <a:t>a</a:t>
            </a:r>
            <a:r>
              <a:rPr sz="950" spc="0" dirty="0" smtClean="0">
                <a:latin typeface="Arial"/>
                <a:cs typeface="Arial"/>
              </a:rPr>
              <a:t>is </a:t>
            </a:r>
            <a:r>
              <a:rPr sz="950" spc="134" dirty="0" smtClean="0">
                <a:latin typeface="Arial"/>
                <a:cs typeface="Arial"/>
              </a:rPr>
              <a:t> </a:t>
            </a:r>
            <a:r>
              <a:rPr sz="950" spc="0" dirty="0" smtClean="0">
                <a:latin typeface="Arial"/>
                <a:cs typeface="Arial"/>
              </a:rPr>
              <a:t>i</a:t>
            </a:r>
            <a:r>
              <a:rPr sz="950" spc="-9" dirty="0" smtClean="0">
                <a:latin typeface="Arial"/>
                <a:cs typeface="Arial"/>
              </a:rPr>
              <a:t>n</a:t>
            </a:r>
            <a:r>
              <a:rPr sz="950" spc="19" dirty="0" smtClean="0">
                <a:latin typeface="Arial"/>
                <a:cs typeface="Arial"/>
              </a:rPr>
              <a:t>f</a:t>
            </a:r>
            <a:r>
              <a:rPr sz="950" spc="0" dirty="0" smtClean="0">
                <a:latin typeface="Arial"/>
                <a:cs typeface="Arial"/>
              </a:rPr>
              <a:t>rae</a:t>
            </a:r>
            <a:r>
              <a:rPr sz="950" spc="-4" dirty="0" smtClean="0">
                <a:latin typeface="Arial"/>
                <a:cs typeface="Arial"/>
              </a:rPr>
              <a:t>s</a:t>
            </a:r>
            <a:r>
              <a:rPr sz="950" spc="19" dirty="0" smtClean="0">
                <a:latin typeface="Arial"/>
                <a:cs typeface="Arial"/>
              </a:rPr>
              <a:t>t</a:t>
            </a:r>
            <a:r>
              <a:rPr sz="950" spc="0" dirty="0" smtClean="0">
                <a:latin typeface="Arial"/>
                <a:cs typeface="Arial"/>
              </a:rPr>
              <a:t>ru</a:t>
            </a:r>
            <a:r>
              <a:rPr sz="950" spc="4" dirty="0" smtClean="0">
                <a:latin typeface="Arial"/>
                <a:cs typeface="Arial"/>
              </a:rPr>
              <a:t>t</a:t>
            </a:r>
            <a:r>
              <a:rPr sz="950" spc="-9" dirty="0" smtClean="0">
                <a:latin typeface="Arial"/>
                <a:cs typeface="Arial"/>
              </a:rPr>
              <a:t>u</a:t>
            </a:r>
            <a:r>
              <a:rPr sz="950" spc="0" dirty="0" smtClean="0">
                <a:latin typeface="Arial"/>
                <a:cs typeface="Arial"/>
              </a:rPr>
              <a:t>ras </a:t>
            </a:r>
            <a:r>
              <a:rPr sz="950" spc="163" dirty="0" smtClean="0">
                <a:latin typeface="Arial"/>
                <a:cs typeface="Arial"/>
              </a:rPr>
              <a:t> </a:t>
            </a:r>
            <a:r>
              <a:rPr sz="950" spc="0" dirty="0" smtClean="0">
                <a:latin typeface="Arial"/>
                <a:cs typeface="Arial"/>
              </a:rPr>
              <a:t>a</a:t>
            </a:r>
            <a:r>
              <a:rPr sz="950" spc="19" dirty="0" smtClean="0">
                <a:latin typeface="Arial"/>
                <a:cs typeface="Arial"/>
              </a:rPr>
              <a:t>t</a:t>
            </a:r>
            <a:r>
              <a:rPr sz="950" spc="-9" dirty="0" smtClean="0">
                <a:latin typeface="Arial"/>
                <a:cs typeface="Arial"/>
              </a:rPr>
              <a:t>u</a:t>
            </a:r>
            <a:r>
              <a:rPr sz="950" spc="0" dirty="0" smtClean="0">
                <a:latin typeface="Arial"/>
                <a:cs typeface="Arial"/>
              </a:rPr>
              <a:t>ais </a:t>
            </a:r>
            <a:r>
              <a:rPr sz="950" spc="122" dirty="0" smtClean="0">
                <a:latin typeface="Arial"/>
                <a:cs typeface="Arial"/>
              </a:rPr>
              <a:t> </a:t>
            </a:r>
            <a:r>
              <a:rPr sz="950" spc="0" dirty="0" smtClean="0">
                <a:latin typeface="Arial"/>
                <a:cs typeface="Arial"/>
              </a:rPr>
              <a:t>para </a:t>
            </a:r>
            <a:r>
              <a:rPr sz="950" spc="118" dirty="0" smtClean="0">
                <a:latin typeface="Arial"/>
                <a:cs typeface="Arial"/>
              </a:rPr>
              <a:t> </a:t>
            </a:r>
            <a:r>
              <a:rPr sz="950" spc="0" dirty="0" smtClean="0">
                <a:latin typeface="Arial"/>
                <a:cs typeface="Arial"/>
              </a:rPr>
              <a:t>a </a:t>
            </a:r>
            <a:r>
              <a:rPr sz="950" spc="9" dirty="0" smtClean="0">
                <a:latin typeface="Arial"/>
                <a:cs typeface="Arial"/>
              </a:rPr>
              <a:t>c</a:t>
            </a:r>
            <a:r>
              <a:rPr sz="950" spc="0" dirty="0" smtClean="0">
                <a:latin typeface="Arial"/>
                <a:cs typeface="Arial"/>
              </a:rPr>
              <a:t>o</a:t>
            </a:r>
            <a:r>
              <a:rPr sz="950" spc="-4" dirty="0" smtClean="0">
                <a:latin typeface="Arial"/>
                <a:cs typeface="Arial"/>
              </a:rPr>
              <a:t>m</a:t>
            </a:r>
            <a:r>
              <a:rPr sz="950" spc="0" dirty="0" smtClean="0">
                <a:latin typeface="Arial"/>
                <a:cs typeface="Arial"/>
              </a:rPr>
              <a:t>p</a:t>
            </a:r>
            <a:r>
              <a:rPr sz="950" spc="-9" dirty="0" smtClean="0">
                <a:latin typeface="Arial"/>
                <a:cs typeface="Arial"/>
              </a:rPr>
              <a:t>u</a:t>
            </a:r>
            <a:r>
              <a:rPr sz="950" spc="19" dirty="0" smtClean="0">
                <a:latin typeface="Arial"/>
                <a:cs typeface="Arial"/>
              </a:rPr>
              <a:t>t</a:t>
            </a:r>
            <a:r>
              <a:rPr sz="950" spc="0" dirty="0" smtClean="0">
                <a:latin typeface="Arial"/>
                <a:cs typeface="Arial"/>
              </a:rPr>
              <a:t>a</a:t>
            </a:r>
            <a:r>
              <a:rPr sz="950" spc="-4" dirty="0" smtClean="0">
                <a:latin typeface="Arial"/>
                <a:cs typeface="Arial"/>
              </a:rPr>
              <a:t>ç</a:t>
            </a:r>
            <a:r>
              <a:rPr sz="950" spc="0" dirty="0" smtClean="0">
                <a:latin typeface="Arial"/>
                <a:cs typeface="Arial"/>
              </a:rPr>
              <a:t>ão </a:t>
            </a:r>
            <a:r>
              <a:rPr sz="950" spc="104" dirty="0" smtClean="0">
                <a:latin typeface="Arial"/>
                <a:cs typeface="Arial"/>
              </a:rPr>
              <a:t> </a:t>
            </a:r>
            <a:r>
              <a:rPr sz="950" spc="0" dirty="0" smtClean="0">
                <a:latin typeface="Arial"/>
                <a:cs typeface="Arial"/>
              </a:rPr>
              <a:t>para</a:t>
            </a:r>
            <a:r>
              <a:rPr sz="950" spc="14" dirty="0" smtClean="0">
                <a:latin typeface="Arial"/>
                <a:cs typeface="Arial"/>
              </a:rPr>
              <a:t>l</a:t>
            </a:r>
            <a:r>
              <a:rPr sz="950" spc="-9" dirty="0" smtClean="0">
                <a:latin typeface="Arial"/>
                <a:cs typeface="Arial"/>
              </a:rPr>
              <a:t>e</a:t>
            </a:r>
            <a:r>
              <a:rPr sz="950" spc="14" dirty="0" smtClean="0">
                <a:latin typeface="Arial"/>
                <a:cs typeface="Arial"/>
              </a:rPr>
              <a:t>l</a:t>
            </a:r>
            <a:r>
              <a:rPr sz="950" spc="0" dirty="0" smtClean="0">
                <a:latin typeface="Arial"/>
                <a:cs typeface="Arial"/>
              </a:rPr>
              <a:t>a </a:t>
            </a:r>
            <a:r>
              <a:rPr sz="950" spc="73" dirty="0" smtClean="0">
                <a:latin typeface="Arial"/>
                <a:cs typeface="Arial"/>
              </a:rPr>
              <a:t> </a:t>
            </a:r>
            <a:r>
              <a:rPr sz="950" spc="0" dirty="0" smtClean="0">
                <a:latin typeface="Arial"/>
                <a:cs typeface="Arial"/>
              </a:rPr>
              <a:t>ba</a:t>
            </a:r>
            <a:r>
              <a:rPr sz="950" spc="19" dirty="0" smtClean="0">
                <a:latin typeface="Arial"/>
                <a:cs typeface="Arial"/>
              </a:rPr>
              <a:t>s</a:t>
            </a:r>
            <a:r>
              <a:rPr sz="950" spc="0" dirty="0" smtClean="0">
                <a:latin typeface="Arial"/>
                <a:cs typeface="Arial"/>
              </a:rPr>
              <a:t>e</a:t>
            </a:r>
            <a:r>
              <a:rPr sz="950" spc="-9" dirty="0" smtClean="0">
                <a:latin typeface="Arial"/>
                <a:cs typeface="Arial"/>
              </a:rPr>
              <a:t>a</a:t>
            </a:r>
            <a:r>
              <a:rPr sz="950" spc="0" dirty="0" smtClean="0">
                <a:latin typeface="Arial"/>
                <a:cs typeface="Arial"/>
              </a:rPr>
              <a:t>das </a:t>
            </a:r>
            <a:r>
              <a:rPr sz="950" spc="96" dirty="0" smtClean="0">
                <a:latin typeface="Arial"/>
                <a:cs typeface="Arial"/>
              </a:rPr>
              <a:t> </a:t>
            </a:r>
            <a:r>
              <a:rPr sz="950" spc="0" dirty="0" smtClean="0">
                <a:latin typeface="Arial"/>
                <a:cs typeface="Arial"/>
              </a:rPr>
              <a:t>em </a:t>
            </a:r>
            <a:r>
              <a:rPr sz="950" spc="58" dirty="0" smtClean="0">
                <a:latin typeface="Arial"/>
                <a:cs typeface="Arial"/>
              </a:rPr>
              <a:t> </a:t>
            </a:r>
            <a:r>
              <a:rPr sz="950" b="1" i="1" spc="14" dirty="0" smtClean="0">
                <a:latin typeface="Arial"/>
                <a:cs typeface="Arial"/>
              </a:rPr>
              <a:t>c</a:t>
            </a:r>
            <a:r>
              <a:rPr sz="950" b="1" i="1" spc="-4" dirty="0" smtClean="0">
                <a:latin typeface="Arial"/>
                <a:cs typeface="Arial"/>
              </a:rPr>
              <a:t>o</a:t>
            </a:r>
            <a:r>
              <a:rPr sz="950" b="1" i="1" spc="14" dirty="0" smtClean="0">
                <a:latin typeface="Arial"/>
                <a:cs typeface="Arial"/>
              </a:rPr>
              <a:t>m</a:t>
            </a:r>
            <a:r>
              <a:rPr sz="950" b="1" i="1" spc="-4" dirty="0" smtClean="0">
                <a:latin typeface="Arial"/>
                <a:cs typeface="Arial"/>
              </a:rPr>
              <a:t>p</a:t>
            </a:r>
            <a:r>
              <a:rPr sz="950" b="1" i="1" spc="9" dirty="0" smtClean="0">
                <a:latin typeface="Arial"/>
                <a:cs typeface="Arial"/>
              </a:rPr>
              <a:t>o</a:t>
            </a:r>
            <a:r>
              <a:rPr sz="950" b="1" i="1" spc="-14" dirty="0" smtClean="0">
                <a:latin typeface="Arial"/>
                <a:cs typeface="Arial"/>
              </a:rPr>
              <a:t>n</a:t>
            </a:r>
            <a:r>
              <a:rPr sz="950" b="1" i="1" spc="14" dirty="0" smtClean="0">
                <a:latin typeface="Arial"/>
                <a:cs typeface="Arial"/>
              </a:rPr>
              <a:t>e</a:t>
            </a:r>
            <a:r>
              <a:rPr sz="950" b="1" i="1" spc="-4" dirty="0" smtClean="0">
                <a:latin typeface="Arial"/>
                <a:cs typeface="Arial"/>
              </a:rPr>
              <a:t>n</a:t>
            </a:r>
            <a:r>
              <a:rPr sz="950" b="1" i="1" spc="0" dirty="0" smtClean="0">
                <a:latin typeface="Arial"/>
                <a:cs typeface="Arial"/>
              </a:rPr>
              <a:t>t</a:t>
            </a:r>
            <a:r>
              <a:rPr sz="950" b="1" i="1" spc="14" dirty="0" smtClean="0">
                <a:latin typeface="Arial"/>
                <a:cs typeface="Arial"/>
              </a:rPr>
              <a:t>e</a:t>
            </a:r>
            <a:r>
              <a:rPr sz="950" b="1" i="1" spc="0" dirty="0" smtClean="0">
                <a:latin typeface="Arial"/>
                <a:cs typeface="Arial"/>
              </a:rPr>
              <a:t>s </a:t>
            </a:r>
            <a:r>
              <a:rPr sz="950" b="1" i="1" spc="140" dirty="0" smtClean="0">
                <a:latin typeface="Arial"/>
                <a:cs typeface="Arial"/>
              </a:rPr>
              <a:t> </a:t>
            </a:r>
            <a:r>
              <a:rPr sz="950" spc="0" dirty="0" smtClean="0">
                <a:latin typeface="Arial"/>
                <a:cs typeface="Arial"/>
              </a:rPr>
              <a:t>de </a:t>
            </a:r>
            <a:r>
              <a:rPr sz="950" spc="60" dirty="0" smtClean="0">
                <a:latin typeface="Arial"/>
                <a:cs typeface="Arial"/>
              </a:rPr>
              <a:t> </a:t>
            </a:r>
            <a:r>
              <a:rPr sz="950" spc="0" dirty="0" smtClean="0">
                <a:latin typeface="Arial"/>
                <a:cs typeface="Arial"/>
              </a:rPr>
              <a:t>u</a:t>
            </a:r>
            <a:r>
              <a:rPr sz="950" spc="-4" dirty="0" smtClean="0">
                <a:latin typeface="Arial"/>
                <a:cs typeface="Arial"/>
              </a:rPr>
              <a:t>m</a:t>
            </a:r>
            <a:r>
              <a:rPr sz="950" spc="0" dirty="0" smtClean="0">
                <a:latin typeface="Arial"/>
                <a:cs typeface="Arial"/>
              </a:rPr>
              <a:t>a </a:t>
            </a:r>
            <a:r>
              <a:rPr sz="950" spc="68" dirty="0" smtClean="0">
                <a:latin typeface="Arial"/>
                <a:cs typeface="Arial"/>
              </a:rPr>
              <a:t> </a:t>
            </a:r>
            <a:r>
              <a:rPr sz="950" spc="0" dirty="0" smtClean="0">
                <a:latin typeface="Arial"/>
                <a:cs typeface="Arial"/>
              </a:rPr>
              <a:t>r</a:t>
            </a:r>
            <a:r>
              <a:rPr sz="950" spc="14" dirty="0" smtClean="0">
                <a:latin typeface="Arial"/>
                <a:cs typeface="Arial"/>
              </a:rPr>
              <a:t>e</a:t>
            </a:r>
            <a:r>
              <a:rPr sz="950" spc="0" dirty="0" smtClean="0">
                <a:latin typeface="Arial"/>
                <a:cs typeface="Arial"/>
              </a:rPr>
              <a:t>de </a:t>
            </a:r>
            <a:r>
              <a:rPr sz="950" spc="58" dirty="0" smtClean="0">
                <a:latin typeface="Arial"/>
                <a:cs typeface="Arial"/>
              </a:rPr>
              <a:t> </a:t>
            </a:r>
            <a:r>
              <a:rPr sz="950" spc="14" dirty="0" smtClean="0">
                <a:latin typeface="Arial"/>
                <a:cs typeface="Arial"/>
              </a:rPr>
              <a:t>d</a:t>
            </a:r>
            <a:r>
              <a:rPr sz="950" spc="0" dirty="0" smtClean="0">
                <a:latin typeface="Arial"/>
                <a:cs typeface="Arial"/>
              </a:rPr>
              <a:t>e </a:t>
            </a:r>
            <a:r>
              <a:rPr sz="950" spc="50" dirty="0" smtClean="0">
                <a:latin typeface="Arial"/>
                <a:cs typeface="Arial"/>
              </a:rPr>
              <a:t> </a:t>
            </a:r>
            <a:r>
              <a:rPr sz="950" spc="9" dirty="0" smtClean="0">
                <a:latin typeface="Arial"/>
                <a:cs typeface="Arial"/>
              </a:rPr>
              <a:t>s</a:t>
            </a:r>
            <a:r>
              <a:rPr sz="950" spc="0" dirty="0" smtClean="0">
                <a:latin typeface="Arial"/>
                <a:cs typeface="Arial"/>
              </a:rPr>
              <a:t>i</a:t>
            </a:r>
            <a:r>
              <a:rPr sz="950" spc="9" dirty="0" smtClean="0">
                <a:latin typeface="Arial"/>
                <a:cs typeface="Arial"/>
              </a:rPr>
              <a:t>s</a:t>
            </a:r>
            <a:r>
              <a:rPr sz="950" spc="4" dirty="0" smtClean="0">
                <a:latin typeface="Arial"/>
                <a:cs typeface="Arial"/>
              </a:rPr>
              <a:t>t</a:t>
            </a:r>
            <a:r>
              <a:rPr sz="950" spc="0" dirty="0" smtClean="0">
                <a:latin typeface="Arial"/>
                <a:cs typeface="Arial"/>
              </a:rPr>
              <a:t>e</a:t>
            </a:r>
            <a:r>
              <a:rPr sz="950" spc="9" dirty="0" smtClean="0">
                <a:latin typeface="Arial"/>
                <a:cs typeface="Arial"/>
              </a:rPr>
              <a:t>m</a:t>
            </a:r>
            <a:r>
              <a:rPr sz="950" spc="0" dirty="0" smtClean="0">
                <a:latin typeface="Arial"/>
                <a:cs typeface="Arial"/>
              </a:rPr>
              <a:t>a</a:t>
            </a:r>
            <a:r>
              <a:rPr sz="950" spc="9" dirty="0" smtClean="0">
                <a:latin typeface="Arial"/>
                <a:cs typeface="Arial"/>
              </a:rPr>
              <a:t>s</a:t>
            </a:r>
            <a:r>
              <a:rPr sz="950" spc="0" dirty="0" smtClean="0">
                <a:latin typeface="Arial"/>
                <a:cs typeface="Arial"/>
              </a:rPr>
              <a:t>. </a:t>
            </a:r>
            <a:r>
              <a:rPr sz="950" spc="100" dirty="0" smtClean="0">
                <a:latin typeface="Arial"/>
                <a:cs typeface="Arial"/>
              </a:rPr>
              <a:t> </a:t>
            </a:r>
            <a:r>
              <a:rPr sz="950" spc="-9" dirty="0" smtClean="0">
                <a:latin typeface="Arial"/>
                <a:cs typeface="Arial"/>
              </a:rPr>
              <a:t>S</a:t>
            </a:r>
            <a:r>
              <a:rPr sz="950" spc="0" dirty="0" smtClean="0">
                <a:latin typeface="Arial"/>
                <a:cs typeface="Arial"/>
              </a:rPr>
              <a:t>i</a:t>
            </a:r>
            <a:r>
              <a:rPr sz="950" spc="-9" dirty="0" smtClean="0">
                <a:latin typeface="Arial"/>
                <a:cs typeface="Arial"/>
              </a:rPr>
              <a:t>n</a:t>
            </a:r>
            <a:r>
              <a:rPr sz="950" spc="19" dirty="0" smtClean="0">
                <a:latin typeface="Arial"/>
                <a:cs typeface="Arial"/>
              </a:rPr>
              <a:t>t</a:t>
            </a:r>
            <a:r>
              <a:rPr sz="950" spc="0" dirty="0" smtClean="0">
                <a:latin typeface="Arial"/>
                <a:cs typeface="Arial"/>
              </a:rPr>
              <a:t>e</a:t>
            </a:r>
            <a:r>
              <a:rPr sz="950" spc="4" dirty="0" smtClean="0">
                <a:latin typeface="Arial"/>
                <a:cs typeface="Arial"/>
              </a:rPr>
              <a:t>t</a:t>
            </a:r>
            <a:r>
              <a:rPr sz="950" spc="-9" dirty="0" smtClean="0">
                <a:latin typeface="Arial"/>
                <a:cs typeface="Arial"/>
              </a:rPr>
              <a:t>i</a:t>
            </a:r>
            <a:r>
              <a:rPr sz="950" spc="-4" dirty="0" smtClean="0">
                <a:latin typeface="Arial"/>
                <a:cs typeface="Arial"/>
              </a:rPr>
              <a:t>z</a:t>
            </a:r>
            <a:r>
              <a:rPr sz="950" spc="0" dirty="0" smtClean="0">
                <a:latin typeface="Arial"/>
                <a:cs typeface="Arial"/>
              </a:rPr>
              <a:t>a</a:t>
            </a:r>
            <a:r>
              <a:rPr sz="950" spc="14" dirty="0" smtClean="0">
                <a:latin typeface="Arial"/>
                <a:cs typeface="Arial"/>
              </a:rPr>
              <a:t>n</a:t>
            </a:r>
            <a:r>
              <a:rPr sz="950" spc="0" dirty="0" smtClean="0">
                <a:latin typeface="Arial"/>
                <a:cs typeface="Arial"/>
              </a:rPr>
              <a:t>do </a:t>
            </a:r>
            <a:r>
              <a:rPr sz="950" spc="103" dirty="0" smtClean="0">
                <a:latin typeface="Arial"/>
                <a:cs typeface="Arial"/>
              </a:rPr>
              <a:t> </a:t>
            </a:r>
            <a:r>
              <a:rPr sz="950" spc="14" dirty="0" smtClean="0">
                <a:latin typeface="Arial"/>
                <a:cs typeface="Arial"/>
              </a:rPr>
              <a:t>e</a:t>
            </a:r>
            <a:r>
              <a:rPr sz="950" spc="0" dirty="0" smtClean="0">
                <a:latin typeface="Arial"/>
                <a:cs typeface="Arial"/>
              </a:rPr>
              <a:t>m</a:t>
            </a:r>
            <a:endParaRPr sz="950">
              <a:latin typeface="Arial"/>
              <a:cs typeface="Arial"/>
            </a:endParaRPr>
          </a:p>
          <a:p>
            <a:pPr marL="20317" marR="8110">
              <a:lnSpc>
                <a:spcPct val="95825"/>
              </a:lnSpc>
            </a:pPr>
            <a:r>
              <a:rPr sz="950" spc="0" dirty="0" smtClean="0">
                <a:latin typeface="Arial"/>
                <a:cs typeface="Arial"/>
              </a:rPr>
              <a:t>po</a:t>
            </a:r>
            <a:r>
              <a:rPr sz="950" spc="-9" dirty="0" smtClean="0">
                <a:latin typeface="Arial"/>
                <a:cs typeface="Arial"/>
              </a:rPr>
              <a:t>u</a:t>
            </a:r>
            <a:r>
              <a:rPr sz="950" spc="9" dirty="0" smtClean="0">
                <a:latin typeface="Arial"/>
                <a:cs typeface="Arial"/>
              </a:rPr>
              <a:t>c</a:t>
            </a:r>
            <a:r>
              <a:rPr sz="950" spc="0" dirty="0" smtClean="0">
                <a:latin typeface="Arial"/>
                <a:cs typeface="Arial"/>
              </a:rPr>
              <a:t>as</a:t>
            </a:r>
            <a:r>
              <a:rPr sz="950" spc="50" dirty="0" smtClean="0">
                <a:latin typeface="Arial"/>
                <a:cs typeface="Arial"/>
              </a:rPr>
              <a:t> </a:t>
            </a:r>
            <a:r>
              <a:rPr sz="950" spc="0" dirty="0" smtClean="0">
                <a:latin typeface="Arial"/>
                <a:cs typeface="Arial"/>
              </a:rPr>
              <a:t>pa</a:t>
            </a:r>
            <a:r>
              <a:rPr sz="950" spc="-9" dirty="0" smtClean="0">
                <a:latin typeface="Arial"/>
                <a:cs typeface="Arial"/>
              </a:rPr>
              <a:t>l</a:t>
            </a:r>
            <a:r>
              <a:rPr sz="950" spc="0" dirty="0" smtClean="0">
                <a:latin typeface="Arial"/>
                <a:cs typeface="Arial"/>
              </a:rPr>
              <a:t>a</a:t>
            </a:r>
            <a:r>
              <a:rPr sz="950" spc="9" dirty="0" smtClean="0">
                <a:latin typeface="Arial"/>
                <a:cs typeface="Arial"/>
              </a:rPr>
              <a:t>v</a:t>
            </a:r>
            <a:r>
              <a:rPr sz="950" spc="0" dirty="0" smtClean="0">
                <a:latin typeface="Arial"/>
                <a:cs typeface="Arial"/>
              </a:rPr>
              <a:t>ra</a:t>
            </a:r>
            <a:r>
              <a:rPr sz="950" spc="9" dirty="0" smtClean="0">
                <a:latin typeface="Arial"/>
                <a:cs typeface="Arial"/>
              </a:rPr>
              <a:t>s</a:t>
            </a:r>
            <a:r>
              <a:rPr sz="950" spc="0" dirty="0" smtClean="0">
                <a:latin typeface="Arial"/>
                <a:cs typeface="Arial"/>
              </a:rPr>
              <a:t>,</a:t>
            </a:r>
            <a:r>
              <a:rPr sz="950" spc="71" dirty="0" smtClean="0">
                <a:latin typeface="Arial"/>
                <a:cs typeface="Arial"/>
              </a:rPr>
              <a:t> </a:t>
            </a:r>
            <a:r>
              <a:rPr sz="950" spc="0" dirty="0" smtClean="0">
                <a:latin typeface="Arial"/>
                <a:cs typeface="Arial"/>
              </a:rPr>
              <a:t>o</a:t>
            </a:r>
            <a:r>
              <a:rPr sz="950" spc="20" dirty="0" smtClean="0">
                <a:latin typeface="Arial"/>
                <a:cs typeface="Arial"/>
              </a:rPr>
              <a:t> </a:t>
            </a:r>
            <a:r>
              <a:rPr sz="950" spc="-9" dirty="0" smtClean="0">
                <a:latin typeface="Arial"/>
                <a:cs typeface="Arial"/>
              </a:rPr>
              <a:t>q</a:t>
            </a:r>
            <a:r>
              <a:rPr sz="950" spc="0" dirty="0" smtClean="0">
                <a:latin typeface="Arial"/>
                <a:cs typeface="Arial"/>
              </a:rPr>
              <a:t>ue</a:t>
            </a:r>
            <a:r>
              <a:rPr sz="950" spc="30" dirty="0" smtClean="0">
                <a:latin typeface="Arial"/>
                <a:cs typeface="Arial"/>
              </a:rPr>
              <a:t> </a:t>
            </a:r>
            <a:r>
              <a:rPr sz="950" spc="9" dirty="0" smtClean="0">
                <a:latin typeface="Arial"/>
                <a:cs typeface="Arial"/>
              </a:rPr>
              <a:t>v</a:t>
            </a:r>
            <a:r>
              <a:rPr sz="950" spc="0" dirty="0" smtClean="0">
                <a:latin typeface="Arial"/>
                <a:cs typeface="Arial"/>
              </a:rPr>
              <a:t>o</a:t>
            </a:r>
            <a:r>
              <a:rPr sz="950" spc="-4" dirty="0" smtClean="0">
                <a:latin typeface="Arial"/>
                <a:cs typeface="Arial"/>
              </a:rPr>
              <a:t>c</a:t>
            </a:r>
            <a:r>
              <a:rPr sz="950" spc="0" dirty="0" smtClean="0">
                <a:latin typeface="Arial"/>
                <a:cs typeface="Arial"/>
              </a:rPr>
              <a:t>ê</a:t>
            </a:r>
            <a:r>
              <a:rPr sz="950" spc="34" dirty="0" smtClean="0">
                <a:latin typeface="Arial"/>
                <a:cs typeface="Arial"/>
              </a:rPr>
              <a:t> </a:t>
            </a:r>
            <a:r>
              <a:rPr sz="950" spc="0" dirty="0" smtClean="0">
                <a:latin typeface="Arial"/>
                <a:cs typeface="Arial"/>
              </a:rPr>
              <a:t>po</a:t>
            </a:r>
            <a:r>
              <a:rPr sz="950" spc="-9" dirty="0" smtClean="0">
                <a:latin typeface="Arial"/>
                <a:cs typeface="Arial"/>
              </a:rPr>
              <a:t>d</a:t>
            </a:r>
            <a:r>
              <a:rPr sz="950" spc="0" dirty="0" smtClean="0">
                <a:latin typeface="Arial"/>
                <a:cs typeface="Arial"/>
              </a:rPr>
              <a:t>e</a:t>
            </a:r>
            <a:r>
              <a:rPr sz="950" spc="46" dirty="0" smtClean="0">
                <a:latin typeface="Arial"/>
                <a:cs typeface="Arial"/>
              </a:rPr>
              <a:t> </a:t>
            </a:r>
            <a:r>
              <a:rPr sz="950" spc="-4" dirty="0" smtClean="0">
                <a:latin typeface="Arial"/>
                <a:cs typeface="Arial"/>
              </a:rPr>
              <a:t>c</a:t>
            </a:r>
            <a:r>
              <a:rPr sz="950" spc="0" dirty="0" smtClean="0">
                <a:latin typeface="Arial"/>
                <a:cs typeface="Arial"/>
              </a:rPr>
              <a:t>on</a:t>
            </a:r>
            <a:r>
              <a:rPr sz="950" spc="9" dirty="0" smtClean="0">
                <a:latin typeface="Arial"/>
                <a:cs typeface="Arial"/>
              </a:rPr>
              <a:t>c</a:t>
            </a:r>
            <a:r>
              <a:rPr sz="950" spc="0" dirty="0" smtClean="0">
                <a:latin typeface="Arial"/>
                <a:cs typeface="Arial"/>
              </a:rPr>
              <a:t>e</a:t>
            </a:r>
            <a:r>
              <a:rPr sz="950" spc="-9" dirty="0" smtClean="0">
                <a:latin typeface="Arial"/>
                <a:cs typeface="Arial"/>
              </a:rPr>
              <a:t>i</a:t>
            </a:r>
            <a:r>
              <a:rPr sz="950" spc="19" dirty="0" smtClean="0">
                <a:latin typeface="Arial"/>
                <a:cs typeface="Arial"/>
              </a:rPr>
              <a:t>t</a:t>
            </a:r>
            <a:r>
              <a:rPr sz="950" spc="-9" dirty="0" smtClean="0">
                <a:latin typeface="Arial"/>
                <a:cs typeface="Arial"/>
              </a:rPr>
              <a:t>u</a:t>
            </a:r>
            <a:r>
              <a:rPr sz="950" spc="0" dirty="0" smtClean="0">
                <a:latin typeface="Arial"/>
                <a:cs typeface="Arial"/>
              </a:rPr>
              <a:t>ar</a:t>
            </a:r>
            <a:r>
              <a:rPr sz="950" spc="71" dirty="0" smtClean="0">
                <a:latin typeface="Arial"/>
                <a:cs typeface="Arial"/>
              </a:rPr>
              <a:t> </a:t>
            </a:r>
            <a:r>
              <a:rPr sz="950" spc="9" dirty="0" smtClean="0">
                <a:latin typeface="Arial"/>
                <a:cs typeface="Arial"/>
              </a:rPr>
              <a:t>c</a:t>
            </a:r>
            <a:r>
              <a:rPr sz="950" spc="-9" dirty="0" smtClean="0">
                <a:latin typeface="Arial"/>
                <a:cs typeface="Arial"/>
              </a:rPr>
              <a:t>o</a:t>
            </a:r>
            <a:r>
              <a:rPr sz="950" spc="-4" dirty="0" smtClean="0">
                <a:latin typeface="Arial"/>
                <a:cs typeface="Arial"/>
              </a:rPr>
              <a:t>m</a:t>
            </a:r>
            <a:r>
              <a:rPr sz="950" spc="0" dirty="0" smtClean="0">
                <a:latin typeface="Arial"/>
                <a:cs typeface="Arial"/>
              </a:rPr>
              <a:t>o</a:t>
            </a:r>
            <a:r>
              <a:rPr sz="950" spc="48" dirty="0" smtClean="0">
                <a:latin typeface="Arial"/>
                <a:cs typeface="Arial"/>
              </a:rPr>
              <a:t> </a:t>
            </a:r>
            <a:r>
              <a:rPr sz="950" spc="-4" dirty="0" smtClean="0">
                <a:latin typeface="Arial"/>
                <a:cs typeface="Arial"/>
              </a:rPr>
              <a:t>s</a:t>
            </a:r>
            <a:r>
              <a:rPr sz="950" spc="0" dirty="0" smtClean="0">
                <a:latin typeface="Arial"/>
                <a:cs typeface="Arial"/>
              </a:rPr>
              <a:t>endo</a:t>
            </a:r>
            <a:r>
              <a:rPr sz="950" spc="40" dirty="0" smtClean="0">
                <a:latin typeface="Arial"/>
                <a:cs typeface="Arial"/>
              </a:rPr>
              <a:t> </a:t>
            </a:r>
            <a:r>
              <a:rPr sz="950" b="1" i="1" spc="-4" dirty="0" smtClean="0">
                <a:latin typeface="Arial"/>
                <a:cs typeface="Arial"/>
              </a:rPr>
              <a:t>A</a:t>
            </a:r>
            <a:r>
              <a:rPr sz="950" b="1" i="1" spc="4" dirty="0" smtClean="0">
                <a:latin typeface="Arial"/>
                <a:cs typeface="Arial"/>
              </a:rPr>
              <a:t>r</a:t>
            </a:r>
            <a:r>
              <a:rPr sz="950" b="1" i="1" spc="9" dirty="0" smtClean="0">
                <a:latin typeface="Arial"/>
                <a:cs typeface="Arial"/>
              </a:rPr>
              <a:t>q</a:t>
            </a:r>
            <a:r>
              <a:rPr sz="950" b="1" i="1" spc="-4" dirty="0" smtClean="0">
                <a:latin typeface="Arial"/>
                <a:cs typeface="Arial"/>
              </a:rPr>
              <a:t>u</a:t>
            </a:r>
            <a:r>
              <a:rPr sz="950" b="1" i="1" spc="4" dirty="0" smtClean="0">
                <a:latin typeface="Arial"/>
                <a:cs typeface="Arial"/>
              </a:rPr>
              <a:t>i</a:t>
            </a:r>
            <a:r>
              <a:rPr sz="950" b="1" i="1" spc="0" dirty="0" smtClean="0">
                <a:latin typeface="Arial"/>
                <a:cs typeface="Arial"/>
              </a:rPr>
              <a:t>tet</a:t>
            </a:r>
            <a:r>
              <a:rPr sz="950" b="1" i="1" spc="-4" dirty="0" smtClean="0">
                <a:latin typeface="Arial"/>
                <a:cs typeface="Arial"/>
              </a:rPr>
              <a:t>u</a:t>
            </a:r>
            <a:r>
              <a:rPr sz="950" b="1" i="1" spc="4" dirty="0" smtClean="0">
                <a:latin typeface="Arial"/>
                <a:cs typeface="Arial"/>
              </a:rPr>
              <a:t>r</a:t>
            </a:r>
            <a:r>
              <a:rPr sz="950" b="1" i="1" spc="0" dirty="0" smtClean="0">
                <a:latin typeface="Arial"/>
                <a:cs typeface="Arial"/>
              </a:rPr>
              <a:t>a</a:t>
            </a:r>
            <a:r>
              <a:rPr sz="950" b="1" i="1" spc="86" dirty="0" smtClean="0">
                <a:latin typeface="Arial"/>
                <a:cs typeface="Arial"/>
              </a:rPr>
              <a:t> </a:t>
            </a:r>
            <a:r>
              <a:rPr sz="950" b="1" i="1" spc="0" dirty="0" smtClean="0">
                <a:latin typeface="Arial"/>
                <a:cs typeface="Arial"/>
              </a:rPr>
              <a:t>em</a:t>
            </a:r>
            <a:r>
              <a:rPr sz="950" b="1" i="1" spc="43" dirty="0" smtClean="0">
                <a:latin typeface="Arial"/>
                <a:cs typeface="Arial"/>
              </a:rPr>
              <a:t> </a:t>
            </a:r>
            <a:r>
              <a:rPr sz="950" b="1" i="1" spc="-9" dirty="0" smtClean="0">
                <a:latin typeface="Arial"/>
                <a:cs typeface="Arial"/>
              </a:rPr>
              <a:t>S</a:t>
            </a:r>
            <a:r>
              <a:rPr sz="950" b="1" i="1" spc="4" dirty="0" smtClean="0">
                <a:latin typeface="Arial"/>
                <a:cs typeface="Arial"/>
              </a:rPr>
              <a:t>i</a:t>
            </a:r>
            <a:r>
              <a:rPr sz="950" b="1" i="1" spc="0" dirty="0" smtClean="0">
                <a:latin typeface="Arial"/>
                <a:cs typeface="Arial"/>
              </a:rPr>
              <a:t>st</a:t>
            </a:r>
            <a:r>
              <a:rPr sz="950" b="1" i="1" spc="-9" dirty="0" smtClean="0">
                <a:latin typeface="Arial"/>
                <a:cs typeface="Arial"/>
              </a:rPr>
              <a:t>e</a:t>
            </a:r>
            <a:r>
              <a:rPr sz="950" b="1" i="1" spc="4" dirty="0" smtClean="0">
                <a:latin typeface="Arial"/>
                <a:cs typeface="Arial"/>
              </a:rPr>
              <a:t>m</a:t>
            </a:r>
            <a:r>
              <a:rPr sz="950" b="1" i="1" spc="0" dirty="0" smtClean="0">
                <a:latin typeface="Arial"/>
                <a:cs typeface="Arial"/>
              </a:rPr>
              <a:t>as</a:t>
            </a:r>
            <a:r>
              <a:rPr sz="950" b="1" i="1" spc="65" dirty="0" smtClean="0">
                <a:latin typeface="Arial"/>
                <a:cs typeface="Arial"/>
              </a:rPr>
              <a:t> </a:t>
            </a:r>
            <a:r>
              <a:rPr sz="950" b="1" i="1" spc="9" dirty="0" smtClean="0">
                <a:latin typeface="Arial"/>
                <a:cs typeface="Arial"/>
              </a:rPr>
              <a:t>D</a:t>
            </a:r>
            <a:r>
              <a:rPr sz="950" b="1" i="1" spc="4" dirty="0" smtClean="0">
                <a:latin typeface="Arial"/>
                <a:cs typeface="Arial"/>
              </a:rPr>
              <a:t>i</a:t>
            </a:r>
            <a:r>
              <a:rPr sz="950" b="1" i="1" spc="0" dirty="0" smtClean="0">
                <a:latin typeface="Arial"/>
                <a:cs typeface="Arial"/>
              </a:rPr>
              <a:t>st</a:t>
            </a:r>
            <a:r>
              <a:rPr sz="950" b="1" i="1" spc="-4" dirty="0" smtClean="0">
                <a:latin typeface="Arial"/>
                <a:cs typeface="Arial"/>
              </a:rPr>
              <a:t>r</a:t>
            </a:r>
            <a:r>
              <a:rPr sz="950" b="1" i="1" spc="4" dirty="0" smtClean="0">
                <a:latin typeface="Arial"/>
                <a:cs typeface="Arial"/>
              </a:rPr>
              <a:t>i</a:t>
            </a:r>
            <a:r>
              <a:rPr sz="950" b="1" i="1" spc="-4" dirty="0" smtClean="0">
                <a:latin typeface="Arial"/>
                <a:cs typeface="Arial"/>
              </a:rPr>
              <a:t>bu</a:t>
            </a:r>
            <a:r>
              <a:rPr sz="950" b="1" i="1" spc="4" dirty="0" smtClean="0">
                <a:latin typeface="Arial"/>
                <a:cs typeface="Arial"/>
              </a:rPr>
              <a:t>í</a:t>
            </a:r>
            <a:r>
              <a:rPr sz="950" b="1" i="1" spc="9" dirty="0" smtClean="0">
                <a:latin typeface="Arial"/>
                <a:cs typeface="Arial"/>
              </a:rPr>
              <a:t>d</a:t>
            </a:r>
            <a:r>
              <a:rPr sz="950" b="1" i="1" spc="-14" dirty="0" smtClean="0">
                <a:latin typeface="Arial"/>
                <a:cs typeface="Arial"/>
              </a:rPr>
              <a:t>o</a:t>
            </a:r>
            <a:r>
              <a:rPr sz="950" b="1" i="1" spc="14" dirty="0" smtClean="0">
                <a:latin typeface="Arial"/>
                <a:cs typeface="Arial"/>
              </a:rPr>
              <a:t>s</a:t>
            </a:r>
            <a:r>
              <a:rPr sz="950" b="1" i="1" spc="0" dirty="0" smtClean="0">
                <a:latin typeface="Arial"/>
                <a:cs typeface="Arial"/>
              </a:rPr>
              <a:t>?</a:t>
            </a:r>
            <a:endParaRPr sz="950">
              <a:latin typeface="Arial"/>
              <a:cs typeface="Arial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988575" y="3031552"/>
            <a:ext cx="146653" cy="1485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085"/>
              </a:lnSpc>
              <a:spcBef>
                <a:spcPts val="54"/>
              </a:spcBef>
            </a:pPr>
            <a:r>
              <a:rPr sz="950" dirty="0" smtClean="0">
                <a:latin typeface="Arial"/>
                <a:cs typeface="Arial"/>
              </a:rPr>
              <a:t>2.</a:t>
            </a:r>
            <a:endParaRPr sz="950">
              <a:latin typeface="Arial"/>
              <a:cs typeface="Arial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1203459" y="3031552"/>
            <a:ext cx="5613119" cy="2902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085"/>
              </a:lnSpc>
              <a:spcBef>
                <a:spcPts val="54"/>
              </a:spcBef>
            </a:pPr>
            <a:r>
              <a:rPr sz="950" spc="0" dirty="0" smtClean="0">
                <a:latin typeface="Arial"/>
                <a:cs typeface="Arial"/>
              </a:rPr>
              <a:t>B</a:t>
            </a:r>
            <a:r>
              <a:rPr sz="950" spc="-9" dirty="0" smtClean="0">
                <a:latin typeface="Arial"/>
                <a:cs typeface="Arial"/>
              </a:rPr>
              <a:t>a</a:t>
            </a:r>
            <a:r>
              <a:rPr sz="950" spc="9" dirty="0" smtClean="0">
                <a:latin typeface="Arial"/>
                <a:cs typeface="Arial"/>
              </a:rPr>
              <a:t>s</a:t>
            </a:r>
            <a:r>
              <a:rPr sz="950" spc="0" dirty="0" smtClean="0">
                <a:latin typeface="Arial"/>
                <a:cs typeface="Arial"/>
              </a:rPr>
              <a:t>e</a:t>
            </a:r>
            <a:r>
              <a:rPr sz="950" spc="14" dirty="0" smtClean="0">
                <a:latin typeface="Arial"/>
                <a:cs typeface="Arial"/>
              </a:rPr>
              <a:t>a</a:t>
            </a:r>
            <a:r>
              <a:rPr sz="950" spc="0" dirty="0" smtClean="0">
                <a:latin typeface="Arial"/>
                <a:cs typeface="Arial"/>
              </a:rPr>
              <a:t>do</a:t>
            </a:r>
            <a:r>
              <a:rPr sz="950" spc="68" dirty="0" smtClean="0">
                <a:latin typeface="Arial"/>
                <a:cs typeface="Arial"/>
              </a:rPr>
              <a:t> </a:t>
            </a:r>
            <a:r>
              <a:rPr sz="950" spc="0" dirty="0" smtClean="0">
                <a:latin typeface="Arial"/>
                <a:cs typeface="Arial"/>
              </a:rPr>
              <a:t>na</a:t>
            </a:r>
            <a:r>
              <a:rPr sz="950" spc="25" dirty="0" smtClean="0">
                <a:latin typeface="Arial"/>
                <a:cs typeface="Arial"/>
              </a:rPr>
              <a:t> </a:t>
            </a:r>
            <a:r>
              <a:rPr sz="950" spc="14" dirty="0" smtClean="0">
                <a:latin typeface="Arial"/>
                <a:cs typeface="Arial"/>
              </a:rPr>
              <a:t>r</a:t>
            </a:r>
            <a:r>
              <a:rPr sz="950" spc="0" dirty="0" smtClean="0">
                <a:latin typeface="Arial"/>
                <a:cs typeface="Arial"/>
              </a:rPr>
              <a:t>e</a:t>
            </a:r>
            <a:r>
              <a:rPr sz="950" spc="9" dirty="0" smtClean="0">
                <a:latin typeface="Arial"/>
                <a:cs typeface="Arial"/>
              </a:rPr>
              <a:t>s</a:t>
            </a:r>
            <a:r>
              <a:rPr sz="950" spc="-9" dirty="0" smtClean="0">
                <a:latin typeface="Arial"/>
                <a:cs typeface="Arial"/>
              </a:rPr>
              <a:t>p</a:t>
            </a:r>
            <a:r>
              <a:rPr sz="950" spc="0" dirty="0" smtClean="0">
                <a:latin typeface="Arial"/>
                <a:cs typeface="Arial"/>
              </a:rPr>
              <a:t>o</a:t>
            </a:r>
            <a:r>
              <a:rPr sz="950" spc="9" dirty="0" smtClean="0">
                <a:latin typeface="Arial"/>
                <a:cs typeface="Arial"/>
              </a:rPr>
              <a:t>s</a:t>
            </a:r>
            <a:r>
              <a:rPr sz="950" spc="4" dirty="0" smtClean="0">
                <a:latin typeface="Arial"/>
                <a:cs typeface="Arial"/>
              </a:rPr>
              <a:t>t</a:t>
            </a:r>
            <a:r>
              <a:rPr sz="950" spc="0" dirty="0" smtClean="0">
                <a:latin typeface="Arial"/>
                <a:cs typeface="Arial"/>
              </a:rPr>
              <a:t>a</a:t>
            </a:r>
            <a:r>
              <a:rPr sz="950" spc="53" dirty="0" smtClean="0">
                <a:latin typeface="Arial"/>
                <a:cs typeface="Arial"/>
              </a:rPr>
              <a:t> </a:t>
            </a:r>
            <a:r>
              <a:rPr sz="950" spc="0" dirty="0" smtClean="0">
                <a:latin typeface="Arial"/>
                <a:cs typeface="Arial"/>
              </a:rPr>
              <a:t>da</a:t>
            </a:r>
            <a:r>
              <a:rPr sz="950" spc="35" dirty="0" smtClean="0">
                <a:latin typeface="Arial"/>
                <a:cs typeface="Arial"/>
              </a:rPr>
              <a:t> </a:t>
            </a:r>
            <a:r>
              <a:rPr sz="950" spc="14" dirty="0" smtClean="0">
                <a:latin typeface="Arial"/>
                <a:cs typeface="Arial"/>
              </a:rPr>
              <a:t>q</a:t>
            </a:r>
            <a:r>
              <a:rPr sz="950" spc="0" dirty="0" smtClean="0">
                <a:latin typeface="Arial"/>
                <a:cs typeface="Arial"/>
              </a:rPr>
              <a:t>ue</a:t>
            </a:r>
            <a:r>
              <a:rPr sz="950" spc="9" dirty="0" smtClean="0">
                <a:latin typeface="Arial"/>
                <a:cs typeface="Arial"/>
              </a:rPr>
              <a:t>s</a:t>
            </a:r>
            <a:r>
              <a:rPr sz="950" spc="4" dirty="0" smtClean="0">
                <a:latin typeface="Arial"/>
                <a:cs typeface="Arial"/>
              </a:rPr>
              <a:t>t</a:t>
            </a:r>
            <a:r>
              <a:rPr sz="950" spc="0" dirty="0" smtClean="0">
                <a:latin typeface="Arial"/>
                <a:cs typeface="Arial"/>
              </a:rPr>
              <a:t>ão</a:t>
            </a:r>
            <a:r>
              <a:rPr sz="950" spc="51" dirty="0" smtClean="0">
                <a:latin typeface="Arial"/>
                <a:cs typeface="Arial"/>
              </a:rPr>
              <a:t> </a:t>
            </a:r>
            <a:r>
              <a:rPr sz="950" spc="0" dirty="0" smtClean="0">
                <a:latin typeface="Arial"/>
                <a:cs typeface="Arial"/>
              </a:rPr>
              <a:t>a</a:t>
            </a:r>
            <a:r>
              <a:rPr sz="950" spc="-9" dirty="0" smtClean="0">
                <a:latin typeface="Arial"/>
                <a:cs typeface="Arial"/>
              </a:rPr>
              <a:t>n</a:t>
            </a:r>
            <a:r>
              <a:rPr sz="950" spc="19" dirty="0" smtClean="0">
                <a:latin typeface="Arial"/>
                <a:cs typeface="Arial"/>
              </a:rPr>
              <a:t>t</a:t>
            </a:r>
            <a:r>
              <a:rPr sz="950" spc="-9" dirty="0" smtClean="0">
                <a:latin typeface="Arial"/>
                <a:cs typeface="Arial"/>
              </a:rPr>
              <a:t>e</a:t>
            </a:r>
            <a:r>
              <a:rPr sz="950" spc="14" dirty="0" smtClean="0">
                <a:latin typeface="Arial"/>
                <a:cs typeface="Arial"/>
              </a:rPr>
              <a:t>r</a:t>
            </a:r>
            <a:r>
              <a:rPr sz="950" spc="-9" dirty="0" smtClean="0">
                <a:latin typeface="Arial"/>
                <a:cs typeface="Arial"/>
              </a:rPr>
              <a:t>i</a:t>
            </a:r>
            <a:r>
              <a:rPr sz="950" spc="0" dirty="0" smtClean="0">
                <a:latin typeface="Arial"/>
                <a:cs typeface="Arial"/>
              </a:rPr>
              <a:t>or,</a:t>
            </a:r>
            <a:r>
              <a:rPr sz="950" spc="70" dirty="0" smtClean="0">
                <a:latin typeface="Arial"/>
                <a:cs typeface="Arial"/>
              </a:rPr>
              <a:t> </a:t>
            </a:r>
            <a:r>
              <a:rPr sz="950" spc="0" dirty="0" smtClean="0">
                <a:latin typeface="Arial"/>
                <a:cs typeface="Arial"/>
              </a:rPr>
              <a:t>o</a:t>
            </a:r>
            <a:r>
              <a:rPr sz="950" spc="30" dirty="0" smtClean="0">
                <a:latin typeface="Arial"/>
                <a:cs typeface="Arial"/>
              </a:rPr>
              <a:t> </a:t>
            </a:r>
            <a:r>
              <a:rPr sz="950" spc="0" dirty="0" smtClean="0">
                <a:latin typeface="Arial"/>
                <a:cs typeface="Arial"/>
              </a:rPr>
              <a:t>que</a:t>
            </a:r>
            <a:r>
              <a:rPr sz="950" spc="40" dirty="0" smtClean="0">
                <a:latin typeface="Arial"/>
                <a:cs typeface="Arial"/>
              </a:rPr>
              <a:t> </a:t>
            </a:r>
            <a:r>
              <a:rPr sz="950" spc="9" dirty="0" smtClean="0">
                <a:latin typeface="Arial"/>
                <a:cs typeface="Arial"/>
              </a:rPr>
              <a:t>v</a:t>
            </a:r>
            <a:r>
              <a:rPr sz="950" spc="-9" dirty="0" smtClean="0">
                <a:latin typeface="Arial"/>
                <a:cs typeface="Arial"/>
              </a:rPr>
              <a:t>o</a:t>
            </a:r>
            <a:r>
              <a:rPr sz="950" spc="9" dirty="0" smtClean="0">
                <a:latin typeface="Arial"/>
                <a:cs typeface="Arial"/>
              </a:rPr>
              <a:t>c</a:t>
            </a:r>
            <a:r>
              <a:rPr sz="950" spc="0" dirty="0" smtClean="0">
                <a:latin typeface="Arial"/>
                <a:cs typeface="Arial"/>
              </a:rPr>
              <a:t>ê</a:t>
            </a:r>
            <a:r>
              <a:rPr sz="950" spc="45" dirty="0" smtClean="0">
                <a:latin typeface="Arial"/>
                <a:cs typeface="Arial"/>
              </a:rPr>
              <a:t> </a:t>
            </a:r>
            <a:r>
              <a:rPr sz="950" spc="0" dirty="0" smtClean="0">
                <a:latin typeface="Arial"/>
                <a:cs typeface="Arial"/>
              </a:rPr>
              <a:t>en</a:t>
            </a:r>
            <a:r>
              <a:rPr sz="950" spc="4" dirty="0" smtClean="0">
                <a:latin typeface="Arial"/>
                <a:cs typeface="Arial"/>
              </a:rPr>
              <a:t>t</a:t>
            </a:r>
            <a:r>
              <a:rPr sz="950" spc="0" dirty="0" smtClean="0">
                <a:latin typeface="Arial"/>
                <a:cs typeface="Arial"/>
              </a:rPr>
              <a:t>en</a:t>
            </a:r>
            <a:r>
              <a:rPr sz="950" spc="14" dirty="0" smtClean="0">
                <a:latin typeface="Arial"/>
                <a:cs typeface="Arial"/>
              </a:rPr>
              <a:t>d</a:t>
            </a:r>
            <a:r>
              <a:rPr sz="950" spc="0" dirty="0" smtClean="0">
                <a:latin typeface="Arial"/>
                <a:cs typeface="Arial"/>
              </a:rPr>
              <a:t>e</a:t>
            </a:r>
            <a:r>
              <a:rPr sz="950" spc="51" dirty="0" smtClean="0">
                <a:latin typeface="Arial"/>
                <a:cs typeface="Arial"/>
              </a:rPr>
              <a:t> </a:t>
            </a:r>
            <a:r>
              <a:rPr sz="950" spc="0" dirty="0" smtClean="0">
                <a:latin typeface="Arial"/>
                <a:cs typeface="Arial"/>
              </a:rPr>
              <a:t>por</a:t>
            </a:r>
            <a:r>
              <a:rPr sz="950" spc="38" dirty="0" smtClean="0">
                <a:latin typeface="Arial"/>
                <a:cs typeface="Arial"/>
              </a:rPr>
              <a:t> </a:t>
            </a:r>
            <a:r>
              <a:rPr sz="950" b="1" i="1" spc="0" dirty="0" smtClean="0">
                <a:latin typeface="Arial"/>
                <a:cs typeface="Arial"/>
              </a:rPr>
              <a:t>e</a:t>
            </a:r>
            <a:r>
              <a:rPr sz="950" b="1" i="1" spc="-9" dirty="0" smtClean="0">
                <a:latin typeface="Arial"/>
                <a:cs typeface="Arial"/>
              </a:rPr>
              <a:t>s</a:t>
            </a:r>
            <a:r>
              <a:rPr sz="950" b="1" i="1" spc="14" dirty="0" smtClean="0">
                <a:latin typeface="Arial"/>
                <a:cs typeface="Arial"/>
              </a:rPr>
              <a:t>t</a:t>
            </a:r>
            <a:r>
              <a:rPr sz="950" b="1" i="1" spc="4" dirty="0" smtClean="0">
                <a:latin typeface="Arial"/>
                <a:cs typeface="Arial"/>
              </a:rPr>
              <a:t>il</a:t>
            </a:r>
            <a:r>
              <a:rPr sz="950" b="1" i="1" spc="-4" dirty="0" smtClean="0">
                <a:latin typeface="Arial"/>
                <a:cs typeface="Arial"/>
              </a:rPr>
              <a:t>o</a:t>
            </a:r>
            <a:r>
              <a:rPr sz="950" b="1" i="1" spc="0" dirty="0" smtClean="0">
                <a:latin typeface="Arial"/>
                <a:cs typeface="Arial"/>
              </a:rPr>
              <a:t>s</a:t>
            </a:r>
            <a:r>
              <a:rPr sz="950" b="1" i="1" spc="56" dirty="0" smtClean="0">
                <a:latin typeface="Arial"/>
                <a:cs typeface="Arial"/>
              </a:rPr>
              <a:t> </a:t>
            </a:r>
            <a:r>
              <a:rPr sz="950" b="1" i="1" spc="0" dirty="0" smtClean="0">
                <a:latin typeface="Arial"/>
                <a:cs typeface="Arial"/>
              </a:rPr>
              <a:t>a</a:t>
            </a:r>
            <a:r>
              <a:rPr sz="950" b="1" i="1" spc="19" dirty="0" smtClean="0">
                <a:latin typeface="Arial"/>
                <a:cs typeface="Arial"/>
              </a:rPr>
              <a:t>r</a:t>
            </a:r>
            <a:r>
              <a:rPr sz="950" b="1" i="1" spc="9" dirty="0" smtClean="0">
                <a:latin typeface="Arial"/>
                <a:cs typeface="Arial"/>
              </a:rPr>
              <a:t>q</a:t>
            </a:r>
            <a:r>
              <a:rPr sz="950" b="1" i="1" spc="-14" dirty="0" smtClean="0">
                <a:latin typeface="Arial"/>
                <a:cs typeface="Arial"/>
              </a:rPr>
              <a:t>u</a:t>
            </a:r>
            <a:r>
              <a:rPr sz="950" b="1" i="1" spc="19" dirty="0" smtClean="0">
                <a:latin typeface="Arial"/>
                <a:cs typeface="Arial"/>
              </a:rPr>
              <a:t>i</a:t>
            </a:r>
            <a:r>
              <a:rPr sz="950" b="1" i="1" spc="0" dirty="0" smtClean="0">
                <a:latin typeface="Arial"/>
                <a:cs typeface="Arial"/>
              </a:rPr>
              <a:t>tet</a:t>
            </a:r>
            <a:r>
              <a:rPr sz="950" b="1" i="1" spc="9" dirty="0" smtClean="0">
                <a:latin typeface="Arial"/>
                <a:cs typeface="Arial"/>
              </a:rPr>
              <a:t>ô</a:t>
            </a:r>
            <a:r>
              <a:rPr sz="950" b="1" i="1" spc="-14" dirty="0" smtClean="0">
                <a:latin typeface="Arial"/>
                <a:cs typeface="Arial"/>
              </a:rPr>
              <a:t>n</a:t>
            </a:r>
            <a:r>
              <a:rPr sz="950" b="1" i="1" spc="19" dirty="0" smtClean="0">
                <a:latin typeface="Arial"/>
                <a:cs typeface="Arial"/>
              </a:rPr>
              <a:t>i</a:t>
            </a:r>
            <a:r>
              <a:rPr sz="950" b="1" i="1" spc="-9" dirty="0" smtClean="0">
                <a:latin typeface="Arial"/>
                <a:cs typeface="Arial"/>
              </a:rPr>
              <a:t>c</a:t>
            </a:r>
            <a:r>
              <a:rPr sz="950" b="1" i="1" spc="9" dirty="0" smtClean="0">
                <a:latin typeface="Arial"/>
                <a:cs typeface="Arial"/>
              </a:rPr>
              <a:t>o</a:t>
            </a:r>
            <a:r>
              <a:rPr sz="950" b="1" i="1" spc="14" dirty="0" smtClean="0">
                <a:latin typeface="Arial"/>
                <a:cs typeface="Arial"/>
              </a:rPr>
              <a:t>s</a:t>
            </a:r>
            <a:r>
              <a:rPr sz="950" b="1" i="1" spc="0" dirty="0" smtClean="0">
                <a:latin typeface="Arial"/>
                <a:cs typeface="Arial"/>
              </a:rPr>
              <a:t>?</a:t>
            </a:r>
            <a:r>
              <a:rPr sz="950" b="1" i="1" spc="121" dirty="0" smtClean="0">
                <a:latin typeface="Arial"/>
                <a:cs typeface="Arial"/>
              </a:rPr>
              <a:t> </a:t>
            </a:r>
            <a:r>
              <a:rPr sz="950" spc="0" dirty="0" smtClean="0">
                <a:latin typeface="Arial"/>
                <a:cs typeface="Arial"/>
              </a:rPr>
              <a:t>Qu</a:t>
            </a:r>
            <a:r>
              <a:rPr sz="950" spc="14" dirty="0" smtClean="0">
                <a:latin typeface="Arial"/>
                <a:cs typeface="Arial"/>
              </a:rPr>
              <a:t>a</a:t>
            </a:r>
            <a:r>
              <a:rPr sz="950" spc="-9" dirty="0" smtClean="0">
                <a:latin typeface="Arial"/>
                <a:cs typeface="Arial"/>
              </a:rPr>
              <a:t>i</a:t>
            </a:r>
            <a:r>
              <a:rPr sz="950" spc="0" dirty="0" smtClean="0">
                <a:latin typeface="Arial"/>
                <a:cs typeface="Arial"/>
              </a:rPr>
              <a:t>s</a:t>
            </a:r>
            <a:r>
              <a:rPr sz="950" spc="52" dirty="0" smtClean="0">
                <a:latin typeface="Arial"/>
                <a:cs typeface="Arial"/>
              </a:rPr>
              <a:t> </a:t>
            </a:r>
            <a:r>
              <a:rPr sz="950" spc="0" dirty="0" smtClean="0">
                <a:latin typeface="Arial"/>
                <a:cs typeface="Arial"/>
              </a:rPr>
              <a:t>os</a:t>
            </a:r>
            <a:endParaRPr sz="950">
              <a:latin typeface="Arial"/>
              <a:cs typeface="Arial"/>
            </a:endParaRPr>
          </a:p>
          <a:p>
            <a:pPr marL="20314" marR="18467">
              <a:lnSpc>
                <a:spcPct val="95825"/>
              </a:lnSpc>
            </a:pPr>
            <a:r>
              <a:rPr sz="950" spc="0" dirty="0" smtClean="0">
                <a:latin typeface="Arial"/>
                <a:cs typeface="Arial"/>
              </a:rPr>
              <a:t>pri</a:t>
            </a:r>
            <a:r>
              <a:rPr sz="950" spc="-10" dirty="0" smtClean="0">
                <a:latin typeface="Arial"/>
                <a:cs typeface="Arial"/>
              </a:rPr>
              <a:t>n</a:t>
            </a:r>
            <a:r>
              <a:rPr sz="950" spc="10" dirty="0" smtClean="0">
                <a:latin typeface="Arial"/>
                <a:cs typeface="Arial"/>
              </a:rPr>
              <a:t>c</a:t>
            </a:r>
            <a:r>
              <a:rPr sz="950" spc="15" dirty="0" smtClean="0">
                <a:latin typeface="Arial"/>
                <a:cs typeface="Arial"/>
              </a:rPr>
              <a:t>i</a:t>
            </a:r>
            <a:r>
              <a:rPr sz="950" spc="-10" dirty="0" smtClean="0">
                <a:latin typeface="Arial"/>
                <a:cs typeface="Arial"/>
              </a:rPr>
              <a:t>p</a:t>
            </a:r>
            <a:r>
              <a:rPr sz="950" spc="0" dirty="0" smtClean="0">
                <a:latin typeface="Arial"/>
                <a:cs typeface="Arial"/>
              </a:rPr>
              <a:t>ai</a:t>
            </a:r>
            <a:r>
              <a:rPr sz="950" spc="10" dirty="0" smtClean="0">
                <a:latin typeface="Arial"/>
                <a:cs typeface="Arial"/>
              </a:rPr>
              <a:t>s</a:t>
            </a:r>
            <a:r>
              <a:rPr sz="950" spc="0" dirty="0" smtClean="0">
                <a:latin typeface="Arial"/>
                <a:cs typeface="Arial"/>
              </a:rPr>
              <a:t>?</a:t>
            </a:r>
            <a:endParaRPr sz="950">
              <a:latin typeface="Arial"/>
              <a:cs typeface="Arial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988569" y="3456747"/>
            <a:ext cx="146653" cy="1485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085"/>
              </a:lnSpc>
              <a:spcBef>
                <a:spcPts val="54"/>
              </a:spcBef>
            </a:pPr>
            <a:r>
              <a:rPr sz="950" dirty="0" smtClean="0">
                <a:latin typeface="Arial"/>
                <a:cs typeface="Arial"/>
              </a:rPr>
              <a:t>3.</a:t>
            </a:r>
            <a:endParaRPr sz="950">
              <a:latin typeface="Arial"/>
              <a:cs typeface="Arial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1203453" y="3456747"/>
            <a:ext cx="5613913" cy="43502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085"/>
              </a:lnSpc>
              <a:spcBef>
                <a:spcPts val="54"/>
              </a:spcBef>
            </a:pPr>
            <a:r>
              <a:rPr sz="950" spc="0" dirty="0" smtClean="0">
                <a:latin typeface="Arial"/>
                <a:cs typeface="Arial"/>
              </a:rPr>
              <a:t>O</a:t>
            </a:r>
            <a:r>
              <a:rPr sz="950" spc="39" dirty="0" smtClean="0">
                <a:latin typeface="Arial"/>
                <a:cs typeface="Arial"/>
              </a:rPr>
              <a:t> </a:t>
            </a:r>
            <a:r>
              <a:rPr sz="950" spc="0" dirty="0" smtClean="0">
                <a:latin typeface="Arial"/>
                <a:cs typeface="Arial"/>
              </a:rPr>
              <a:t>q</a:t>
            </a:r>
            <a:r>
              <a:rPr sz="950" spc="-9" dirty="0" smtClean="0">
                <a:latin typeface="Arial"/>
                <a:cs typeface="Arial"/>
              </a:rPr>
              <a:t>u</a:t>
            </a:r>
            <a:r>
              <a:rPr sz="950" spc="0" dirty="0" smtClean="0">
                <a:latin typeface="Arial"/>
                <a:cs typeface="Arial"/>
              </a:rPr>
              <a:t>e</a:t>
            </a:r>
            <a:r>
              <a:rPr sz="950" spc="30" dirty="0" smtClean="0">
                <a:latin typeface="Arial"/>
                <a:cs typeface="Arial"/>
              </a:rPr>
              <a:t> </a:t>
            </a:r>
            <a:r>
              <a:rPr sz="950" spc="0" dirty="0" smtClean="0">
                <a:latin typeface="Arial"/>
                <a:cs typeface="Arial"/>
              </a:rPr>
              <a:t>é</a:t>
            </a:r>
            <a:r>
              <a:rPr sz="950" spc="45" dirty="0" smtClean="0">
                <a:latin typeface="Arial"/>
                <a:cs typeface="Arial"/>
              </a:rPr>
              <a:t> </a:t>
            </a:r>
            <a:r>
              <a:rPr sz="950" b="1" i="1" spc="-4" dirty="0" smtClean="0">
                <a:latin typeface="Arial"/>
                <a:cs typeface="Arial"/>
              </a:rPr>
              <a:t>A</a:t>
            </a:r>
            <a:r>
              <a:rPr sz="950" b="1" i="1" spc="4" dirty="0" smtClean="0">
                <a:latin typeface="Arial"/>
                <a:cs typeface="Arial"/>
              </a:rPr>
              <a:t>r</a:t>
            </a:r>
            <a:r>
              <a:rPr sz="950" b="1" i="1" spc="9" dirty="0" smtClean="0">
                <a:latin typeface="Arial"/>
                <a:cs typeface="Arial"/>
              </a:rPr>
              <a:t>q</a:t>
            </a:r>
            <a:r>
              <a:rPr sz="950" b="1" i="1" spc="-14" dirty="0" smtClean="0">
                <a:latin typeface="Arial"/>
                <a:cs typeface="Arial"/>
              </a:rPr>
              <a:t>u</a:t>
            </a:r>
            <a:r>
              <a:rPr sz="950" b="1" i="1" spc="19" dirty="0" smtClean="0">
                <a:latin typeface="Arial"/>
                <a:cs typeface="Arial"/>
              </a:rPr>
              <a:t>i</a:t>
            </a:r>
            <a:r>
              <a:rPr sz="950" b="1" i="1" spc="0" dirty="0" smtClean="0">
                <a:latin typeface="Arial"/>
                <a:cs typeface="Arial"/>
              </a:rPr>
              <a:t>tet</a:t>
            </a:r>
            <a:r>
              <a:rPr sz="950" b="1" i="1" spc="-4" dirty="0" smtClean="0">
                <a:latin typeface="Arial"/>
                <a:cs typeface="Arial"/>
              </a:rPr>
              <a:t>u</a:t>
            </a:r>
            <a:r>
              <a:rPr sz="950" b="1" i="1" spc="4" dirty="0" smtClean="0">
                <a:latin typeface="Arial"/>
                <a:cs typeface="Arial"/>
              </a:rPr>
              <a:t>r</a:t>
            </a:r>
            <a:r>
              <a:rPr sz="950" b="1" i="1" spc="0" dirty="0" smtClean="0">
                <a:latin typeface="Arial"/>
                <a:cs typeface="Arial"/>
              </a:rPr>
              <a:t>a</a:t>
            </a:r>
            <a:r>
              <a:rPr sz="950" b="1" i="1" spc="96" dirty="0" smtClean="0">
                <a:latin typeface="Arial"/>
                <a:cs typeface="Arial"/>
              </a:rPr>
              <a:t> </a:t>
            </a:r>
            <a:r>
              <a:rPr sz="950" b="1" i="1" spc="-4" dirty="0" smtClean="0">
                <a:latin typeface="Arial"/>
                <a:cs typeface="Arial"/>
              </a:rPr>
              <a:t>b</a:t>
            </a:r>
            <a:r>
              <a:rPr sz="950" b="1" i="1" spc="-9" dirty="0" smtClean="0">
                <a:latin typeface="Arial"/>
                <a:cs typeface="Arial"/>
              </a:rPr>
              <a:t>a</a:t>
            </a:r>
            <a:r>
              <a:rPr sz="950" b="1" i="1" spc="14" dirty="0" smtClean="0">
                <a:latin typeface="Arial"/>
                <a:cs typeface="Arial"/>
              </a:rPr>
              <a:t>se</a:t>
            </a:r>
            <a:r>
              <a:rPr sz="950" b="1" i="1" spc="0" dirty="0" smtClean="0">
                <a:latin typeface="Arial"/>
                <a:cs typeface="Arial"/>
              </a:rPr>
              <a:t>a</a:t>
            </a:r>
            <a:r>
              <a:rPr sz="950" b="1" i="1" spc="-4" dirty="0" smtClean="0">
                <a:latin typeface="Arial"/>
                <a:cs typeface="Arial"/>
              </a:rPr>
              <a:t>d</a:t>
            </a:r>
            <a:r>
              <a:rPr sz="950" b="1" i="1" spc="0" dirty="0" smtClean="0">
                <a:latin typeface="Arial"/>
                <a:cs typeface="Arial"/>
              </a:rPr>
              <a:t>a</a:t>
            </a:r>
            <a:r>
              <a:rPr sz="950" b="1" i="1" spc="64" dirty="0" smtClean="0">
                <a:latin typeface="Arial"/>
                <a:cs typeface="Arial"/>
              </a:rPr>
              <a:t> </a:t>
            </a:r>
            <a:r>
              <a:rPr sz="950" b="1" i="1" spc="0" dirty="0" smtClean="0">
                <a:latin typeface="Arial"/>
                <a:cs typeface="Arial"/>
              </a:rPr>
              <a:t>em</a:t>
            </a:r>
            <a:r>
              <a:rPr sz="950" b="1" i="1" spc="43" dirty="0" smtClean="0">
                <a:latin typeface="Arial"/>
                <a:cs typeface="Arial"/>
              </a:rPr>
              <a:t> </a:t>
            </a:r>
            <a:r>
              <a:rPr sz="950" b="1" i="1" spc="9" dirty="0" smtClean="0">
                <a:latin typeface="Arial"/>
                <a:cs typeface="Arial"/>
              </a:rPr>
              <a:t>C</a:t>
            </a:r>
            <a:r>
              <a:rPr sz="950" b="1" i="1" spc="0" dirty="0" smtClean="0">
                <a:latin typeface="Arial"/>
                <a:cs typeface="Arial"/>
              </a:rPr>
              <a:t>a</a:t>
            </a:r>
            <a:r>
              <a:rPr sz="950" b="1" i="1" spc="4" dirty="0" smtClean="0">
                <a:latin typeface="Arial"/>
                <a:cs typeface="Arial"/>
              </a:rPr>
              <a:t>m</a:t>
            </a:r>
            <a:r>
              <a:rPr sz="950" b="1" i="1" spc="14" dirty="0" smtClean="0">
                <a:latin typeface="Arial"/>
                <a:cs typeface="Arial"/>
              </a:rPr>
              <a:t>a</a:t>
            </a:r>
            <a:r>
              <a:rPr sz="950" b="1" i="1" spc="-4" dirty="0" smtClean="0">
                <a:latin typeface="Arial"/>
                <a:cs typeface="Arial"/>
              </a:rPr>
              <a:t>d</a:t>
            </a:r>
            <a:r>
              <a:rPr sz="950" b="1" i="1" spc="0" dirty="0" smtClean="0">
                <a:latin typeface="Arial"/>
                <a:cs typeface="Arial"/>
              </a:rPr>
              <a:t>a</a:t>
            </a:r>
            <a:r>
              <a:rPr sz="950" b="1" i="1" spc="14" dirty="0" smtClean="0">
                <a:latin typeface="Arial"/>
                <a:cs typeface="Arial"/>
              </a:rPr>
              <a:t>s</a:t>
            </a:r>
            <a:r>
              <a:rPr sz="950" b="1" i="1" spc="0" dirty="0" smtClean="0">
                <a:latin typeface="Arial"/>
                <a:cs typeface="Arial"/>
              </a:rPr>
              <a:t>?</a:t>
            </a:r>
            <a:r>
              <a:rPr sz="950" b="1" i="1" spc="69" dirty="0" smtClean="0">
                <a:latin typeface="Arial"/>
                <a:cs typeface="Arial"/>
              </a:rPr>
              <a:t> </a:t>
            </a:r>
            <a:r>
              <a:rPr sz="950" spc="-4" dirty="0" smtClean="0">
                <a:latin typeface="Arial"/>
                <a:cs typeface="Arial"/>
              </a:rPr>
              <a:t>D</a:t>
            </a:r>
            <a:r>
              <a:rPr sz="950" spc="0" dirty="0" smtClean="0">
                <a:latin typeface="Arial"/>
                <a:cs typeface="Arial"/>
              </a:rPr>
              <a:t>e</a:t>
            </a:r>
            <a:r>
              <a:rPr sz="950" spc="9" dirty="0" smtClean="0">
                <a:latin typeface="Arial"/>
                <a:cs typeface="Arial"/>
              </a:rPr>
              <a:t>sc</a:t>
            </a:r>
            <a:r>
              <a:rPr sz="950" spc="0" dirty="0" smtClean="0">
                <a:latin typeface="Arial"/>
                <a:cs typeface="Arial"/>
              </a:rPr>
              <a:t>r</a:t>
            </a:r>
            <a:r>
              <a:rPr sz="950" spc="14" dirty="0" smtClean="0">
                <a:latin typeface="Arial"/>
                <a:cs typeface="Arial"/>
              </a:rPr>
              <a:t>e</a:t>
            </a:r>
            <a:r>
              <a:rPr sz="950" spc="-4" dirty="0" smtClean="0">
                <a:latin typeface="Arial"/>
                <a:cs typeface="Arial"/>
              </a:rPr>
              <a:t>v</a:t>
            </a:r>
            <a:r>
              <a:rPr sz="950" spc="0" dirty="0" smtClean="0">
                <a:latin typeface="Arial"/>
                <a:cs typeface="Arial"/>
              </a:rPr>
              <a:t>a</a:t>
            </a:r>
            <a:r>
              <a:rPr sz="950" spc="65" dirty="0" smtClean="0">
                <a:latin typeface="Arial"/>
                <a:cs typeface="Arial"/>
              </a:rPr>
              <a:t> </a:t>
            </a:r>
            <a:r>
              <a:rPr sz="950" spc="-4" dirty="0" smtClean="0">
                <a:latin typeface="Arial"/>
                <a:cs typeface="Arial"/>
              </a:rPr>
              <a:t>s</a:t>
            </a:r>
            <a:r>
              <a:rPr sz="950" spc="0" dirty="0" smtClean="0">
                <a:latin typeface="Arial"/>
                <a:cs typeface="Arial"/>
              </a:rPr>
              <a:t>uas</a:t>
            </a:r>
            <a:r>
              <a:rPr sz="950" spc="39" dirty="0" smtClean="0">
                <a:latin typeface="Arial"/>
                <a:cs typeface="Arial"/>
              </a:rPr>
              <a:t> </a:t>
            </a:r>
            <a:r>
              <a:rPr sz="950" spc="0" dirty="0" smtClean="0">
                <a:latin typeface="Arial"/>
                <a:cs typeface="Arial"/>
              </a:rPr>
              <a:t>prin</a:t>
            </a:r>
            <a:r>
              <a:rPr sz="950" spc="-4" dirty="0" smtClean="0">
                <a:latin typeface="Arial"/>
                <a:cs typeface="Arial"/>
              </a:rPr>
              <a:t>c</a:t>
            </a:r>
            <a:r>
              <a:rPr sz="950" spc="14" dirty="0" smtClean="0">
                <a:latin typeface="Arial"/>
                <a:cs typeface="Arial"/>
              </a:rPr>
              <a:t>i</a:t>
            </a:r>
            <a:r>
              <a:rPr sz="950" spc="0" dirty="0" smtClean="0">
                <a:latin typeface="Arial"/>
                <a:cs typeface="Arial"/>
              </a:rPr>
              <a:t>pais</a:t>
            </a:r>
            <a:r>
              <a:rPr sz="950" spc="59" dirty="0" smtClean="0">
                <a:latin typeface="Arial"/>
                <a:cs typeface="Arial"/>
              </a:rPr>
              <a:t> </a:t>
            </a:r>
            <a:r>
              <a:rPr sz="950" spc="9" dirty="0" smtClean="0">
                <a:latin typeface="Arial"/>
                <a:cs typeface="Arial"/>
              </a:rPr>
              <a:t>c</a:t>
            </a:r>
            <a:r>
              <a:rPr sz="950" spc="0" dirty="0" smtClean="0">
                <a:latin typeface="Arial"/>
                <a:cs typeface="Arial"/>
              </a:rPr>
              <a:t>ara</a:t>
            </a:r>
            <a:r>
              <a:rPr sz="950" spc="9" dirty="0" smtClean="0">
                <a:latin typeface="Arial"/>
                <a:cs typeface="Arial"/>
              </a:rPr>
              <a:t>c</a:t>
            </a:r>
            <a:r>
              <a:rPr sz="950" spc="4" dirty="0" smtClean="0">
                <a:latin typeface="Arial"/>
                <a:cs typeface="Arial"/>
              </a:rPr>
              <a:t>t</a:t>
            </a:r>
            <a:r>
              <a:rPr sz="950" spc="0" dirty="0" smtClean="0">
                <a:latin typeface="Arial"/>
                <a:cs typeface="Arial"/>
              </a:rPr>
              <a:t>er</a:t>
            </a:r>
            <a:r>
              <a:rPr sz="950" spc="4" dirty="0" smtClean="0">
                <a:latin typeface="Arial"/>
                <a:cs typeface="Arial"/>
              </a:rPr>
              <a:t>í</a:t>
            </a:r>
            <a:r>
              <a:rPr sz="950" spc="-4" dirty="0" smtClean="0">
                <a:latin typeface="Arial"/>
                <a:cs typeface="Arial"/>
              </a:rPr>
              <a:t>s</a:t>
            </a:r>
            <a:r>
              <a:rPr sz="950" spc="19" dirty="0" smtClean="0">
                <a:latin typeface="Arial"/>
                <a:cs typeface="Arial"/>
              </a:rPr>
              <a:t>t</a:t>
            </a:r>
            <a:r>
              <a:rPr sz="950" spc="-9" dirty="0" smtClean="0">
                <a:latin typeface="Arial"/>
                <a:cs typeface="Arial"/>
              </a:rPr>
              <a:t>i</a:t>
            </a:r>
            <a:r>
              <a:rPr sz="950" spc="9" dirty="0" smtClean="0">
                <a:latin typeface="Arial"/>
                <a:cs typeface="Arial"/>
              </a:rPr>
              <a:t>c</a:t>
            </a:r>
            <a:r>
              <a:rPr sz="950" spc="0" dirty="0" smtClean="0">
                <a:latin typeface="Arial"/>
                <a:cs typeface="Arial"/>
              </a:rPr>
              <a:t>as</a:t>
            </a:r>
            <a:r>
              <a:rPr sz="950" spc="88" dirty="0" smtClean="0">
                <a:latin typeface="Arial"/>
                <a:cs typeface="Arial"/>
              </a:rPr>
              <a:t> </a:t>
            </a:r>
            <a:r>
              <a:rPr sz="950" spc="0" dirty="0" smtClean="0">
                <a:latin typeface="Arial"/>
                <a:cs typeface="Arial"/>
              </a:rPr>
              <a:t>e</a:t>
            </a:r>
            <a:r>
              <a:rPr sz="950" spc="20" dirty="0" smtClean="0">
                <a:latin typeface="Arial"/>
                <a:cs typeface="Arial"/>
              </a:rPr>
              <a:t> </a:t>
            </a:r>
            <a:r>
              <a:rPr sz="950" spc="0" dirty="0" smtClean="0">
                <a:latin typeface="Arial"/>
                <a:cs typeface="Arial"/>
              </a:rPr>
              <a:t>e</a:t>
            </a:r>
            <a:r>
              <a:rPr sz="950" spc="9" dirty="0" smtClean="0">
                <a:latin typeface="Arial"/>
                <a:cs typeface="Arial"/>
              </a:rPr>
              <a:t>s</a:t>
            </a:r>
            <a:r>
              <a:rPr sz="950" spc="0" dirty="0" smtClean="0">
                <a:latin typeface="Arial"/>
                <a:cs typeface="Arial"/>
              </a:rPr>
              <a:t>bo</a:t>
            </a:r>
            <a:r>
              <a:rPr sz="950" spc="-4" dirty="0" smtClean="0">
                <a:latin typeface="Arial"/>
                <a:cs typeface="Arial"/>
              </a:rPr>
              <a:t>c</a:t>
            </a:r>
            <a:r>
              <a:rPr sz="950" spc="0" dirty="0" smtClean="0">
                <a:latin typeface="Arial"/>
                <a:cs typeface="Arial"/>
              </a:rPr>
              <a:t>e</a:t>
            </a:r>
            <a:r>
              <a:rPr sz="950" spc="55" dirty="0" smtClean="0">
                <a:latin typeface="Arial"/>
                <a:cs typeface="Arial"/>
              </a:rPr>
              <a:t> </a:t>
            </a:r>
            <a:r>
              <a:rPr sz="950" spc="-4" dirty="0" smtClean="0">
                <a:latin typeface="Arial"/>
                <a:cs typeface="Arial"/>
              </a:rPr>
              <a:t>s</a:t>
            </a:r>
            <a:r>
              <a:rPr sz="950" spc="0" dirty="0" smtClean="0">
                <a:latin typeface="Arial"/>
                <a:cs typeface="Arial"/>
              </a:rPr>
              <a:t>ua</a:t>
            </a:r>
            <a:endParaRPr sz="950">
              <a:latin typeface="Arial"/>
              <a:cs typeface="Arial"/>
            </a:endParaRPr>
          </a:p>
          <a:p>
            <a:pPr marL="20314" marR="10353" indent="0">
              <a:lnSpc>
                <a:spcPct val="98987"/>
              </a:lnSpc>
            </a:pPr>
            <a:r>
              <a:rPr sz="950" spc="0" dirty="0" smtClean="0">
                <a:latin typeface="Arial"/>
                <a:cs typeface="Arial"/>
              </a:rPr>
              <a:t>organi</a:t>
            </a:r>
            <a:r>
              <a:rPr sz="950" spc="9" dirty="0" smtClean="0">
                <a:latin typeface="Arial"/>
                <a:cs typeface="Arial"/>
              </a:rPr>
              <a:t>z</a:t>
            </a:r>
            <a:r>
              <a:rPr sz="950" spc="0" dirty="0" smtClean="0">
                <a:latin typeface="Arial"/>
                <a:cs typeface="Arial"/>
              </a:rPr>
              <a:t>a</a:t>
            </a:r>
            <a:r>
              <a:rPr sz="950" spc="-4" dirty="0" smtClean="0">
                <a:latin typeface="Arial"/>
                <a:cs typeface="Arial"/>
              </a:rPr>
              <a:t>ç</a:t>
            </a:r>
            <a:r>
              <a:rPr sz="950" spc="0" dirty="0" smtClean="0">
                <a:latin typeface="Arial"/>
                <a:cs typeface="Arial"/>
              </a:rPr>
              <a:t>ão </a:t>
            </a:r>
            <a:r>
              <a:rPr sz="950" spc="16" dirty="0" smtClean="0">
                <a:latin typeface="Arial"/>
                <a:cs typeface="Arial"/>
              </a:rPr>
              <a:t> </a:t>
            </a:r>
            <a:r>
              <a:rPr sz="950" spc="-9" dirty="0" smtClean="0">
                <a:latin typeface="Arial"/>
                <a:cs typeface="Arial"/>
              </a:rPr>
              <a:t>i</a:t>
            </a:r>
            <a:r>
              <a:rPr sz="950" spc="14" dirty="0" smtClean="0">
                <a:latin typeface="Arial"/>
                <a:cs typeface="Arial"/>
              </a:rPr>
              <a:t>d</a:t>
            </a:r>
            <a:r>
              <a:rPr sz="950" spc="0" dirty="0" smtClean="0">
                <a:latin typeface="Arial"/>
                <a:cs typeface="Arial"/>
              </a:rPr>
              <a:t>en</a:t>
            </a:r>
            <a:r>
              <a:rPr sz="950" spc="4" dirty="0" smtClean="0">
                <a:latin typeface="Arial"/>
                <a:cs typeface="Arial"/>
              </a:rPr>
              <a:t>t</a:t>
            </a:r>
            <a:r>
              <a:rPr sz="950" spc="0" dirty="0" smtClean="0">
                <a:latin typeface="Arial"/>
                <a:cs typeface="Arial"/>
              </a:rPr>
              <a:t>i</a:t>
            </a:r>
            <a:r>
              <a:rPr sz="950" spc="4" dirty="0" smtClean="0">
                <a:latin typeface="Arial"/>
                <a:cs typeface="Arial"/>
              </a:rPr>
              <a:t>f</a:t>
            </a:r>
            <a:r>
              <a:rPr sz="950" spc="-9" dirty="0" smtClean="0">
                <a:latin typeface="Arial"/>
                <a:cs typeface="Arial"/>
              </a:rPr>
              <a:t>i</a:t>
            </a:r>
            <a:r>
              <a:rPr sz="950" spc="9" dirty="0" smtClean="0">
                <a:latin typeface="Arial"/>
                <a:cs typeface="Arial"/>
              </a:rPr>
              <a:t>c</a:t>
            </a:r>
            <a:r>
              <a:rPr sz="950" spc="0" dirty="0" smtClean="0">
                <a:latin typeface="Arial"/>
                <a:cs typeface="Arial"/>
              </a:rPr>
              <a:t>an</a:t>
            </a:r>
            <a:r>
              <a:rPr sz="950" spc="14" dirty="0" smtClean="0">
                <a:latin typeface="Arial"/>
                <a:cs typeface="Arial"/>
              </a:rPr>
              <a:t>d</a:t>
            </a:r>
            <a:r>
              <a:rPr sz="950" spc="0" dirty="0" smtClean="0">
                <a:latin typeface="Arial"/>
                <a:cs typeface="Arial"/>
              </a:rPr>
              <a:t>o </a:t>
            </a:r>
            <a:r>
              <a:rPr sz="950" spc="13" dirty="0" smtClean="0">
                <a:latin typeface="Arial"/>
                <a:cs typeface="Arial"/>
              </a:rPr>
              <a:t> </a:t>
            </a:r>
            <a:r>
              <a:rPr sz="950" spc="0" dirty="0" smtClean="0">
                <a:latin typeface="Arial"/>
                <a:cs typeface="Arial"/>
              </a:rPr>
              <a:t>a</a:t>
            </a:r>
            <a:r>
              <a:rPr sz="950" spc="223" dirty="0" smtClean="0">
                <a:latin typeface="Arial"/>
                <a:cs typeface="Arial"/>
              </a:rPr>
              <a:t> </a:t>
            </a:r>
            <a:r>
              <a:rPr sz="950" spc="9" dirty="0" smtClean="0">
                <a:latin typeface="Arial"/>
                <a:cs typeface="Arial"/>
              </a:rPr>
              <a:t>m</a:t>
            </a:r>
            <a:r>
              <a:rPr sz="950" spc="0" dirty="0" smtClean="0">
                <a:latin typeface="Arial"/>
                <a:cs typeface="Arial"/>
              </a:rPr>
              <a:t>o</a:t>
            </a:r>
            <a:r>
              <a:rPr sz="950" spc="9" dirty="0" smtClean="0">
                <a:latin typeface="Arial"/>
                <a:cs typeface="Arial"/>
              </a:rPr>
              <a:t>v</a:t>
            </a:r>
            <a:r>
              <a:rPr sz="950" spc="-9" dirty="0" smtClean="0">
                <a:latin typeface="Arial"/>
                <a:cs typeface="Arial"/>
              </a:rPr>
              <a:t>i</a:t>
            </a:r>
            <a:r>
              <a:rPr sz="950" spc="9" dirty="0" smtClean="0">
                <a:latin typeface="Arial"/>
                <a:cs typeface="Arial"/>
              </a:rPr>
              <a:t>m</a:t>
            </a:r>
            <a:r>
              <a:rPr sz="950" spc="0" dirty="0" smtClean="0">
                <a:latin typeface="Arial"/>
                <a:cs typeface="Arial"/>
              </a:rPr>
              <a:t>en</a:t>
            </a:r>
            <a:r>
              <a:rPr sz="950" spc="4" dirty="0" smtClean="0">
                <a:latin typeface="Arial"/>
                <a:cs typeface="Arial"/>
              </a:rPr>
              <a:t>t</a:t>
            </a:r>
            <a:r>
              <a:rPr sz="950" spc="0" dirty="0" smtClean="0">
                <a:latin typeface="Arial"/>
                <a:cs typeface="Arial"/>
              </a:rPr>
              <a:t>a</a:t>
            </a:r>
            <a:r>
              <a:rPr sz="950" spc="9" dirty="0" smtClean="0">
                <a:latin typeface="Arial"/>
                <a:cs typeface="Arial"/>
              </a:rPr>
              <a:t>ç</a:t>
            </a:r>
            <a:r>
              <a:rPr sz="950" spc="0" dirty="0" smtClean="0">
                <a:latin typeface="Arial"/>
                <a:cs typeface="Arial"/>
              </a:rPr>
              <a:t>ão </a:t>
            </a:r>
            <a:r>
              <a:rPr sz="950" spc="19" dirty="0" smtClean="0">
                <a:latin typeface="Arial"/>
                <a:cs typeface="Arial"/>
              </a:rPr>
              <a:t> </a:t>
            </a:r>
            <a:r>
              <a:rPr sz="950" spc="0" dirty="0" smtClean="0">
                <a:latin typeface="Arial"/>
                <a:cs typeface="Arial"/>
              </a:rPr>
              <a:t>de</a:t>
            </a:r>
            <a:r>
              <a:rPr sz="950" spc="238" dirty="0" smtClean="0">
                <a:latin typeface="Arial"/>
                <a:cs typeface="Arial"/>
              </a:rPr>
              <a:t> </a:t>
            </a:r>
            <a:r>
              <a:rPr sz="950" spc="0" dirty="0" smtClean="0">
                <a:latin typeface="Arial"/>
                <a:cs typeface="Arial"/>
              </a:rPr>
              <a:t>oper</a:t>
            </a:r>
            <a:r>
              <a:rPr sz="950" spc="14" dirty="0" smtClean="0">
                <a:latin typeface="Arial"/>
                <a:cs typeface="Arial"/>
              </a:rPr>
              <a:t>a</a:t>
            </a:r>
            <a:r>
              <a:rPr sz="950" spc="9" dirty="0" smtClean="0">
                <a:latin typeface="Arial"/>
                <a:cs typeface="Arial"/>
              </a:rPr>
              <a:t>ç</a:t>
            </a:r>
            <a:r>
              <a:rPr sz="950" spc="0" dirty="0" smtClean="0">
                <a:latin typeface="Arial"/>
                <a:cs typeface="Arial"/>
              </a:rPr>
              <a:t>õ</a:t>
            </a:r>
            <a:r>
              <a:rPr sz="950" spc="-9" dirty="0" smtClean="0">
                <a:latin typeface="Arial"/>
                <a:cs typeface="Arial"/>
              </a:rPr>
              <a:t>e</a:t>
            </a:r>
            <a:r>
              <a:rPr sz="950" spc="0" dirty="0" smtClean="0">
                <a:latin typeface="Arial"/>
                <a:cs typeface="Arial"/>
              </a:rPr>
              <a:t>s </a:t>
            </a:r>
            <a:r>
              <a:rPr sz="950" spc="4" dirty="0" smtClean="0">
                <a:latin typeface="Arial"/>
                <a:cs typeface="Arial"/>
              </a:rPr>
              <a:t> </a:t>
            </a:r>
            <a:r>
              <a:rPr sz="950" spc="0" dirty="0" smtClean="0">
                <a:latin typeface="Arial"/>
                <a:cs typeface="Arial"/>
              </a:rPr>
              <a:t>em</a:t>
            </a:r>
            <a:r>
              <a:rPr sz="950" spc="241" dirty="0" smtClean="0">
                <a:latin typeface="Arial"/>
                <a:cs typeface="Arial"/>
              </a:rPr>
              <a:t> </a:t>
            </a:r>
            <a:r>
              <a:rPr sz="950" spc="9" dirty="0" smtClean="0">
                <a:latin typeface="Arial"/>
                <a:cs typeface="Arial"/>
              </a:rPr>
              <a:t>s</a:t>
            </a:r>
            <a:r>
              <a:rPr sz="950" spc="0" dirty="0" smtClean="0">
                <a:latin typeface="Arial"/>
                <a:cs typeface="Arial"/>
              </a:rPr>
              <a:t>ua</a:t>
            </a:r>
            <a:r>
              <a:rPr sz="950" spc="233" dirty="0" smtClean="0">
                <a:latin typeface="Arial"/>
                <a:cs typeface="Arial"/>
              </a:rPr>
              <a:t> </a:t>
            </a:r>
            <a:r>
              <a:rPr sz="950" spc="14" dirty="0" smtClean="0">
                <a:latin typeface="Arial"/>
                <a:cs typeface="Arial"/>
              </a:rPr>
              <a:t>i</a:t>
            </a:r>
            <a:r>
              <a:rPr sz="950" spc="0" dirty="0" smtClean="0">
                <a:latin typeface="Arial"/>
                <a:cs typeface="Arial"/>
              </a:rPr>
              <a:t>n</a:t>
            </a:r>
            <a:r>
              <a:rPr sz="950" spc="4" dirty="0" smtClean="0">
                <a:latin typeface="Arial"/>
                <a:cs typeface="Arial"/>
              </a:rPr>
              <a:t>f</a:t>
            </a:r>
            <a:r>
              <a:rPr sz="950" spc="0" dirty="0" smtClean="0">
                <a:latin typeface="Arial"/>
                <a:cs typeface="Arial"/>
              </a:rPr>
              <a:t>rae</a:t>
            </a:r>
            <a:r>
              <a:rPr sz="950" spc="9" dirty="0" smtClean="0">
                <a:latin typeface="Arial"/>
                <a:cs typeface="Arial"/>
              </a:rPr>
              <a:t>s</a:t>
            </a:r>
            <a:r>
              <a:rPr sz="950" spc="4" dirty="0" smtClean="0">
                <a:latin typeface="Arial"/>
                <a:cs typeface="Arial"/>
              </a:rPr>
              <a:t>t</a:t>
            </a:r>
            <a:r>
              <a:rPr sz="950" spc="0" dirty="0" smtClean="0">
                <a:latin typeface="Arial"/>
                <a:cs typeface="Arial"/>
              </a:rPr>
              <a:t>r</a:t>
            </a:r>
            <a:r>
              <a:rPr sz="950" spc="-9" dirty="0" smtClean="0">
                <a:latin typeface="Arial"/>
                <a:cs typeface="Arial"/>
              </a:rPr>
              <a:t>u</a:t>
            </a:r>
            <a:r>
              <a:rPr sz="950" spc="4" dirty="0" smtClean="0">
                <a:latin typeface="Arial"/>
                <a:cs typeface="Arial"/>
              </a:rPr>
              <a:t>t</a:t>
            </a:r>
            <a:r>
              <a:rPr sz="950" spc="0" dirty="0" smtClean="0">
                <a:latin typeface="Arial"/>
                <a:cs typeface="Arial"/>
              </a:rPr>
              <a:t>ur</a:t>
            </a:r>
            <a:r>
              <a:rPr sz="950" spc="-9" dirty="0" smtClean="0">
                <a:latin typeface="Arial"/>
                <a:cs typeface="Arial"/>
              </a:rPr>
              <a:t>a</a:t>
            </a:r>
            <a:r>
              <a:rPr sz="950" spc="0" dirty="0" smtClean="0">
                <a:latin typeface="Arial"/>
                <a:cs typeface="Arial"/>
              </a:rPr>
              <a:t>. </a:t>
            </a:r>
            <a:r>
              <a:rPr sz="950" spc="39" dirty="0" smtClean="0">
                <a:latin typeface="Arial"/>
                <a:cs typeface="Arial"/>
              </a:rPr>
              <a:t> </a:t>
            </a:r>
            <a:r>
              <a:rPr sz="950" spc="-9" dirty="0" smtClean="0">
                <a:latin typeface="Arial"/>
                <a:cs typeface="Arial"/>
              </a:rPr>
              <a:t>S</a:t>
            </a:r>
            <a:r>
              <a:rPr sz="950" spc="0" dirty="0" smtClean="0">
                <a:latin typeface="Arial"/>
                <a:cs typeface="Arial"/>
              </a:rPr>
              <a:t>e</a:t>
            </a:r>
            <a:r>
              <a:rPr sz="950" spc="246" dirty="0" smtClean="0">
                <a:latin typeface="Arial"/>
                <a:cs typeface="Arial"/>
              </a:rPr>
              <a:t> </a:t>
            </a:r>
            <a:r>
              <a:rPr sz="950" spc="0" dirty="0" smtClean="0">
                <a:latin typeface="Arial"/>
                <a:cs typeface="Arial"/>
              </a:rPr>
              <a:t>p</a:t>
            </a:r>
            <a:r>
              <a:rPr sz="950" spc="-9" dirty="0" smtClean="0">
                <a:latin typeface="Arial"/>
                <a:cs typeface="Arial"/>
              </a:rPr>
              <a:t>o</a:t>
            </a:r>
            <a:r>
              <a:rPr sz="950" spc="9" dirty="0" smtClean="0">
                <a:latin typeface="Arial"/>
                <a:cs typeface="Arial"/>
              </a:rPr>
              <a:t>ss</a:t>
            </a:r>
            <a:r>
              <a:rPr sz="950" spc="4" dirty="0" smtClean="0">
                <a:latin typeface="Arial"/>
                <a:cs typeface="Arial"/>
              </a:rPr>
              <a:t>í</a:t>
            </a:r>
            <a:r>
              <a:rPr sz="950" spc="9" dirty="0" smtClean="0">
                <a:latin typeface="Arial"/>
                <a:cs typeface="Arial"/>
              </a:rPr>
              <a:t>v</a:t>
            </a:r>
            <a:r>
              <a:rPr sz="950" spc="0" dirty="0" smtClean="0">
                <a:latin typeface="Arial"/>
                <a:cs typeface="Arial"/>
              </a:rPr>
              <a:t>el</a:t>
            </a:r>
            <a:r>
              <a:rPr sz="950" spc="245" dirty="0" smtClean="0">
                <a:latin typeface="Arial"/>
                <a:cs typeface="Arial"/>
              </a:rPr>
              <a:t> </a:t>
            </a:r>
            <a:r>
              <a:rPr sz="950" spc="9" dirty="0" smtClean="0">
                <a:latin typeface="Arial"/>
                <a:cs typeface="Arial"/>
              </a:rPr>
              <a:t>c</a:t>
            </a:r>
            <a:r>
              <a:rPr sz="950" spc="0" dirty="0" smtClean="0">
                <a:latin typeface="Arial"/>
                <a:cs typeface="Arial"/>
              </a:rPr>
              <a:t>i</a:t>
            </a:r>
            <a:r>
              <a:rPr sz="950" spc="4" dirty="0" smtClean="0">
                <a:latin typeface="Arial"/>
                <a:cs typeface="Arial"/>
              </a:rPr>
              <a:t>t</a:t>
            </a:r>
            <a:r>
              <a:rPr sz="950" spc="0" dirty="0" smtClean="0">
                <a:latin typeface="Arial"/>
                <a:cs typeface="Arial"/>
              </a:rPr>
              <a:t>e e</a:t>
            </a:r>
            <a:r>
              <a:rPr sz="950" spc="9" dirty="0" smtClean="0">
                <a:latin typeface="Arial"/>
                <a:cs typeface="Arial"/>
              </a:rPr>
              <a:t>x</a:t>
            </a:r>
            <a:r>
              <a:rPr sz="950" spc="-9" dirty="0" smtClean="0">
                <a:latin typeface="Arial"/>
                <a:cs typeface="Arial"/>
              </a:rPr>
              <a:t>e</a:t>
            </a:r>
            <a:r>
              <a:rPr sz="950" spc="9" dirty="0" smtClean="0">
                <a:latin typeface="Arial"/>
                <a:cs typeface="Arial"/>
              </a:rPr>
              <a:t>m</a:t>
            </a:r>
            <a:r>
              <a:rPr sz="950" spc="0" dirty="0" smtClean="0">
                <a:latin typeface="Arial"/>
                <a:cs typeface="Arial"/>
              </a:rPr>
              <a:t>plos</a:t>
            </a:r>
            <a:r>
              <a:rPr sz="950" spc="60" dirty="0" smtClean="0">
                <a:latin typeface="Arial"/>
                <a:cs typeface="Arial"/>
              </a:rPr>
              <a:t> </a:t>
            </a:r>
            <a:r>
              <a:rPr sz="950" spc="0" dirty="0" smtClean="0">
                <a:latin typeface="Arial"/>
                <a:cs typeface="Arial"/>
              </a:rPr>
              <a:t>p</a:t>
            </a:r>
            <a:r>
              <a:rPr sz="950" spc="-9" dirty="0" smtClean="0">
                <a:latin typeface="Arial"/>
                <a:cs typeface="Arial"/>
              </a:rPr>
              <a:t>a</a:t>
            </a:r>
            <a:r>
              <a:rPr sz="950" spc="14" dirty="0" smtClean="0">
                <a:latin typeface="Arial"/>
                <a:cs typeface="Arial"/>
              </a:rPr>
              <a:t>r</a:t>
            </a:r>
            <a:r>
              <a:rPr sz="950" spc="0" dirty="0" smtClean="0">
                <a:latin typeface="Arial"/>
                <a:cs typeface="Arial"/>
              </a:rPr>
              <a:t>a</a:t>
            </a:r>
            <a:r>
              <a:rPr sz="950" spc="33" dirty="0" smtClean="0">
                <a:latin typeface="Arial"/>
                <a:cs typeface="Arial"/>
              </a:rPr>
              <a:t> </a:t>
            </a:r>
            <a:r>
              <a:rPr sz="950" spc="4" dirty="0" smtClean="0">
                <a:latin typeface="Arial"/>
                <a:cs typeface="Arial"/>
              </a:rPr>
              <a:t>f</a:t>
            </a:r>
            <a:r>
              <a:rPr sz="950" spc="0" dirty="0" smtClean="0">
                <a:latin typeface="Arial"/>
                <a:cs typeface="Arial"/>
              </a:rPr>
              <a:t>a</a:t>
            </a:r>
            <a:r>
              <a:rPr sz="950" spc="9" dirty="0" smtClean="0">
                <a:latin typeface="Arial"/>
                <a:cs typeface="Arial"/>
              </a:rPr>
              <a:t>c</a:t>
            </a:r>
            <a:r>
              <a:rPr sz="950" spc="-9" dirty="0" smtClean="0">
                <a:latin typeface="Arial"/>
                <a:cs typeface="Arial"/>
              </a:rPr>
              <a:t>i</a:t>
            </a:r>
            <a:r>
              <a:rPr sz="950" spc="0" dirty="0" smtClean="0">
                <a:latin typeface="Arial"/>
                <a:cs typeface="Arial"/>
              </a:rPr>
              <a:t>l</a:t>
            </a:r>
            <a:r>
              <a:rPr sz="950" spc="-9" dirty="0" smtClean="0">
                <a:latin typeface="Arial"/>
                <a:cs typeface="Arial"/>
              </a:rPr>
              <a:t>i</a:t>
            </a:r>
            <a:r>
              <a:rPr sz="950" spc="19" dirty="0" smtClean="0">
                <a:latin typeface="Arial"/>
                <a:cs typeface="Arial"/>
              </a:rPr>
              <a:t>t</a:t>
            </a:r>
            <a:r>
              <a:rPr sz="950" spc="0" dirty="0" smtClean="0">
                <a:latin typeface="Arial"/>
                <a:cs typeface="Arial"/>
              </a:rPr>
              <a:t>ar</a:t>
            </a:r>
            <a:r>
              <a:rPr sz="950" spc="50" dirty="0" smtClean="0">
                <a:latin typeface="Arial"/>
                <a:cs typeface="Arial"/>
              </a:rPr>
              <a:t> </a:t>
            </a:r>
            <a:r>
              <a:rPr sz="950" spc="9" dirty="0" smtClean="0">
                <a:latin typeface="Arial"/>
                <a:cs typeface="Arial"/>
              </a:rPr>
              <a:t>s</a:t>
            </a:r>
            <a:r>
              <a:rPr sz="950" spc="0" dirty="0" smtClean="0">
                <a:latin typeface="Arial"/>
                <a:cs typeface="Arial"/>
              </a:rPr>
              <a:t>e</a:t>
            </a:r>
            <a:r>
              <a:rPr sz="950" spc="-9" dirty="0" smtClean="0">
                <a:latin typeface="Arial"/>
                <a:cs typeface="Arial"/>
              </a:rPr>
              <a:t>u</a:t>
            </a:r>
            <a:r>
              <a:rPr sz="950" spc="0" dirty="0" smtClean="0">
                <a:latin typeface="Arial"/>
                <a:cs typeface="Arial"/>
              </a:rPr>
              <a:t>s</a:t>
            </a:r>
            <a:r>
              <a:rPr sz="950" spc="39" dirty="0" smtClean="0">
                <a:latin typeface="Arial"/>
                <a:cs typeface="Arial"/>
              </a:rPr>
              <a:t> </a:t>
            </a:r>
            <a:r>
              <a:rPr sz="950" spc="0" dirty="0" smtClean="0">
                <a:latin typeface="Arial"/>
                <a:cs typeface="Arial"/>
              </a:rPr>
              <a:t>e</a:t>
            </a:r>
            <a:r>
              <a:rPr sz="950" spc="-4" dirty="0" smtClean="0">
                <a:latin typeface="Arial"/>
                <a:cs typeface="Arial"/>
              </a:rPr>
              <a:t>s</a:t>
            </a:r>
            <a:r>
              <a:rPr sz="950" spc="4" dirty="0" smtClean="0">
                <a:latin typeface="Arial"/>
                <a:cs typeface="Arial"/>
              </a:rPr>
              <a:t>t</a:t>
            </a:r>
            <a:r>
              <a:rPr sz="950" spc="0" dirty="0" smtClean="0">
                <a:latin typeface="Arial"/>
                <a:cs typeface="Arial"/>
              </a:rPr>
              <a:t>u</a:t>
            </a:r>
            <a:r>
              <a:rPr sz="950" spc="-9" dirty="0" smtClean="0">
                <a:latin typeface="Arial"/>
                <a:cs typeface="Arial"/>
              </a:rPr>
              <a:t>d</a:t>
            </a:r>
            <a:r>
              <a:rPr sz="950" spc="0" dirty="0" smtClean="0">
                <a:latin typeface="Arial"/>
                <a:cs typeface="Arial"/>
              </a:rPr>
              <a:t>o</a:t>
            </a:r>
            <a:r>
              <a:rPr sz="950" spc="9" dirty="0" smtClean="0">
                <a:latin typeface="Arial"/>
                <a:cs typeface="Arial"/>
              </a:rPr>
              <a:t>s</a:t>
            </a:r>
            <a:r>
              <a:rPr sz="950" spc="0" dirty="0" smtClean="0">
                <a:latin typeface="Arial"/>
                <a:cs typeface="Arial"/>
              </a:rPr>
              <a:t>.</a:t>
            </a:r>
            <a:endParaRPr sz="950">
              <a:latin typeface="Arial"/>
              <a:cs typeface="Arial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988563" y="4025199"/>
            <a:ext cx="146653" cy="1485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085"/>
              </a:lnSpc>
              <a:spcBef>
                <a:spcPts val="54"/>
              </a:spcBef>
            </a:pPr>
            <a:r>
              <a:rPr sz="950" dirty="0" smtClean="0">
                <a:latin typeface="Arial"/>
                <a:cs typeface="Arial"/>
              </a:rPr>
              <a:t>4.</a:t>
            </a:r>
            <a:endParaRPr sz="950">
              <a:latin typeface="Arial"/>
              <a:cs typeface="Arial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1203447" y="4025199"/>
            <a:ext cx="5613914" cy="43502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085"/>
              </a:lnSpc>
              <a:spcBef>
                <a:spcPts val="54"/>
              </a:spcBef>
            </a:pPr>
            <a:r>
              <a:rPr sz="950" spc="0" dirty="0" smtClean="0">
                <a:latin typeface="Arial"/>
                <a:cs typeface="Arial"/>
              </a:rPr>
              <a:t>O</a:t>
            </a:r>
            <a:r>
              <a:rPr sz="950" spc="99" dirty="0" smtClean="0">
                <a:latin typeface="Arial"/>
                <a:cs typeface="Arial"/>
              </a:rPr>
              <a:t> </a:t>
            </a:r>
            <a:r>
              <a:rPr sz="950" spc="-9" dirty="0" smtClean="0">
                <a:latin typeface="Arial"/>
                <a:cs typeface="Arial"/>
              </a:rPr>
              <a:t>q</a:t>
            </a:r>
            <a:r>
              <a:rPr sz="950" spc="0" dirty="0" smtClean="0">
                <a:latin typeface="Arial"/>
                <a:cs typeface="Arial"/>
              </a:rPr>
              <a:t>ue</a:t>
            </a:r>
            <a:r>
              <a:rPr sz="950" spc="90" dirty="0" smtClean="0">
                <a:latin typeface="Arial"/>
                <a:cs typeface="Arial"/>
              </a:rPr>
              <a:t> </a:t>
            </a:r>
            <a:r>
              <a:rPr sz="950" spc="0" dirty="0" smtClean="0">
                <a:latin typeface="Arial"/>
                <a:cs typeface="Arial"/>
              </a:rPr>
              <a:t>é</a:t>
            </a:r>
            <a:r>
              <a:rPr sz="950" spc="80" dirty="0" smtClean="0">
                <a:latin typeface="Arial"/>
                <a:cs typeface="Arial"/>
              </a:rPr>
              <a:t> </a:t>
            </a:r>
            <a:r>
              <a:rPr sz="950" b="1" i="1" spc="9" dirty="0" smtClean="0">
                <a:latin typeface="Arial"/>
                <a:cs typeface="Arial"/>
              </a:rPr>
              <a:t>A</a:t>
            </a:r>
            <a:r>
              <a:rPr sz="950" b="1" i="1" spc="4" dirty="0" smtClean="0">
                <a:latin typeface="Arial"/>
                <a:cs typeface="Arial"/>
              </a:rPr>
              <a:t>r</a:t>
            </a:r>
            <a:r>
              <a:rPr sz="950" b="1" i="1" spc="-4" dirty="0" smtClean="0">
                <a:latin typeface="Arial"/>
                <a:cs typeface="Arial"/>
              </a:rPr>
              <a:t>qu</a:t>
            </a:r>
            <a:r>
              <a:rPr sz="950" b="1" i="1" spc="4" dirty="0" smtClean="0">
                <a:latin typeface="Arial"/>
                <a:cs typeface="Arial"/>
              </a:rPr>
              <a:t>i</a:t>
            </a:r>
            <a:r>
              <a:rPr sz="950" b="1" i="1" spc="14" dirty="0" smtClean="0">
                <a:latin typeface="Arial"/>
                <a:cs typeface="Arial"/>
              </a:rPr>
              <a:t>t</a:t>
            </a:r>
            <a:r>
              <a:rPr sz="950" b="1" i="1" spc="-9" dirty="0" smtClean="0">
                <a:latin typeface="Arial"/>
                <a:cs typeface="Arial"/>
              </a:rPr>
              <a:t>e</a:t>
            </a:r>
            <a:r>
              <a:rPr sz="950" b="1" i="1" spc="14" dirty="0" smtClean="0">
                <a:latin typeface="Arial"/>
                <a:cs typeface="Arial"/>
              </a:rPr>
              <a:t>t</a:t>
            </a:r>
            <a:r>
              <a:rPr sz="950" b="1" i="1" spc="-14" dirty="0" smtClean="0">
                <a:latin typeface="Arial"/>
                <a:cs typeface="Arial"/>
              </a:rPr>
              <a:t>u</a:t>
            </a:r>
            <a:r>
              <a:rPr sz="950" b="1" i="1" spc="4" dirty="0" smtClean="0">
                <a:latin typeface="Arial"/>
                <a:cs typeface="Arial"/>
              </a:rPr>
              <a:t>r</a:t>
            </a:r>
            <a:r>
              <a:rPr sz="950" b="1" i="1" spc="0" dirty="0" smtClean="0">
                <a:latin typeface="Arial"/>
                <a:cs typeface="Arial"/>
              </a:rPr>
              <a:t>a</a:t>
            </a:r>
            <a:r>
              <a:rPr sz="950" b="1" i="1" spc="146" dirty="0" smtClean="0">
                <a:latin typeface="Arial"/>
                <a:cs typeface="Arial"/>
              </a:rPr>
              <a:t> </a:t>
            </a:r>
            <a:r>
              <a:rPr sz="950" b="1" i="1" spc="9" dirty="0" smtClean="0">
                <a:latin typeface="Arial"/>
                <a:cs typeface="Arial"/>
              </a:rPr>
              <a:t>b</a:t>
            </a:r>
            <a:r>
              <a:rPr sz="950" b="1" i="1" spc="0" dirty="0" smtClean="0">
                <a:latin typeface="Arial"/>
                <a:cs typeface="Arial"/>
              </a:rPr>
              <a:t>asea</a:t>
            </a:r>
            <a:r>
              <a:rPr sz="950" b="1" i="1" spc="9" dirty="0" smtClean="0">
                <a:latin typeface="Arial"/>
                <a:cs typeface="Arial"/>
              </a:rPr>
              <a:t>d</a:t>
            </a:r>
            <a:r>
              <a:rPr sz="950" b="1" i="1" spc="0" dirty="0" smtClean="0">
                <a:latin typeface="Arial"/>
                <a:cs typeface="Arial"/>
              </a:rPr>
              <a:t>a</a:t>
            </a:r>
            <a:r>
              <a:rPr sz="950" b="1" i="1" spc="124" dirty="0" smtClean="0">
                <a:latin typeface="Arial"/>
                <a:cs typeface="Arial"/>
              </a:rPr>
              <a:t> </a:t>
            </a:r>
            <a:r>
              <a:rPr sz="950" b="1" i="1" spc="0" dirty="0" smtClean="0">
                <a:latin typeface="Arial"/>
                <a:cs typeface="Arial"/>
              </a:rPr>
              <a:t>em</a:t>
            </a:r>
            <a:r>
              <a:rPr sz="950" b="1" i="1" spc="88" dirty="0" smtClean="0">
                <a:latin typeface="Arial"/>
                <a:cs typeface="Arial"/>
              </a:rPr>
              <a:t> </a:t>
            </a:r>
            <a:r>
              <a:rPr sz="950" b="1" i="1" spc="0" dirty="0" smtClean="0">
                <a:latin typeface="Arial"/>
                <a:cs typeface="Arial"/>
              </a:rPr>
              <a:t>O</a:t>
            </a:r>
            <a:r>
              <a:rPr sz="950" b="1" i="1" spc="-4" dirty="0" smtClean="0">
                <a:latin typeface="Arial"/>
                <a:cs typeface="Arial"/>
              </a:rPr>
              <a:t>b</a:t>
            </a:r>
            <a:r>
              <a:rPr sz="950" b="1" i="1" spc="4" dirty="0" smtClean="0">
                <a:latin typeface="Arial"/>
                <a:cs typeface="Arial"/>
              </a:rPr>
              <a:t>j</a:t>
            </a:r>
            <a:r>
              <a:rPr sz="950" b="1" i="1" spc="0" dirty="0" smtClean="0">
                <a:latin typeface="Arial"/>
                <a:cs typeface="Arial"/>
              </a:rPr>
              <a:t>et</a:t>
            </a:r>
            <a:r>
              <a:rPr sz="950" b="1" i="1" spc="9" dirty="0" smtClean="0">
                <a:latin typeface="Arial"/>
                <a:cs typeface="Arial"/>
              </a:rPr>
              <a:t>o</a:t>
            </a:r>
            <a:r>
              <a:rPr sz="950" b="1" i="1" spc="14" dirty="0" smtClean="0">
                <a:latin typeface="Arial"/>
                <a:cs typeface="Arial"/>
              </a:rPr>
              <a:t>s</a:t>
            </a:r>
            <a:r>
              <a:rPr sz="950" b="1" i="1" spc="0" dirty="0" smtClean="0">
                <a:latin typeface="Arial"/>
                <a:cs typeface="Arial"/>
              </a:rPr>
              <a:t>?</a:t>
            </a:r>
            <a:r>
              <a:rPr sz="950" b="1" i="1" spc="123" dirty="0" smtClean="0">
                <a:latin typeface="Arial"/>
                <a:cs typeface="Arial"/>
              </a:rPr>
              <a:t> </a:t>
            </a:r>
            <a:r>
              <a:rPr sz="950" spc="9" dirty="0" smtClean="0">
                <a:latin typeface="Arial"/>
                <a:cs typeface="Arial"/>
              </a:rPr>
              <a:t>D</a:t>
            </a:r>
            <a:r>
              <a:rPr sz="950" spc="0" dirty="0" smtClean="0">
                <a:latin typeface="Arial"/>
                <a:cs typeface="Arial"/>
              </a:rPr>
              <a:t>e</a:t>
            </a:r>
            <a:r>
              <a:rPr sz="950" spc="-4" dirty="0" smtClean="0">
                <a:latin typeface="Arial"/>
                <a:cs typeface="Arial"/>
              </a:rPr>
              <a:t>s</a:t>
            </a:r>
            <a:r>
              <a:rPr sz="950" spc="9" dirty="0" smtClean="0">
                <a:latin typeface="Arial"/>
                <a:cs typeface="Arial"/>
              </a:rPr>
              <a:t>c</a:t>
            </a:r>
            <a:r>
              <a:rPr sz="950" spc="14" dirty="0" smtClean="0">
                <a:latin typeface="Arial"/>
                <a:cs typeface="Arial"/>
              </a:rPr>
              <a:t>r</a:t>
            </a:r>
            <a:r>
              <a:rPr sz="950" spc="-9" dirty="0" smtClean="0">
                <a:latin typeface="Arial"/>
                <a:cs typeface="Arial"/>
              </a:rPr>
              <a:t>e</a:t>
            </a:r>
            <a:r>
              <a:rPr sz="950" spc="9" dirty="0" smtClean="0">
                <a:latin typeface="Arial"/>
                <a:cs typeface="Arial"/>
              </a:rPr>
              <a:t>v</a:t>
            </a:r>
            <a:r>
              <a:rPr sz="950" spc="0" dirty="0" smtClean="0">
                <a:latin typeface="Arial"/>
                <a:cs typeface="Arial"/>
              </a:rPr>
              <a:t>a</a:t>
            </a:r>
            <a:r>
              <a:rPr sz="950" spc="115" dirty="0" smtClean="0">
                <a:latin typeface="Arial"/>
                <a:cs typeface="Arial"/>
              </a:rPr>
              <a:t> </a:t>
            </a:r>
            <a:r>
              <a:rPr sz="950" spc="9" dirty="0" smtClean="0">
                <a:latin typeface="Arial"/>
                <a:cs typeface="Arial"/>
              </a:rPr>
              <a:t>s</a:t>
            </a:r>
            <a:r>
              <a:rPr sz="950" spc="0" dirty="0" smtClean="0">
                <a:latin typeface="Arial"/>
                <a:cs typeface="Arial"/>
              </a:rPr>
              <a:t>uas</a:t>
            </a:r>
            <a:r>
              <a:rPr sz="950" spc="100" dirty="0" smtClean="0">
                <a:latin typeface="Arial"/>
                <a:cs typeface="Arial"/>
              </a:rPr>
              <a:t> </a:t>
            </a:r>
            <a:r>
              <a:rPr sz="950" spc="0" dirty="0" smtClean="0">
                <a:latin typeface="Arial"/>
                <a:cs typeface="Arial"/>
              </a:rPr>
              <a:t>pr</a:t>
            </a:r>
            <a:r>
              <a:rPr sz="950" spc="-9" dirty="0" smtClean="0">
                <a:latin typeface="Arial"/>
                <a:cs typeface="Arial"/>
              </a:rPr>
              <a:t>i</a:t>
            </a:r>
            <a:r>
              <a:rPr sz="950" spc="0" dirty="0" smtClean="0">
                <a:latin typeface="Arial"/>
                <a:cs typeface="Arial"/>
              </a:rPr>
              <a:t>n</a:t>
            </a:r>
            <a:r>
              <a:rPr sz="950" spc="9" dirty="0" smtClean="0">
                <a:latin typeface="Arial"/>
                <a:cs typeface="Arial"/>
              </a:rPr>
              <a:t>c</a:t>
            </a:r>
            <a:r>
              <a:rPr sz="950" spc="-9" dirty="0" smtClean="0">
                <a:latin typeface="Arial"/>
                <a:cs typeface="Arial"/>
              </a:rPr>
              <a:t>i</a:t>
            </a:r>
            <a:r>
              <a:rPr sz="950" spc="14" dirty="0" smtClean="0">
                <a:latin typeface="Arial"/>
                <a:cs typeface="Arial"/>
              </a:rPr>
              <a:t>p</a:t>
            </a:r>
            <a:r>
              <a:rPr sz="950" spc="0" dirty="0" smtClean="0">
                <a:latin typeface="Arial"/>
                <a:cs typeface="Arial"/>
              </a:rPr>
              <a:t>ais</a:t>
            </a:r>
            <a:r>
              <a:rPr sz="950" spc="120" dirty="0" smtClean="0">
                <a:latin typeface="Arial"/>
                <a:cs typeface="Arial"/>
              </a:rPr>
              <a:t> </a:t>
            </a:r>
            <a:r>
              <a:rPr sz="950" spc="9" dirty="0" smtClean="0">
                <a:latin typeface="Arial"/>
                <a:cs typeface="Arial"/>
              </a:rPr>
              <a:t>c</a:t>
            </a:r>
            <a:r>
              <a:rPr sz="950" spc="-9" dirty="0" smtClean="0">
                <a:latin typeface="Arial"/>
                <a:cs typeface="Arial"/>
              </a:rPr>
              <a:t>a</a:t>
            </a:r>
            <a:r>
              <a:rPr sz="950" spc="14" dirty="0" smtClean="0">
                <a:latin typeface="Arial"/>
                <a:cs typeface="Arial"/>
              </a:rPr>
              <a:t>r</a:t>
            </a:r>
            <a:r>
              <a:rPr sz="950" spc="-9" dirty="0" smtClean="0">
                <a:latin typeface="Arial"/>
                <a:cs typeface="Arial"/>
              </a:rPr>
              <a:t>a</a:t>
            </a:r>
            <a:r>
              <a:rPr sz="950" spc="9" dirty="0" smtClean="0">
                <a:latin typeface="Arial"/>
                <a:cs typeface="Arial"/>
              </a:rPr>
              <a:t>c</a:t>
            </a:r>
            <a:r>
              <a:rPr sz="950" spc="19" dirty="0" smtClean="0">
                <a:latin typeface="Arial"/>
                <a:cs typeface="Arial"/>
              </a:rPr>
              <a:t>t</a:t>
            </a:r>
            <a:r>
              <a:rPr sz="950" spc="-9" dirty="0" smtClean="0">
                <a:latin typeface="Arial"/>
                <a:cs typeface="Arial"/>
              </a:rPr>
              <a:t>e</a:t>
            </a:r>
            <a:r>
              <a:rPr sz="950" spc="14" dirty="0" smtClean="0">
                <a:latin typeface="Arial"/>
                <a:cs typeface="Arial"/>
              </a:rPr>
              <a:t>r</a:t>
            </a:r>
            <a:r>
              <a:rPr sz="950" spc="-4" dirty="0" smtClean="0">
                <a:latin typeface="Arial"/>
                <a:cs typeface="Arial"/>
              </a:rPr>
              <a:t>í</a:t>
            </a:r>
            <a:r>
              <a:rPr sz="950" spc="9" dirty="0" smtClean="0">
                <a:latin typeface="Arial"/>
                <a:cs typeface="Arial"/>
              </a:rPr>
              <a:t>s</a:t>
            </a:r>
            <a:r>
              <a:rPr sz="950" spc="4" dirty="0" smtClean="0">
                <a:latin typeface="Arial"/>
                <a:cs typeface="Arial"/>
              </a:rPr>
              <a:t>t</a:t>
            </a:r>
            <a:r>
              <a:rPr sz="950" spc="0" dirty="0" smtClean="0">
                <a:latin typeface="Arial"/>
                <a:cs typeface="Arial"/>
              </a:rPr>
              <a:t>i</a:t>
            </a:r>
            <a:r>
              <a:rPr sz="950" spc="9" dirty="0" smtClean="0">
                <a:latin typeface="Arial"/>
                <a:cs typeface="Arial"/>
              </a:rPr>
              <a:t>c</a:t>
            </a:r>
            <a:r>
              <a:rPr sz="950" spc="-9" dirty="0" smtClean="0">
                <a:latin typeface="Arial"/>
                <a:cs typeface="Arial"/>
              </a:rPr>
              <a:t>a</a:t>
            </a:r>
            <a:r>
              <a:rPr sz="950" spc="0" dirty="0" smtClean="0">
                <a:latin typeface="Arial"/>
                <a:cs typeface="Arial"/>
              </a:rPr>
              <a:t>s</a:t>
            </a:r>
            <a:r>
              <a:rPr sz="950" spc="158" dirty="0" smtClean="0">
                <a:latin typeface="Arial"/>
                <a:cs typeface="Arial"/>
              </a:rPr>
              <a:t> </a:t>
            </a:r>
            <a:r>
              <a:rPr sz="950" spc="0" dirty="0" smtClean="0">
                <a:latin typeface="Arial"/>
                <a:cs typeface="Arial"/>
              </a:rPr>
              <a:t>e</a:t>
            </a:r>
            <a:r>
              <a:rPr sz="950" spc="80" dirty="0" smtClean="0">
                <a:latin typeface="Arial"/>
                <a:cs typeface="Arial"/>
              </a:rPr>
              <a:t> </a:t>
            </a:r>
            <a:r>
              <a:rPr sz="950" spc="-9" dirty="0" smtClean="0">
                <a:latin typeface="Arial"/>
                <a:cs typeface="Arial"/>
              </a:rPr>
              <a:t>e</a:t>
            </a:r>
            <a:r>
              <a:rPr sz="950" spc="9" dirty="0" smtClean="0">
                <a:latin typeface="Arial"/>
                <a:cs typeface="Arial"/>
              </a:rPr>
              <a:t>s</a:t>
            </a:r>
            <a:r>
              <a:rPr sz="950" spc="0" dirty="0" smtClean="0">
                <a:latin typeface="Arial"/>
                <a:cs typeface="Arial"/>
              </a:rPr>
              <a:t>bo</a:t>
            </a:r>
            <a:r>
              <a:rPr sz="950" spc="9" dirty="0" smtClean="0">
                <a:latin typeface="Arial"/>
                <a:cs typeface="Arial"/>
              </a:rPr>
              <a:t>c</a:t>
            </a:r>
            <a:r>
              <a:rPr sz="950" spc="0" dirty="0" smtClean="0">
                <a:latin typeface="Arial"/>
                <a:cs typeface="Arial"/>
              </a:rPr>
              <a:t>e</a:t>
            </a:r>
            <a:r>
              <a:rPr sz="950" spc="105" dirty="0" smtClean="0">
                <a:latin typeface="Arial"/>
                <a:cs typeface="Arial"/>
              </a:rPr>
              <a:t> </a:t>
            </a:r>
            <a:r>
              <a:rPr sz="950" spc="-4" dirty="0" smtClean="0">
                <a:latin typeface="Arial"/>
                <a:cs typeface="Arial"/>
              </a:rPr>
              <a:t>s</a:t>
            </a:r>
            <a:r>
              <a:rPr sz="950" spc="0" dirty="0" smtClean="0">
                <a:latin typeface="Arial"/>
                <a:cs typeface="Arial"/>
              </a:rPr>
              <a:t>ua</a:t>
            </a:r>
            <a:endParaRPr sz="950">
              <a:latin typeface="Arial"/>
              <a:cs typeface="Arial"/>
            </a:endParaRPr>
          </a:p>
          <a:p>
            <a:pPr marL="20313" marR="10356" indent="0">
              <a:lnSpc>
                <a:spcPct val="98987"/>
              </a:lnSpc>
            </a:pPr>
            <a:r>
              <a:rPr sz="950" spc="0" dirty="0" smtClean="0">
                <a:latin typeface="Arial"/>
                <a:cs typeface="Arial"/>
              </a:rPr>
              <a:t>organi</a:t>
            </a:r>
            <a:r>
              <a:rPr sz="950" spc="9" dirty="0" smtClean="0">
                <a:latin typeface="Arial"/>
                <a:cs typeface="Arial"/>
              </a:rPr>
              <a:t>z</a:t>
            </a:r>
            <a:r>
              <a:rPr sz="950" spc="0" dirty="0" smtClean="0">
                <a:latin typeface="Arial"/>
                <a:cs typeface="Arial"/>
              </a:rPr>
              <a:t>a</a:t>
            </a:r>
            <a:r>
              <a:rPr sz="950" spc="-4" dirty="0" smtClean="0">
                <a:latin typeface="Arial"/>
                <a:cs typeface="Arial"/>
              </a:rPr>
              <a:t>ç</a:t>
            </a:r>
            <a:r>
              <a:rPr sz="950" spc="0" dirty="0" smtClean="0">
                <a:latin typeface="Arial"/>
                <a:cs typeface="Arial"/>
              </a:rPr>
              <a:t>ão </a:t>
            </a:r>
            <a:r>
              <a:rPr sz="950" spc="16" dirty="0" smtClean="0">
                <a:latin typeface="Arial"/>
                <a:cs typeface="Arial"/>
              </a:rPr>
              <a:t> </a:t>
            </a:r>
            <a:r>
              <a:rPr sz="950" spc="-9" dirty="0" smtClean="0">
                <a:latin typeface="Arial"/>
                <a:cs typeface="Arial"/>
              </a:rPr>
              <a:t>i</a:t>
            </a:r>
            <a:r>
              <a:rPr sz="950" spc="14" dirty="0" smtClean="0">
                <a:latin typeface="Arial"/>
                <a:cs typeface="Arial"/>
              </a:rPr>
              <a:t>d</a:t>
            </a:r>
            <a:r>
              <a:rPr sz="950" spc="0" dirty="0" smtClean="0">
                <a:latin typeface="Arial"/>
                <a:cs typeface="Arial"/>
              </a:rPr>
              <a:t>en</a:t>
            </a:r>
            <a:r>
              <a:rPr sz="950" spc="4" dirty="0" smtClean="0">
                <a:latin typeface="Arial"/>
                <a:cs typeface="Arial"/>
              </a:rPr>
              <a:t>t</a:t>
            </a:r>
            <a:r>
              <a:rPr sz="950" spc="0" dirty="0" smtClean="0">
                <a:latin typeface="Arial"/>
                <a:cs typeface="Arial"/>
              </a:rPr>
              <a:t>i</a:t>
            </a:r>
            <a:r>
              <a:rPr sz="950" spc="4" dirty="0" smtClean="0">
                <a:latin typeface="Arial"/>
                <a:cs typeface="Arial"/>
              </a:rPr>
              <a:t>f</a:t>
            </a:r>
            <a:r>
              <a:rPr sz="950" spc="-9" dirty="0" smtClean="0">
                <a:latin typeface="Arial"/>
                <a:cs typeface="Arial"/>
              </a:rPr>
              <a:t>i</a:t>
            </a:r>
            <a:r>
              <a:rPr sz="950" spc="9" dirty="0" smtClean="0">
                <a:latin typeface="Arial"/>
                <a:cs typeface="Arial"/>
              </a:rPr>
              <a:t>c</a:t>
            </a:r>
            <a:r>
              <a:rPr sz="950" spc="0" dirty="0" smtClean="0">
                <a:latin typeface="Arial"/>
                <a:cs typeface="Arial"/>
              </a:rPr>
              <a:t>an</a:t>
            </a:r>
            <a:r>
              <a:rPr sz="950" spc="14" dirty="0" smtClean="0">
                <a:latin typeface="Arial"/>
                <a:cs typeface="Arial"/>
              </a:rPr>
              <a:t>d</a:t>
            </a:r>
            <a:r>
              <a:rPr sz="950" spc="0" dirty="0" smtClean="0">
                <a:latin typeface="Arial"/>
                <a:cs typeface="Arial"/>
              </a:rPr>
              <a:t>o </a:t>
            </a:r>
            <a:r>
              <a:rPr sz="950" spc="13" dirty="0" smtClean="0">
                <a:latin typeface="Arial"/>
                <a:cs typeface="Arial"/>
              </a:rPr>
              <a:t> </a:t>
            </a:r>
            <a:r>
              <a:rPr sz="950" spc="0" dirty="0" smtClean="0">
                <a:latin typeface="Arial"/>
                <a:cs typeface="Arial"/>
              </a:rPr>
              <a:t>a</a:t>
            </a:r>
            <a:r>
              <a:rPr sz="950" spc="223" dirty="0" smtClean="0">
                <a:latin typeface="Arial"/>
                <a:cs typeface="Arial"/>
              </a:rPr>
              <a:t> </a:t>
            </a:r>
            <a:r>
              <a:rPr sz="950" spc="9" dirty="0" smtClean="0">
                <a:latin typeface="Arial"/>
                <a:cs typeface="Arial"/>
              </a:rPr>
              <a:t>m</a:t>
            </a:r>
            <a:r>
              <a:rPr sz="950" spc="0" dirty="0" smtClean="0">
                <a:latin typeface="Arial"/>
                <a:cs typeface="Arial"/>
              </a:rPr>
              <a:t>o</a:t>
            </a:r>
            <a:r>
              <a:rPr sz="950" spc="9" dirty="0" smtClean="0">
                <a:latin typeface="Arial"/>
                <a:cs typeface="Arial"/>
              </a:rPr>
              <a:t>v</a:t>
            </a:r>
            <a:r>
              <a:rPr sz="950" spc="-9" dirty="0" smtClean="0">
                <a:latin typeface="Arial"/>
                <a:cs typeface="Arial"/>
              </a:rPr>
              <a:t>i</a:t>
            </a:r>
            <a:r>
              <a:rPr sz="950" spc="9" dirty="0" smtClean="0">
                <a:latin typeface="Arial"/>
                <a:cs typeface="Arial"/>
              </a:rPr>
              <a:t>m</a:t>
            </a:r>
            <a:r>
              <a:rPr sz="950" spc="0" dirty="0" smtClean="0">
                <a:latin typeface="Arial"/>
                <a:cs typeface="Arial"/>
              </a:rPr>
              <a:t>en</a:t>
            </a:r>
            <a:r>
              <a:rPr sz="950" spc="4" dirty="0" smtClean="0">
                <a:latin typeface="Arial"/>
                <a:cs typeface="Arial"/>
              </a:rPr>
              <a:t>t</a:t>
            </a:r>
            <a:r>
              <a:rPr sz="950" spc="0" dirty="0" smtClean="0">
                <a:latin typeface="Arial"/>
                <a:cs typeface="Arial"/>
              </a:rPr>
              <a:t>a</a:t>
            </a:r>
            <a:r>
              <a:rPr sz="950" spc="9" dirty="0" smtClean="0">
                <a:latin typeface="Arial"/>
                <a:cs typeface="Arial"/>
              </a:rPr>
              <a:t>ç</a:t>
            </a:r>
            <a:r>
              <a:rPr sz="950" spc="0" dirty="0" smtClean="0">
                <a:latin typeface="Arial"/>
                <a:cs typeface="Arial"/>
              </a:rPr>
              <a:t>ão </a:t>
            </a:r>
            <a:r>
              <a:rPr sz="950" spc="19" dirty="0" smtClean="0">
                <a:latin typeface="Arial"/>
                <a:cs typeface="Arial"/>
              </a:rPr>
              <a:t> </a:t>
            </a:r>
            <a:r>
              <a:rPr sz="950" spc="0" dirty="0" smtClean="0">
                <a:latin typeface="Arial"/>
                <a:cs typeface="Arial"/>
              </a:rPr>
              <a:t>de</a:t>
            </a:r>
            <a:r>
              <a:rPr sz="950" spc="238" dirty="0" smtClean="0">
                <a:latin typeface="Arial"/>
                <a:cs typeface="Arial"/>
              </a:rPr>
              <a:t> </a:t>
            </a:r>
            <a:r>
              <a:rPr sz="950" spc="0" dirty="0" smtClean="0">
                <a:latin typeface="Arial"/>
                <a:cs typeface="Arial"/>
              </a:rPr>
              <a:t>oper</a:t>
            </a:r>
            <a:r>
              <a:rPr sz="950" spc="14" dirty="0" smtClean="0">
                <a:latin typeface="Arial"/>
                <a:cs typeface="Arial"/>
              </a:rPr>
              <a:t>a</a:t>
            </a:r>
            <a:r>
              <a:rPr sz="950" spc="9" dirty="0" smtClean="0">
                <a:latin typeface="Arial"/>
                <a:cs typeface="Arial"/>
              </a:rPr>
              <a:t>ç</a:t>
            </a:r>
            <a:r>
              <a:rPr sz="950" spc="0" dirty="0" smtClean="0">
                <a:latin typeface="Arial"/>
                <a:cs typeface="Arial"/>
              </a:rPr>
              <a:t>õ</a:t>
            </a:r>
            <a:r>
              <a:rPr sz="950" spc="-9" dirty="0" smtClean="0">
                <a:latin typeface="Arial"/>
                <a:cs typeface="Arial"/>
              </a:rPr>
              <a:t>e</a:t>
            </a:r>
            <a:r>
              <a:rPr sz="950" spc="0" dirty="0" smtClean="0">
                <a:latin typeface="Arial"/>
                <a:cs typeface="Arial"/>
              </a:rPr>
              <a:t>s </a:t>
            </a:r>
            <a:r>
              <a:rPr sz="950" spc="4" dirty="0" smtClean="0">
                <a:latin typeface="Arial"/>
                <a:cs typeface="Arial"/>
              </a:rPr>
              <a:t> </a:t>
            </a:r>
            <a:r>
              <a:rPr sz="950" spc="0" dirty="0" smtClean="0">
                <a:latin typeface="Arial"/>
                <a:cs typeface="Arial"/>
              </a:rPr>
              <a:t>em</a:t>
            </a:r>
            <a:r>
              <a:rPr sz="950" spc="241" dirty="0" smtClean="0">
                <a:latin typeface="Arial"/>
                <a:cs typeface="Arial"/>
              </a:rPr>
              <a:t> </a:t>
            </a:r>
            <a:r>
              <a:rPr sz="950" spc="9" dirty="0" smtClean="0">
                <a:latin typeface="Arial"/>
                <a:cs typeface="Arial"/>
              </a:rPr>
              <a:t>s</a:t>
            </a:r>
            <a:r>
              <a:rPr sz="950" spc="0" dirty="0" smtClean="0">
                <a:latin typeface="Arial"/>
                <a:cs typeface="Arial"/>
              </a:rPr>
              <a:t>ua</a:t>
            </a:r>
            <a:r>
              <a:rPr sz="950" spc="233" dirty="0" smtClean="0">
                <a:latin typeface="Arial"/>
                <a:cs typeface="Arial"/>
              </a:rPr>
              <a:t> </a:t>
            </a:r>
            <a:r>
              <a:rPr sz="950" spc="14" dirty="0" smtClean="0">
                <a:latin typeface="Arial"/>
                <a:cs typeface="Arial"/>
              </a:rPr>
              <a:t>i</a:t>
            </a:r>
            <a:r>
              <a:rPr sz="950" spc="0" dirty="0" smtClean="0">
                <a:latin typeface="Arial"/>
                <a:cs typeface="Arial"/>
              </a:rPr>
              <a:t>n</a:t>
            </a:r>
            <a:r>
              <a:rPr sz="950" spc="4" dirty="0" smtClean="0">
                <a:latin typeface="Arial"/>
                <a:cs typeface="Arial"/>
              </a:rPr>
              <a:t>f</a:t>
            </a:r>
            <a:r>
              <a:rPr sz="950" spc="0" dirty="0" smtClean="0">
                <a:latin typeface="Arial"/>
                <a:cs typeface="Arial"/>
              </a:rPr>
              <a:t>rae</a:t>
            </a:r>
            <a:r>
              <a:rPr sz="950" spc="9" dirty="0" smtClean="0">
                <a:latin typeface="Arial"/>
                <a:cs typeface="Arial"/>
              </a:rPr>
              <a:t>s</a:t>
            </a:r>
            <a:r>
              <a:rPr sz="950" spc="4" dirty="0" smtClean="0">
                <a:latin typeface="Arial"/>
                <a:cs typeface="Arial"/>
              </a:rPr>
              <a:t>t</a:t>
            </a:r>
            <a:r>
              <a:rPr sz="950" spc="0" dirty="0" smtClean="0">
                <a:latin typeface="Arial"/>
                <a:cs typeface="Arial"/>
              </a:rPr>
              <a:t>r</a:t>
            </a:r>
            <a:r>
              <a:rPr sz="950" spc="-9" dirty="0" smtClean="0">
                <a:latin typeface="Arial"/>
                <a:cs typeface="Arial"/>
              </a:rPr>
              <a:t>u</a:t>
            </a:r>
            <a:r>
              <a:rPr sz="950" spc="4" dirty="0" smtClean="0">
                <a:latin typeface="Arial"/>
                <a:cs typeface="Arial"/>
              </a:rPr>
              <a:t>t</a:t>
            </a:r>
            <a:r>
              <a:rPr sz="950" spc="0" dirty="0" smtClean="0">
                <a:latin typeface="Arial"/>
                <a:cs typeface="Arial"/>
              </a:rPr>
              <a:t>ur</a:t>
            </a:r>
            <a:r>
              <a:rPr sz="950" spc="-9" dirty="0" smtClean="0">
                <a:latin typeface="Arial"/>
                <a:cs typeface="Arial"/>
              </a:rPr>
              <a:t>a</a:t>
            </a:r>
            <a:r>
              <a:rPr sz="950" spc="0" dirty="0" smtClean="0">
                <a:latin typeface="Arial"/>
                <a:cs typeface="Arial"/>
              </a:rPr>
              <a:t>. </a:t>
            </a:r>
            <a:r>
              <a:rPr sz="950" spc="39" dirty="0" smtClean="0">
                <a:latin typeface="Arial"/>
                <a:cs typeface="Arial"/>
              </a:rPr>
              <a:t> </a:t>
            </a:r>
            <a:r>
              <a:rPr sz="950" spc="-9" dirty="0" smtClean="0">
                <a:latin typeface="Arial"/>
                <a:cs typeface="Arial"/>
              </a:rPr>
              <a:t>S</a:t>
            </a:r>
            <a:r>
              <a:rPr sz="950" spc="0" dirty="0" smtClean="0">
                <a:latin typeface="Arial"/>
                <a:cs typeface="Arial"/>
              </a:rPr>
              <a:t>e</a:t>
            </a:r>
            <a:r>
              <a:rPr sz="950" spc="246" dirty="0" smtClean="0">
                <a:latin typeface="Arial"/>
                <a:cs typeface="Arial"/>
              </a:rPr>
              <a:t> </a:t>
            </a:r>
            <a:r>
              <a:rPr sz="950" spc="0" dirty="0" smtClean="0">
                <a:latin typeface="Arial"/>
                <a:cs typeface="Arial"/>
              </a:rPr>
              <a:t>p</a:t>
            </a:r>
            <a:r>
              <a:rPr sz="950" spc="-9" dirty="0" smtClean="0">
                <a:latin typeface="Arial"/>
                <a:cs typeface="Arial"/>
              </a:rPr>
              <a:t>o</a:t>
            </a:r>
            <a:r>
              <a:rPr sz="950" spc="9" dirty="0" smtClean="0">
                <a:latin typeface="Arial"/>
                <a:cs typeface="Arial"/>
              </a:rPr>
              <a:t>ss</a:t>
            </a:r>
            <a:r>
              <a:rPr sz="950" spc="4" dirty="0" smtClean="0">
                <a:latin typeface="Arial"/>
                <a:cs typeface="Arial"/>
              </a:rPr>
              <a:t>í</a:t>
            </a:r>
            <a:r>
              <a:rPr sz="950" spc="9" dirty="0" smtClean="0">
                <a:latin typeface="Arial"/>
                <a:cs typeface="Arial"/>
              </a:rPr>
              <a:t>v</a:t>
            </a:r>
            <a:r>
              <a:rPr sz="950" spc="0" dirty="0" smtClean="0">
                <a:latin typeface="Arial"/>
                <a:cs typeface="Arial"/>
              </a:rPr>
              <a:t>el</a:t>
            </a:r>
            <a:r>
              <a:rPr sz="950" spc="245" dirty="0" smtClean="0">
                <a:latin typeface="Arial"/>
                <a:cs typeface="Arial"/>
              </a:rPr>
              <a:t> </a:t>
            </a:r>
            <a:r>
              <a:rPr sz="950" spc="9" dirty="0" smtClean="0">
                <a:latin typeface="Arial"/>
                <a:cs typeface="Arial"/>
              </a:rPr>
              <a:t>c</a:t>
            </a:r>
            <a:r>
              <a:rPr sz="950" spc="0" dirty="0" smtClean="0">
                <a:latin typeface="Arial"/>
                <a:cs typeface="Arial"/>
              </a:rPr>
              <a:t>i</a:t>
            </a:r>
            <a:r>
              <a:rPr sz="950" spc="4" dirty="0" smtClean="0">
                <a:latin typeface="Arial"/>
                <a:cs typeface="Arial"/>
              </a:rPr>
              <a:t>t</a:t>
            </a:r>
            <a:r>
              <a:rPr sz="950" spc="0" dirty="0" smtClean="0">
                <a:latin typeface="Arial"/>
                <a:cs typeface="Arial"/>
              </a:rPr>
              <a:t>e e</a:t>
            </a:r>
            <a:r>
              <a:rPr sz="950" spc="9" dirty="0" smtClean="0">
                <a:latin typeface="Arial"/>
                <a:cs typeface="Arial"/>
              </a:rPr>
              <a:t>x</a:t>
            </a:r>
            <a:r>
              <a:rPr sz="950" spc="-9" dirty="0" smtClean="0">
                <a:latin typeface="Arial"/>
                <a:cs typeface="Arial"/>
              </a:rPr>
              <a:t>e</a:t>
            </a:r>
            <a:r>
              <a:rPr sz="950" spc="9" dirty="0" smtClean="0">
                <a:latin typeface="Arial"/>
                <a:cs typeface="Arial"/>
              </a:rPr>
              <a:t>m</a:t>
            </a:r>
            <a:r>
              <a:rPr sz="950" spc="0" dirty="0" smtClean="0">
                <a:latin typeface="Arial"/>
                <a:cs typeface="Arial"/>
              </a:rPr>
              <a:t>plos</a:t>
            </a:r>
            <a:r>
              <a:rPr sz="950" spc="60" dirty="0" smtClean="0">
                <a:latin typeface="Arial"/>
                <a:cs typeface="Arial"/>
              </a:rPr>
              <a:t> </a:t>
            </a:r>
            <a:r>
              <a:rPr sz="950" spc="0" dirty="0" smtClean="0">
                <a:latin typeface="Arial"/>
                <a:cs typeface="Arial"/>
              </a:rPr>
              <a:t>p</a:t>
            </a:r>
            <a:r>
              <a:rPr sz="950" spc="-9" dirty="0" smtClean="0">
                <a:latin typeface="Arial"/>
                <a:cs typeface="Arial"/>
              </a:rPr>
              <a:t>a</a:t>
            </a:r>
            <a:r>
              <a:rPr sz="950" spc="14" dirty="0" smtClean="0">
                <a:latin typeface="Arial"/>
                <a:cs typeface="Arial"/>
              </a:rPr>
              <a:t>r</a:t>
            </a:r>
            <a:r>
              <a:rPr sz="950" spc="0" dirty="0" smtClean="0">
                <a:latin typeface="Arial"/>
                <a:cs typeface="Arial"/>
              </a:rPr>
              <a:t>a</a:t>
            </a:r>
            <a:r>
              <a:rPr sz="950" spc="33" dirty="0" smtClean="0">
                <a:latin typeface="Arial"/>
                <a:cs typeface="Arial"/>
              </a:rPr>
              <a:t> </a:t>
            </a:r>
            <a:r>
              <a:rPr sz="950" spc="4" dirty="0" smtClean="0">
                <a:latin typeface="Arial"/>
                <a:cs typeface="Arial"/>
              </a:rPr>
              <a:t>f</a:t>
            </a:r>
            <a:r>
              <a:rPr sz="950" spc="0" dirty="0" smtClean="0">
                <a:latin typeface="Arial"/>
                <a:cs typeface="Arial"/>
              </a:rPr>
              <a:t>a</a:t>
            </a:r>
            <a:r>
              <a:rPr sz="950" spc="9" dirty="0" smtClean="0">
                <a:latin typeface="Arial"/>
                <a:cs typeface="Arial"/>
              </a:rPr>
              <a:t>c</a:t>
            </a:r>
            <a:r>
              <a:rPr sz="950" spc="-9" dirty="0" smtClean="0">
                <a:latin typeface="Arial"/>
                <a:cs typeface="Arial"/>
              </a:rPr>
              <a:t>i</a:t>
            </a:r>
            <a:r>
              <a:rPr sz="950" spc="0" dirty="0" smtClean="0">
                <a:latin typeface="Arial"/>
                <a:cs typeface="Arial"/>
              </a:rPr>
              <a:t>l</a:t>
            </a:r>
            <a:r>
              <a:rPr sz="950" spc="-9" dirty="0" smtClean="0">
                <a:latin typeface="Arial"/>
                <a:cs typeface="Arial"/>
              </a:rPr>
              <a:t>i</a:t>
            </a:r>
            <a:r>
              <a:rPr sz="950" spc="19" dirty="0" smtClean="0">
                <a:latin typeface="Arial"/>
                <a:cs typeface="Arial"/>
              </a:rPr>
              <a:t>t</a:t>
            </a:r>
            <a:r>
              <a:rPr sz="950" spc="0" dirty="0" smtClean="0">
                <a:latin typeface="Arial"/>
                <a:cs typeface="Arial"/>
              </a:rPr>
              <a:t>ar</a:t>
            </a:r>
            <a:r>
              <a:rPr sz="950" spc="50" dirty="0" smtClean="0">
                <a:latin typeface="Arial"/>
                <a:cs typeface="Arial"/>
              </a:rPr>
              <a:t> </a:t>
            </a:r>
            <a:r>
              <a:rPr sz="950" spc="9" dirty="0" smtClean="0">
                <a:latin typeface="Arial"/>
                <a:cs typeface="Arial"/>
              </a:rPr>
              <a:t>s</a:t>
            </a:r>
            <a:r>
              <a:rPr sz="950" spc="0" dirty="0" smtClean="0">
                <a:latin typeface="Arial"/>
                <a:cs typeface="Arial"/>
              </a:rPr>
              <a:t>e</a:t>
            </a:r>
            <a:r>
              <a:rPr sz="950" spc="-9" dirty="0" smtClean="0">
                <a:latin typeface="Arial"/>
                <a:cs typeface="Arial"/>
              </a:rPr>
              <a:t>u</a:t>
            </a:r>
            <a:r>
              <a:rPr sz="950" spc="0" dirty="0" smtClean="0">
                <a:latin typeface="Arial"/>
                <a:cs typeface="Arial"/>
              </a:rPr>
              <a:t>s</a:t>
            </a:r>
            <a:r>
              <a:rPr sz="950" spc="39" dirty="0" smtClean="0">
                <a:latin typeface="Arial"/>
                <a:cs typeface="Arial"/>
              </a:rPr>
              <a:t> </a:t>
            </a:r>
            <a:r>
              <a:rPr sz="950" spc="0" dirty="0" smtClean="0">
                <a:latin typeface="Arial"/>
                <a:cs typeface="Arial"/>
              </a:rPr>
              <a:t>e</a:t>
            </a:r>
            <a:r>
              <a:rPr sz="950" spc="-4" dirty="0" smtClean="0">
                <a:latin typeface="Arial"/>
                <a:cs typeface="Arial"/>
              </a:rPr>
              <a:t>s</a:t>
            </a:r>
            <a:r>
              <a:rPr sz="950" spc="4" dirty="0" smtClean="0">
                <a:latin typeface="Arial"/>
                <a:cs typeface="Arial"/>
              </a:rPr>
              <a:t>t</a:t>
            </a:r>
            <a:r>
              <a:rPr sz="950" spc="0" dirty="0" smtClean="0">
                <a:latin typeface="Arial"/>
                <a:cs typeface="Arial"/>
              </a:rPr>
              <a:t>u</a:t>
            </a:r>
            <a:r>
              <a:rPr sz="950" spc="-9" dirty="0" smtClean="0">
                <a:latin typeface="Arial"/>
                <a:cs typeface="Arial"/>
              </a:rPr>
              <a:t>d</a:t>
            </a:r>
            <a:r>
              <a:rPr sz="950" spc="0" dirty="0" smtClean="0">
                <a:latin typeface="Arial"/>
                <a:cs typeface="Arial"/>
              </a:rPr>
              <a:t>o</a:t>
            </a:r>
            <a:r>
              <a:rPr sz="950" spc="9" dirty="0" smtClean="0">
                <a:latin typeface="Arial"/>
                <a:cs typeface="Arial"/>
              </a:rPr>
              <a:t>s</a:t>
            </a:r>
            <a:r>
              <a:rPr sz="950" spc="0" dirty="0" smtClean="0">
                <a:latin typeface="Arial"/>
                <a:cs typeface="Arial"/>
              </a:rPr>
              <a:t>.</a:t>
            </a:r>
            <a:endParaRPr sz="950">
              <a:latin typeface="Arial"/>
              <a:cs typeface="Arial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988557" y="4595175"/>
            <a:ext cx="146653" cy="1485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085"/>
              </a:lnSpc>
              <a:spcBef>
                <a:spcPts val="54"/>
              </a:spcBef>
            </a:pPr>
            <a:r>
              <a:rPr sz="950" dirty="0" smtClean="0">
                <a:latin typeface="Arial"/>
                <a:cs typeface="Arial"/>
              </a:rPr>
              <a:t>5.</a:t>
            </a:r>
            <a:endParaRPr sz="950">
              <a:latin typeface="Arial"/>
              <a:cs typeface="Arial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1203440" y="4595175"/>
            <a:ext cx="5612390" cy="43198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085"/>
              </a:lnSpc>
              <a:spcBef>
                <a:spcPts val="54"/>
              </a:spcBef>
            </a:pPr>
            <a:r>
              <a:rPr sz="950" spc="0" dirty="0" smtClean="0">
                <a:latin typeface="Arial"/>
                <a:cs typeface="Arial"/>
              </a:rPr>
              <a:t>O</a:t>
            </a:r>
            <a:r>
              <a:rPr sz="950" spc="147" dirty="0" smtClean="0">
                <a:latin typeface="Arial"/>
                <a:cs typeface="Arial"/>
              </a:rPr>
              <a:t> </a:t>
            </a:r>
            <a:r>
              <a:rPr sz="950" spc="-9" dirty="0" smtClean="0">
                <a:latin typeface="Arial"/>
                <a:cs typeface="Arial"/>
              </a:rPr>
              <a:t>q</a:t>
            </a:r>
            <a:r>
              <a:rPr sz="950" spc="0" dirty="0" smtClean="0">
                <a:latin typeface="Arial"/>
                <a:cs typeface="Arial"/>
              </a:rPr>
              <a:t>ue</a:t>
            </a:r>
            <a:r>
              <a:rPr sz="950" spc="135" dirty="0" smtClean="0">
                <a:latin typeface="Arial"/>
                <a:cs typeface="Arial"/>
              </a:rPr>
              <a:t> </a:t>
            </a:r>
            <a:r>
              <a:rPr sz="950" spc="0" dirty="0" smtClean="0">
                <a:latin typeface="Arial"/>
                <a:cs typeface="Arial"/>
              </a:rPr>
              <a:t>é</a:t>
            </a:r>
            <a:r>
              <a:rPr sz="950" spc="138" dirty="0" smtClean="0">
                <a:latin typeface="Arial"/>
                <a:cs typeface="Arial"/>
              </a:rPr>
              <a:t> </a:t>
            </a:r>
            <a:r>
              <a:rPr sz="950" b="1" i="1" spc="-4" dirty="0" smtClean="0">
                <a:latin typeface="Arial"/>
                <a:cs typeface="Arial"/>
              </a:rPr>
              <a:t>A</a:t>
            </a:r>
            <a:r>
              <a:rPr sz="950" b="1" i="1" spc="4" dirty="0" smtClean="0">
                <a:latin typeface="Arial"/>
                <a:cs typeface="Arial"/>
              </a:rPr>
              <a:t>r</a:t>
            </a:r>
            <a:r>
              <a:rPr sz="950" b="1" i="1" spc="9" dirty="0" smtClean="0">
                <a:latin typeface="Arial"/>
                <a:cs typeface="Arial"/>
              </a:rPr>
              <a:t>q</a:t>
            </a:r>
            <a:r>
              <a:rPr sz="950" b="1" i="1" spc="-4" dirty="0" smtClean="0">
                <a:latin typeface="Arial"/>
                <a:cs typeface="Arial"/>
              </a:rPr>
              <a:t>u</a:t>
            </a:r>
            <a:r>
              <a:rPr sz="950" b="1" i="1" spc="4" dirty="0" smtClean="0">
                <a:latin typeface="Arial"/>
                <a:cs typeface="Arial"/>
              </a:rPr>
              <a:t>i</a:t>
            </a:r>
            <a:r>
              <a:rPr sz="950" b="1" i="1" spc="0" dirty="0" smtClean="0">
                <a:latin typeface="Arial"/>
                <a:cs typeface="Arial"/>
              </a:rPr>
              <a:t>tet</a:t>
            </a:r>
            <a:r>
              <a:rPr sz="950" b="1" i="1" spc="-4" dirty="0" smtClean="0">
                <a:latin typeface="Arial"/>
                <a:cs typeface="Arial"/>
              </a:rPr>
              <a:t>u</a:t>
            </a:r>
            <a:r>
              <a:rPr sz="950" b="1" i="1" spc="4" dirty="0" smtClean="0">
                <a:latin typeface="Arial"/>
                <a:cs typeface="Arial"/>
              </a:rPr>
              <a:t>r</a:t>
            </a:r>
            <a:r>
              <a:rPr sz="950" b="1" i="1" spc="0" dirty="0" smtClean="0">
                <a:latin typeface="Arial"/>
                <a:cs typeface="Arial"/>
              </a:rPr>
              <a:t>a</a:t>
            </a:r>
            <a:r>
              <a:rPr sz="950" b="1" i="1" spc="191" dirty="0" smtClean="0">
                <a:latin typeface="Arial"/>
                <a:cs typeface="Arial"/>
              </a:rPr>
              <a:t> </a:t>
            </a:r>
            <a:r>
              <a:rPr sz="950" b="1" i="1" spc="9" dirty="0" smtClean="0">
                <a:latin typeface="Arial"/>
                <a:cs typeface="Arial"/>
              </a:rPr>
              <a:t>b</a:t>
            </a:r>
            <a:r>
              <a:rPr sz="950" b="1" i="1" spc="-9" dirty="0" smtClean="0">
                <a:latin typeface="Arial"/>
                <a:cs typeface="Arial"/>
              </a:rPr>
              <a:t>a</a:t>
            </a:r>
            <a:r>
              <a:rPr sz="950" b="1" i="1" spc="0" dirty="0" smtClean="0">
                <a:latin typeface="Arial"/>
                <a:cs typeface="Arial"/>
              </a:rPr>
              <a:t>s</a:t>
            </a:r>
            <a:r>
              <a:rPr sz="950" b="1" i="1" spc="14" dirty="0" smtClean="0">
                <a:latin typeface="Arial"/>
                <a:cs typeface="Arial"/>
              </a:rPr>
              <a:t>e</a:t>
            </a:r>
            <a:r>
              <a:rPr sz="950" b="1" i="1" spc="0" dirty="0" smtClean="0">
                <a:latin typeface="Arial"/>
                <a:cs typeface="Arial"/>
              </a:rPr>
              <a:t>a</a:t>
            </a:r>
            <a:r>
              <a:rPr sz="950" b="1" i="1" spc="-4" dirty="0" smtClean="0">
                <a:latin typeface="Arial"/>
                <a:cs typeface="Arial"/>
              </a:rPr>
              <a:t>d</a:t>
            </a:r>
            <a:r>
              <a:rPr sz="950" b="1" i="1" spc="0" dirty="0" smtClean="0">
                <a:latin typeface="Arial"/>
                <a:cs typeface="Arial"/>
              </a:rPr>
              <a:t>a</a:t>
            </a:r>
            <a:r>
              <a:rPr sz="950" b="1" i="1" spc="169" dirty="0" smtClean="0">
                <a:latin typeface="Arial"/>
                <a:cs typeface="Arial"/>
              </a:rPr>
              <a:t> </a:t>
            </a:r>
            <a:r>
              <a:rPr sz="950" b="1" i="1" spc="0" dirty="0" smtClean="0">
                <a:latin typeface="Arial"/>
                <a:cs typeface="Arial"/>
              </a:rPr>
              <a:t>em</a:t>
            </a:r>
            <a:r>
              <a:rPr sz="950" b="1" i="1" spc="138" dirty="0" smtClean="0">
                <a:latin typeface="Arial"/>
                <a:cs typeface="Arial"/>
              </a:rPr>
              <a:t> </a:t>
            </a:r>
            <a:r>
              <a:rPr sz="950" b="1" i="1" spc="19" dirty="0" smtClean="0">
                <a:latin typeface="Arial"/>
                <a:cs typeface="Arial"/>
              </a:rPr>
              <a:t>D</a:t>
            </a:r>
            <a:r>
              <a:rPr sz="950" b="1" i="1" spc="0" dirty="0" smtClean="0">
                <a:latin typeface="Arial"/>
                <a:cs typeface="Arial"/>
              </a:rPr>
              <a:t>a</a:t>
            </a:r>
            <a:r>
              <a:rPr sz="950" b="1" i="1" spc="-4" dirty="0" smtClean="0">
                <a:latin typeface="Arial"/>
                <a:cs typeface="Arial"/>
              </a:rPr>
              <a:t>d</a:t>
            </a:r>
            <a:r>
              <a:rPr sz="950" b="1" i="1" spc="9" dirty="0" smtClean="0">
                <a:latin typeface="Arial"/>
                <a:cs typeface="Arial"/>
              </a:rPr>
              <a:t>o</a:t>
            </a:r>
            <a:r>
              <a:rPr sz="950" b="1" i="1" spc="0" dirty="0" smtClean="0">
                <a:latin typeface="Arial"/>
                <a:cs typeface="Arial"/>
              </a:rPr>
              <a:t>s?</a:t>
            </a:r>
            <a:r>
              <a:rPr sz="950" b="1" i="1" spc="167" dirty="0" smtClean="0">
                <a:latin typeface="Arial"/>
                <a:cs typeface="Arial"/>
              </a:rPr>
              <a:t> </a:t>
            </a:r>
            <a:r>
              <a:rPr sz="950" spc="-4" dirty="0" smtClean="0">
                <a:latin typeface="Arial"/>
                <a:cs typeface="Arial"/>
              </a:rPr>
              <a:t>D</a:t>
            </a:r>
            <a:r>
              <a:rPr sz="950" spc="0" dirty="0" smtClean="0">
                <a:latin typeface="Arial"/>
                <a:cs typeface="Arial"/>
              </a:rPr>
              <a:t>e</a:t>
            </a:r>
            <a:r>
              <a:rPr sz="950" spc="9" dirty="0" smtClean="0">
                <a:latin typeface="Arial"/>
                <a:cs typeface="Arial"/>
              </a:rPr>
              <a:t>sc</a:t>
            </a:r>
            <a:r>
              <a:rPr sz="950" spc="0" dirty="0" smtClean="0">
                <a:latin typeface="Arial"/>
                <a:cs typeface="Arial"/>
              </a:rPr>
              <a:t>re</a:t>
            </a:r>
            <a:r>
              <a:rPr sz="950" spc="9" dirty="0" smtClean="0">
                <a:latin typeface="Arial"/>
                <a:cs typeface="Arial"/>
              </a:rPr>
              <a:t>v</a:t>
            </a:r>
            <a:r>
              <a:rPr sz="950" spc="0" dirty="0" smtClean="0">
                <a:latin typeface="Arial"/>
                <a:cs typeface="Arial"/>
              </a:rPr>
              <a:t>a</a:t>
            </a:r>
            <a:r>
              <a:rPr sz="950" spc="173" dirty="0" smtClean="0">
                <a:latin typeface="Arial"/>
                <a:cs typeface="Arial"/>
              </a:rPr>
              <a:t> </a:t>
            </a:r>
            <a:r>
              <a:rPr sz="950" spc="9" dirty="0" smtClean="0">
                <a:latin typeface="Arial"/>
                <a:cs typeface="Arial"/>
              </a:rPr>
              <a:t>s</a:t>
            </a:r>
            <a:r>
              <a:rPr sz="950" spc="-9" dirty="0" smtClean="0">
                <a:latin typeface="Arial"/>
                <a:cs typeface="Arial"/>
              </a:rPr>
              <a:t>u</a:t>
            </a:r>
            <a:r>
              <a:rPr sz="950" spc="0" dirty="0" smtClean="0">
                <a:latin typeface="Arial"/>
                <a:cs typeface="Arial"/>
              </a:rPr>
              <a:t>as</a:t>
            </a:r>
            <a:r>
              <a:rPr sz="950" spc="150" dirty="0" smtClean="0">
                <a:latin typeface="Arial"/>
                <a:cs typeface="Arial"/>
              </a:rPr>
              <a:t> </a:t>
            </a:r>
            <a:r>
              <a:rPr sz="950" spc="0" dirty="0" smtClean="0">
                <a:latin typeface="Arial"/>
                <a:cs typeface="Arial"/>
              </a:rPr>
              <a:t>prin</a:t>
            </a:r>
            <a:r>
              <a:rPr sz="950" spc="-4" dirty="0" smtClean="0">
                <a:latin typeface="Arial"/>
                <a:cs typeface="Arial"/>
              </a:rPr>
              <a:t>c</a:t>
            </a:r>
            <a:r>
              <a:rPr sz="950" spc="14" dirty="0" smtClean="0">
                <a:latin typeface="Arial"/>
                <a:cs typeface="Arial"/>
              </a:rPr>
              <a:t>i</a:t>
            </a:r>
            <a:r>
              <a:rPr sz="950" spc="0" dirty="0" smtClean="0">
                <a:latin typeface="Arial"/>
                <a:cs typeface="Arial"/>
              </a:rPr>
              <a:t>p</a:t>
            </a:r>
            <a:r>
              <a:rPr sz="950" spc="-9" dirty="0" smtClean="0">
                <a:latin typeface="Arial"/>
                <a:cs typeface="Arial"/>
              </a:rPr>
              <a:t>a</a:t>
            </a:r>
            <a:r>
              <a:rPr sz="950" spc="0" dirty="0" smtClean="0">
                <a:latin typeface="Arial"/>
                <a:cs typeface="Arial"/>
              </a:rPr>
              <a:t>is</a:t>
            </a:r>
            <a:r>
              <a:rPr sz="950" spc="170" dirty="0" smtClean="0">
                <a:latin typeface="Arial"/>
                <a:cs typeface="Arial"/>
              </a:rPr>
              <a:t> </a:t>
            </a:r>
            <a:r>
              <a:rPr sz="950" spc="9" dirty="0" smtClean="0">
                <a:latin typeface="Arial"/>
                <a:cs typeface="Arial"/>
              </a:rPr>
              <a:t>c</a:t>
            </a:r>
            <a:r>
              <a:rPr sz="950" spc="0" dirty="0" smtClean="0">
                <a:latin typeface="Arial"/>
                <a:cs typeface="Arial"/>
              </a:rPr>
              <a:t>ara</a:t>
            </a:r>
            <a:r>
              <a:rPr sz="950" spc="9" dirty="0" smtClean="0">
                <a:latin typeface="Arial"/>
                <a:cs typeface="Arial"/>
              </a:rPr>
              <a:t>c</a:t>
            </a:r>
            <a:r>
              <a:rPr sz="950" spc="4" dirty="0" smtClean="0">
                <a:latin typeface="Arial"/>
                <a:cs typeface="Arial"/>
              </a:rPr>
              <a:t>t</a:t>
            </a:r>
            <a:r>
              <a:rPr sz="950" spc="0" dirty="0" smtClean="0">
                <a:latin typeface="Arial"/>
                <a:cs typeface="Arial"/>
              </a:rPr>
              <a:t>er</a:t>
            </a:r>
            <a:r>
              <a:rPr sz="950" spc="4" dirty="0" smtClean="0">
                <a:latin typeface="Arial"/>
                <a:cs typeface="Arial"/>
              </a:rPr>
              <a:t>í</a:t>
            </a:r>
            <a:r>
              <a:rPr sz="950" spc="-4" dirty="0" smtClean="0">
                <a:latin typeface="Arial"/>
                <a:cs typeface="Arial"/>
              </a:rPr>
              <a:t>s</a:t>
            </a:r>
            <a:r>
              <a:rPr sz="950" spc="4" dirty="0" smtClean="0">
                <a:latin typeface="Arial"/>
                <a:cs typeface="Arial"/>
              </a:rPr>
              <a:t>t</a:t>
            </a:r>
            <a:r>
              <a:rPr sz="950" spc="-9" dirty="0" smtClean="0">
                <a:latin typeface="Arial"/>
                <a:cs typeface="Arial"/>
              </a:rPr>
              <a:t>i</a:t>
            </a:r>
            <a:r>
              <a:rPr sz="950" spc="9" dirty="0" smtClean="0">
                <a:latin typeface="Arial"/>
                <a:cs typeface="Arial"/>
              </a:rPr>
              <a:t>c</a:t>
            </a:r>
            <a:r>
              <a:rPr sz="950" spc="0" dirty="0" smtClean="0">
                <a:latin typeface="Arial"/>
                <a:cs typeface="Arial"/>
              </a:rPr>
              <a:t>as</a:t>
            </a:r>
            <a:r>
              <a:rPr sz="950" spc="199" dirty="0" smtClean="0">
                <a:latin typeface="Arial"/>
                <a:cs typeface="Arial"/>
              </a:rPr>
              <a:t> </a:t>
            </a:r>
            <a:r>
              <a:rPr sz="950" spc="0" dirty="0" smtClean="0">
                <a:latin typeface="Arial"/>
                <a:cs typeface="Arial"/>
              </a:rPr>
              <a:t>e</a:t>
            </a:r>
            <a:r>
              <a:rPr sz="950" spc="125" dirty="0" smtClean="0">
                <a:latin typeface="Arial"/>
                <a:cs typeface="Arial"/>
              </a:rPr>
              <a:t> </a:t>
            </a:r>
            <a:r>
              <a:rPr sz="950" spc="-9" dirty="0" smtClean="0">
                <a:latin typeface="Arial"/>
                <a:cs typeface="Arial"/>
              </a:rPr>
              <a:t>e</a:t>
            </a:r>
            <a:r>
              <a:rPr sz="950" spc="9" dirty="0" smtClean="0">
                <a:latin typeface="Arial"/>
                <a:cs typeface="Arial"/>
              </a:rPr>
              <a:t>s</a:t>
            </a:r>
            <a:r>
              <a:rPr sz="950" spc="0" dirty="0" smtClean="0">
                <a:latin typeface="Arial"/>
                <a:cs typeface="Arial"/>
              </a:rPr>
              <a:t>bo</a:t>
            </a:r>
            <a:r>
              <a:rPr sz="950" spc="9" dirty="0" smtClean="0">
                <a:latin typeface="Arial"/>
                <a:cs typeface="Arial"/>
              </a:rPr>
              <a:t>c</a:t>
            </a:r>
            <a:r>
              <a:rPr sz="950" spc="0" dirty="0" smtClean="0">
                <a:latin typeface="Arial"/>
                <a:cs typeface="Arial"/>
              </a:rPr>
              <a:t>e</a:t>
            </a:r>
            <a:r>
              <a:rPr sz="950" spc="150" dirty="0" smtClean="0">
                <a:latin typeface="Arial"/>
                <a:cs typeface="Arial"/>
              </a:rPr>
              <a:t> </a:t>
            </a:r>
            <a:r>
              <a:rPr sz="950" spc="10" dirty="0" smtClean="0">
                <a:latin typeface="Arial"/>
                <a:cs typeface="Arial"/>
              </a:rPr>
              <a:t>s</a:t>
            </a:r>
            <a:r>
              <a:rPr sz="950" spc="0" dirty="0" smtClean="0">
                <a:latin typeface="Arial"/>
                <a:cs typeface="Arial"/>
              </a:rPr>
              <a:t>ua</a:t>
            </a:r>
            <a:endParaRPr sz="950">
              <a:latin typeface="Arial"/>
              <a:cs typeface="Arial"/>
            </a:endParaRPr>
          </a:p>
          <a:p>
            <a:pPr marL="20312" marR="8833" indent="0">
              <a:lnSpc>
                <a:spcPct val="97933"/>
              </a:lnSpc>
            </a:pPr>
            <a:r>
              <a:rPr sz="950" spc="0" dirty="0" smtClean="0">
                <a:latin typeface="Arial"/>
                <a:cs typeface="Arial"/>
              </a:rPr>
              <a:t>organi</a:t>
            </a:r>
            <a:r>
              <a:rPr sz="950" spc="9" dirty="0" smtClean="0">
                <a:latin typeface="Arial"/>
                <a:cs typeface="Arial"/>
              </a:rPr>
              <a:t>z</a:t>
            </a:r>
            <a:r>
              <a:rPr sz="950" spc="-9" dirty="0" smtClean="0">
                <a:latin typeface="Arial"/>
                <a:cs typeface="Arial"/>
              </a:rPr>
              <a:t>a</a:t>
            </a:r>
            <a:r>
              <a:rPr sz="950" spc="9" dirty="0" smtClean="0">
                <a:latin typeface="Arial"/>
                <a:cs typeface="Arial"/>
              </a:rPr>
              <a:t>ç</a:t>
            </a:r>
            <a:r>
              <a:rPr sz="950" spc="0" dirty="0" smtClean="0">
                <a:latin typeface="Arial"/>
                <a:cs typeface="Arial"/>
              </a:rPr>
              <a:t>ão </a:t>
            </a:r>
            <a:r>
              <a:rPr sz="950" spc="16" dirty="0" smtClean="0">
                <a:latin typeface="Arial"/>
                <a:cs typeface="Arial"/>
              </a:rPr>
              <a:t> </a:t>
            </a:r>
            <a:r>
              <a:rPr sz="950" spc="-9" dirty="0" smtClean="0">
                <a:latin typeface="Arial"/>
                <a:cs typeface="Arial"/>
              </a:rPr>
              <a:t>i</a:t>
            </a:r>
            <a:r>
              <a:rPr sz="950" spc="14" dirty="0" smtClean="0">
                <a:latin typeface="Arial"/>
                <a:cs typeface="Arial"/>
              </a:rPr>
              <a:t>d</a:t>
            </a:r>
            <a:r>
              <a:rPr sz="950" spc="0" dirty="0" smtClean="0">
                <a:latin typeface="Arial"/>
                <a:cs typeface="Arial"/>
              </a:rPr>
              <a:t>en</a:t>
            </a:r>
            <a:r>
              <a:rPr sz="950" spc="4" dirty="0" smtClean="0">
                <a:latin typeface="Arial"/>
                <a:cs typeface="Arial"/>
              </a:rPr>
              <a:t>t</a:t>
            </a:r>
            <a:r>
              <a:rPr sz="950" spc="-9" dirty="0" smtClean="0">
                <a:latin typeface="Arial"/>
                <a:cs typeface="Arial"/>
              </a:rPr>
              <a:t>i</a:t>
            </a:r>
            <a:r>
              <a:rPr sz="950" spc="19" dirty="0" smtClean="0">
                <a:latin typeface="Arial"/>
                <a:cs typeface="Arial"/>
              </a:rPr>
              <a:t>f</a:t>
            </a:r>
            <a:r>
              <a:rPr sz="950" spc="-9" dirty="0" smtClean="0">
                <a:latin typeface="Arial"/>
                <a:cs typeface="Arial"/>
              </a:rPr>
              <a:t>i</a:t>
            </a:r>
            <a:r>
              <a:rPr sz="950" spc="9" dirty="0" smtClean="0">
                <a:latin typeface="Arial"/>
                <a:cs typeface="Arial"/>
              </a:rPr>
              <a:t>c</a:t>
            </a:r>
            <a:r>
              <a:rPr sz="950" spc="0" dirty="0" smtClean="0">
                <a:latin typeface="Arial"/>
                <a:cs typeface="Arial"/>
              </a:rPr>
              <a:t>an</a:t>
            </a:r>
            <a:r>
              <a:rPr sz="950" spc="14" dirty="0" smtClean="0">
                <a:latin typeface="Arial"/>
                <a:cs typeface="Arial"/>
              </a:rPr>
              <a:t>d</a:t>
            </a:r>
            <a:r>
              <a:rPr sz="950" spc="0" dirty="0" smtClean="0">
                <a:latin typeface="Arial"/>
                <a:cs typeface="Arial"/>
              </a:rPr>
              <a:t>o </a:t>
            </a:r>
            <a:r>
              <a:rPr sz="950" spc="13" dirty="0" smtClean="0">
                <a:latin typeface="Arial"/>
                <a:cs typeface="Arial"/>
              </a:rPr>
              <a:t> </a:t>
            </a:r>
            <a:r>
              <a:rPr sz="950" spc="0" dirty="0" smtClean="0">
                <a:latin typeface="Arial"/>
                <a:cs typeface="Arial"/>
              </a:rPr>
              <a:t>a</a:t>
            </a:r>
            <a:r>
              <a:rPr sz="950" spc="223" dirty="0" smtClean="0">
                <a:latin typeface="Arial"/>
                <a:cs typeface="Arial"/>
              </a:rPr>
              <a:t> </a:t>
            </a:r>
            <a:r>
              <a:rPr sz="950" spc="9" dirty="0" smtClean="0">
                <a:latin typeface="Arial"/>
                <a:cs typeface="Arial"/>
              </a:rPr>
              <a:t>m</a:t>
            </a:r>
            <a:r>
              <a:rPr sz="950" spc="0" dirty="0" smtClean="0">
                <a:latin typeface="Arial"/>
                <a:cs typeface="Arial"/>
              </a:rPr>
              <a:t>o</a:t>
            </a:r>
            <a:r>
              <a:rPr sz="950" spc="9" dirty="0" smtClean="0">
                <a:latin typeface="Arial"/>
                <a:cs typeface="Arial"/>
              </a:rPr>
              <a:t>v</a:t>
            </a:r>
            <a:r>
              <a:rPr sz="950" spc="-9" dirty="0" smtClean="0">
                <a:latin typeface="Arial"/>
                <a:cs typeface="Arial"/>
              </a:rPr>
              <a:t>i</a:t>
            </a:r>
            <a:r>
              <a:rPr sz="950" spc="9" dirty="0" smtClean="0">
                <a:latin typeface="Arial"/>
                <a:cs typeface="Arial"/>
              </a:rPr>
              <a:t>m</a:t>
            </a:r>
            <a:r>
              <a:rPr sz="950" spc="0" dirty="0" smtClean="0">
                <a:latin typeface="Arial"/>
                <a:cs typeface="Arial"/>
              </a:rPr>
              <a:t>en</a:t>
            </a:r>
            <a:r>
              <a:rPr sz="950" spc="4" dirty="0" smtClean="0">
                <a:latin typeface="Arial"/>
                <a:cs typeface="Arial"/>
              </a:rPr>
              <a:t>t</a:t>
            </a:r>
            <a:r>
              <a:rPr sz="950" spc="0" dirty="0" smtClean="0">
                <a:latin typeface="Arial"/>
                <a:cs typeface="Arial"/>
              </a:rPr>
              <a:t>a</a:t>
            </a:r>
            <a:r>
              <a:rPr sz="950" spc="9" dirty="0" smtClean="0">
                <a:latin typeface="Arial"/>
                <a:cs typeface="Arial"/>
              </a:rPr>
              <a:t>ç</a:t>
            </a:r>
            <a:r>
              <a:rPr sz="950" spc="0" dirty="0" smtClean="0">
                <a:latin typeface="Arial"/>
                <a:cs typeface="Arial"/>
              </a:rPr>
              <a:t>ão </a:t>
            </a:r>
            <a:r>
              <a:rPr sz="950" spc="19" dirty="0" smtClean="0">
                <a:latin typeface="Arial"/>
                <a:cs typeface="Arial"/>
              </a:rPr>
              <a:t> </a:t>
            </a:r>
            <a:r>
              <a:rPr sz="950" spc="0" dirty="0" smtClean="0">
                <a:latin typeface="Arial"/>
                <a:cs typeface="Arial"/>
              </a:rPr>
              <a:t>de</a:t>
            </a:r>
            <a:r>
              <a:rPr sz="950" spc="238" dirty="0" smtClean="0">
                <a:latin typeface="Arial"/>
                <a:cs typeface="Arial"/>
              </a:rPr>
              <a:t> </a:t>
            </a:r>
            <a:r>
              <a:rPr sz="950" spc="0" dirty="0" smtClean="0">
                <a:latin typeface="Arial"/>
                <a:cs typeface="Arial"/>
              </a:rPr>
              <a:t>oper</a:t>
            </a:r>
            <a:r>
              <a:rPr sz="950" spc="14" dirty="0" smtClean="0">
                <a:latin typeface="Arial"/>
                <a:cs typeface="Arial"/>
              </a:rPr>
              <a:t>a</a:t>
            </a:r>
            <a:r>
              <a:rPr sz="950" spc="9" dirty="0" smtClean="0">
                <a:latin typeface="Arial"/>
                <a:cs typeface="Arial"/>
              </a:rPr>
              <a:t>ç</a:t>
            </a:r>
            <a:r>
              <a:rPr sz="950" spc="0" dirty="0" smtClean="0">
                <a:latin typeface="Arial"/>
                <a:cs typeface="Arial"/>
              </a:rPr>
              <a:t>õ</a:t>
            </a:r>
            <a:r>
              <a:rPr sz="950" spc="-9" dirty="0" smtClean="0">
                <a:latin typeface="Arial"/>
                <a:cs typeface="Arial"/>
              </a:rPr>
              <a:t>e</a:t>
            </a:r>
            <a:r>
              <a:rPr sz="950" spc="0" dirty="0" smtClean="0">
                <a:latin typeface="Arial"/>
                <a:cs typeface="Arial"/>
              </a:rPr>
              <a:t>s </a:t>
            </a:r>
            <a:r>
              <a:rPr sz="950" spc="4" dirty="0" smtClean="0">
                <a:latin typeface="Arial"/>
                <a:cs typeface="Arial"/>
              </a:rPr>
              <a:t> </a:t>
            </a:r>
            <a:r>
              <a:rPr sz="950" spc="0" dirty="0" smtClean="0">
                <a:latin typeface="Arial"/>
                <a:cs typeface="Arial"/>
              </a:rPr>
              <a:t>em</a:t>
            </a:r>
            <a:r>
              <a:rPr sz="950" spc="241" dirty="0" smtClean="0">
                <a:latin typeface="Arial"/>
                <a:cs typeface="Arial"/>
              </a:rPr>
              <a:t> </a:t>
            </a:r>
            <a:r>
              <a:rPr sz="950" spc="9" dirty="0" smtClean="0">
                <a:latin typeface="Arial"/>
                <a:cs typeface="Arial"/>
              </a:rPr>
              <a:t>s</a:t>
            </a:r>
            <a:r>
              <a:rPr sz="950" spc="0" dirty="0" smtClean="0">
                <a:latin typeface="Arial"/>
                <a:cs typeface="Arial"/>
              </a:rPr>
              <a:t>ua</a:t>
            </a:r>
            <a:r>
              <a:rPr sz="950" spc="233" dirty="0" smtClean="0">
                <a:latin typeface="Arial"/>
                <a:cs typeface="Arial"/>
              </a:rPr>
              <a:t> </a:t>
            </a:r>
            <a:r>
              <a:rPr sz="950" spc="14" dirty="0" smtClean="0">
                <a:latin typeface="Arial"/>
                <a:cs typeface="Arial"/>
              </a:rPr>
              <a:t>i</a:t>
            </a:r>
            <a:r>
              <a:rPr sz="950" spc="0" dirty="0" smtClean="0">
                <a:latin typeface="Arial"/>
                <a:cs typeface="Arial"/>
              </a:rPr>
              <a:t>n</a:t>
            </a:r>
            <a:r>
              <a:rPr sz="950" spc="4" dirty="0" smtClean="0">
                <a:latin typeface="Arial"/>
                <a:cs typeface="Arial"/>
              </a:rPr>
              <a:t>f</a:t>
            </a:r>
            <a:r>
              <a:rPr sz="950" spc="0" dirty="0" smtClean="0">
                <a:latin typeface="Arial"/>
                <a:cs typeface="Arial"/>
              </a:rPr>
              <a:t>rae</a:t>
            </a:r>
            <a:r>
              <a:rPr sz="950" spc="9" dirty="0" smtClean="0">
                <a:latin typeface="Arial"/>
                <a:cs typeface="Arial"/>
              </a:rPr>
              <a:t>s</a:t>
            </a:r>
            <a:r>
              <a:rPr sz="950" spc="4" dirty="0" smtClean="0">
                <a:latin typeface="Arial"/>
                <a:cs typeface="Arial"/>
              </a:rPr>
              <a:t>t</a:t>
            </a:r>
            <a:r>
              <a:rPr sz="950" spc="0" dirty="0" smtClean="0">
                <a:latin typeface="Arial"/>
                <a:cs typeface="Arial"/>
              </a:rPr>
              <a:t>r</a:t>
            </a:r>
            <a:r>
              <a:rPr sz="950" spc="-9" dirty="0" smtClean="0">
                <a:latin typeface="Arial"/>
                <a:cs typeface="Arial"/>
              </a:rPr>
              <a:t>u</a:t>
            </a:r>
            <a:r>
              <a:rPr sz="950" spc="4" dirty="0" smtClean="0">
                <a:latin typeface="Arial"/>
                <a:cs typeface="Arial"/>
              </a:rPr>
              <a:t>t</a:t>
            </a:r>
            <a:r>
              <a:rPr sz="950" spc="0" dirty="0" smtClean="0">
                <a:latin typeface="Arial"/>
                <a:cs typeface="Arial"/>
              </a:rPr>
              <a:t>u</a:t>
            </a:r>
            <a:r>
              <a:rPr sz="950" spc="-9" dirty="0" smtClean="0">
                <a:latin typeface="Arial"/>
                <a:cs typeface="Arial"/>
              </a:rPr>
              <a:t>r</a:t>
            </a:r>
            <a:r>
              <a:rPr sz="950" spc="0" dirty="0" smtClean="0">
                <a:latin typeface="Arial"/>
                <a:cs typeface="Arial"/>
              </a:rPr>
              <a:t>a. </a:t>
            </a:r>
            <a:r>
              <a:rPr sz="950" spc="39" dirty="0" smtClean="0">
                <a:latin typeface="Arial"/>
                <a:cs typeface="Arial"/>
              </a:rPr>
              <a:t> </a:t>
            </a:r>
            <a:r>
              <a:rPr sz="950" spc="-9" dirty="0" smtClean="0">
                <a:latin typeface="Arial"/>
                <a:cs typeface="Arial"/>
              </a:rPr>
              <a:t>S</a:t>
            </a:r>
            <a:r>
              <a:rPr sz="950" spc="0" dirty="0" smtClean="0">
                <a:latin typeface="Arial"/>
                <a:cs typeface="Arial"/>
              </a:rPr>
              <a:t>e</a:t>
            </a:r>
            <a:r>
              <a:rPr sz="950" spc="246" dirty="0" smtClean="0">
                <a:latin typeface="Arial"/>
                <a:cs typeface="Arial"/>
              </a:rPr>
              <a:t> </a:t>
            </a:r>
            <a:r>
              <a:rPr sz="950" spc="-9" dirty="0" smtClean="0">
                <a:latin typeface="Arial"/>
                <a:cs typeface="Arial"/>
              </a:rPr>
              <a:t>p</a:t>
            </a:r>
            <a:r>
              <a:rPr sz="950" spc="0" dirty="0" smtClean="0">
                <a:latin typeface="Arial"/>
                <a:cs typeface="Arial"/>
              </a:rPr>
              <a:t>o</a:t>
            </a:r>
            <a:r>
              <a:rPr sz="950" spc="9" dirty="0" smtClean="0">
                <a:latin typeface="Arial"/>
                <a:cs typeface="Arial"/>
              </a:rPr>
              <a:t>ss</a:t>
            </a:r>
            <a:r>
              <a:rPr sz="950" spc="4" dirty="0" smtClean="0">
                <a:latin typeface="Arial"/>
                <a:cs typeface="Arial"/>
              </a:rPr>
              <a:t>í</a:t>
            </a:r>
            <a:r>
              <a:rPr sz="950" spc="9" dirty="0" smtClean="0">
                <a:latin typeface="Arial"/>
                <a:cs typeface="Arial"/>
              </a:rPr>
              <a:t>v</a:t>
            </a:r>
            <a:r>
              <a:rPr sz="950" spc="0" dirty="0" smtClean="0">
                <a:latin typeface="Arial"/>
                <a:cs typeface="Arial"/>
              </a:rPr>
              <a:t>el</a:t>
            </a:r>
            <a:r>
              <a:rPr sz="950" spc="245" dirty="0" smtClean="0">
                <a:latin typeface="Arial"/>
                <a:cs typeface="Arial"/>
              </a:rPr>
              <a:t> </a:t>
            </a:r>
            <a:r>
              <a:rPr sz="950" spc="9" dirty="0" smtClean="0">
                <a:latin typeface="Arial"/>
                <a:cs typeface="Arial"/>
              </a:rPr>
              <a:t>c</a:t>
            </a:r>
            <a:r>
              <a:rPr sz="950" spc="0" dirty="0" smtClean="0">
                <a:latin typeface="Arial"/>
                <a:cs typeface="Arial"/>
              </a:rPr>
              <a:t>i</a:t>
            </a:r>
            <a:r>
              <a:rPr sz="950" spc="4" dirty="0" smtClean="0">
                <a:latin typeface="Arial"/>
                <a:cs typeface="Arial"/>
              </a:rPr>
              <a:t>t</a:t>
            </a:r>
            <a:r>
              <a:rPr sz="950" spc="0" dirty="0" smtClean="0">
                <a:latin typeface="Arial"/>
                <a:cs typeface="Arial"/>
              </a:rPr>
              <a:t>e e</a:t>
            </a:r>
            <a:r>
              <a:rPr sz="950" spc="9" dirty="0" smtClean="0">
                <a:latin typeface="Arial"/>
                <a:cs typeface="Arial"/>
              </a:rPr>
              <a:t>x</a:t>
            </a:r>
            <a:r>
              <a:rPr sz="950" spc="-9" dirty="0" smtClean="0">
                <a:latin typeface="Arial"/>
                <a:cs typeface="Arial"/>
              </a:rPr>
              <a:t>e</a:t>
            </a:r>
            <a:r>
              <a:rPr sz="950" spc="9" dirty="0" smtClean="0">
                <a:latin typeface="Arial"/>
                <a:cs typeface="Arial"/>
              </a:rPr>
              <a:t>m</a:t>
            </a:r>
            <a:r>
              <a:rPr sz="950" spc="0" dirty="0" smtClean="0">
                <a:latin typeface="Arial"/>
                <a:cs typeface="Arial"/>
              </a:rPr>
              <a:t>plos</a:t>
            </a:r>
            <a:r>
              <a:rPr sz="950" spc="60" dirty="0" smtClean="0">
                <a:latin typeface="Arial"/>
                <a:cs typeface="Arial"/>
              </a:rPr>
              <a:t> </a:t>
            </a:r>
            <a:r>
              <a:rPr sz="950" spc="0" dirty="0" smtClean="0">
                <a:latin typeface="Arial"/>
                <a:cs typeface="Arial"/>
              </a:rPr>
              <a:t>p</a:t>
            </a:r>
            <a:r>
              <a:rPr sz="950" spc="-9" dirty="0" smtClean="0">
                <a:latin typeface="Arial"/>
                <a:cs typeface="Arial"/>
              </a:rPr>
              <a:t>a</a:t>
            </a:r>
            <a:r>
              <a:rPr sz="950" spc="14" dirty="0" smtClean="0">
                <a:latin typeface="Arial"/>
                <a:cs typeface="Arial"/>
              </a:rPr>
              <a:t>r</a:t>
            </a:r>
            <a:r>
              <a:rPr sz="950" spc="0" dirty="0" smtClean="0">
                <a:latin typeface="Arial"/>
                <a:cs typeface="Arial"/>
              </a:rPr>
              <a:t>a</a:t>
            </a:r>
            <a:r>
              <a:rPr sz="950" spc="33" dirty="0" smtClean="0">
                <a:latin typeface="Arial"/>
                <a:cs typeface="Arial"/>
              </a:rPr>
              <a:t> </a:t>
            </a:r>
            <a:r>
              <a:rPr sz="950" spc="4" dirty="0" smtClean="0">
                <a:latin typeface="Arial"/>
                <a:cs typeface="Arial"/>
              </a:rPr>
              <a:t>f</a:t>
            </a:r>
            <a:r>
              <a:rPr sz="950" spc="0" dirty="0" smtClean="0">
                <a:latin typeface="Arial"/>
                <a:cs typeface="Arial"/>
              </a:rPr>
              <a:t>a</a:t>
            </a:r>
            <a:r>
              <a:rPr sz="950" spc="9" dirty="0" smtClean="0">
                <a:latin typeface="Arial"/>
                <a:cs typeface="Arial"/>
              </a:rPr>
              <a:t>c</a:t>
            </a:r>
            <a:r>
              <a:rPr sz="950" spc="-9" dirty="0" smtClean="0">
                <a:latin typeface="Arial"/>
                <a:cs typeface="Arial"/>
              </a:rPr>
              <a:t>i</a:t>
            </a:r>
            <a:r>
              <a:rPr sz="950" spc="0" dirty="0" smtClean="0">
                <a:latin typeface="Arial"/>
                <a:cs typeface="Arial"/>
              </a:rPr>
              <a:t>l</a:t>
            </a:r>
            <a:r>
              <a:rPr sz="950" spc="-9" dirty="0" smtClean="0">
                <a:latin typeface="Arial"/>
                <a:cs typeface="Arial"/>
              </a:rPr>
              <a:t>i</a:t>
            </a:r>
            <a:r>
              <a:rPr sz="950" spc="19" dirty="0" smtClean="0">
                <a:latin typeface="Arial"/>
                <a:cs typeface="Arial"/>
              </a:rPr>
              <a:t>t</a:t>
            </a:r>
            <a:r>
              <a:rPr sz="950" spc="0" dirty="0" smtClean="0">
                <a:latin typeface="Arial"/>
                <a:cs typeface="Arial"/>
              </a:rPr>
              <a:t>ar</a:t>
            </a:r>
            <a:r>
              <a:rPr sz="950" spc="50" dirty="0" smtClean="0">
                <a:latin typeface="Arial"/>
                <a:cs typeface="Arial"/>
              </a:rPr>
              <a:t> </a:t>
            </a:r>
            <a:r>
              <a:rPr sz="950" spc="9" dirty="0" smtClean="0">
                <a:latin typeface="Arial"/>
                <a:cs typeface="Arial"/>
              </a:rPr>
              <a:t>s</a:t>
            </a:r>
            <a:r>
              <a:rPr sz="950" spc="0" dirty="0" smtClean="0">
                <a:latin typeface="Arial"/>
                <a:cs typeface="Arial"/>
              </a:rPr>
              <a:t>e</a:t>
            </a:r>
            <a:r>
              <a:rPr sz="950" spc="-9" dirty="0" smtClean="0">
                <a:latin typeface="Arial"/>
                <a:cs typeface="Arial"/>
              </a:rPr>
              <a:t>u</a:t>
            </a:r>
            <a:r>
              <a:rPr sz="950" spc="0" dirty="0" smtClean="0">
                <a:latin typeface="Arial"/>
                <a:cs typeface="Arial"/>
              </a:rPr>
              <a:t>s</a:t>
            </a:r>
            <a:r>
              <a:rPr sz="950" spc="39" dirty="0" smtClean="0">
                <a:latin typeface="Arial"/>
                <a:cs typeface="Arial"/>
              </a:rPr>
              <a:t> </a:t>
            </a:r>
            <a:r>
              <a:rPr sz="950" spc="0" dirty="0" smtClean="0">
                <a:latin typeface="Arial"/>
                <a:cs typeface="Arial"/>
              </a:rPr>
              <a:t>e</a:t>
            </a:r>
            <a:r>
              <a:rPr sz="950" spc="-4" dirty="0" smtClean="0">
                <a:latin typeface="Arial"/>
                <a:cs typeface="Arial"/>
              </a:rPr>
              <a:t>s</a:t>
            </a:r>
            <a:r>
              <a:rPr sz="950" spc="4" dirty="0" smtClean="0">
                <a:latin typeface="Arial"/>
                <a:cs typeface="Arial"/>
              </a:rPr>
              <a:t>t</a:t>
            </a:r>
            <a:r>
              <a:rPr sz="950" spc="0" dirty="0" smtClean="0">
                <a:latin typeface="Arial"/>
                <a:cs typeface="Arial"/>
              </a:rPr>
              <a:t>u</a:t>
            </a:r>
            <a:r>
              <a:rPr sz="950" spc="-9" dirty="0" smtClean="0">
                <a:latin typeface="Arial"/>
                <a:cs typeface="Arial"/>
              </a:rPr>
              <a:t>d</a:t>
            </a:r>
            <a:r>
              <a:rPr sz="950" spc="0" dirty="0" smtClean="0">
                <a:latin typeface="Arial"/>
                <a:cs typeface="Arial"/>
              </a:rPr>
              <a:t>o</a:t>
            </a:r>
            <a:r>
              <a:rPr sz="950" spc="9" dirty="0" smtClean="0">
                <a:latin typeface="Arial"/>
                <a:cs typeface="Arial"/>
              </a:rPr>
              <a:t>s</a:t>
            </a:r>
            <a:r>
              <a:rPr sz="950" spc="0" dirty="0" smtClean="0">
                <a:latin typeface="Arial"/>
                <a:cs typeface="Arial"/>
              </a:rPr>
              <a:t>.</a:t>
            </a:r>
            <a:endParaRPr sz="950">
              <a:latin typeface="Arial"/>
              <a:cs typeface="Aria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988548" y="5162103"/>
            <a:ext cx="146653" cy="1485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085"/>
              </a:lnSpc>
              <a:spcBef>
                <a:spcPts val="54"/>
              </a:spcBef>
            </a:pPr>
            <a:r>
              <a:rPr sz="950" dirty="0" smtClean="0">
                <a:latin typeface="Arial"/>
                <a:cs typeface="Arial"/>
              </a:rPr>
              <a:t>6.</a:t>
            </a:r>
            <a:endParaRPr sz="950">
              <a:latin typeface="Arial"/>
              <a:cs typeface="Aria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1203432" y="5162103"/>
            <a:ext cx="5613912" cy="43502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085"/>
              </a:lnSpc>
              <a:spcBef>
                <a:spcPts val="54"/>
              </a:spcBef>
            </a:pPr>
            <a:r>
              <a:rPr sz="950" spc="0" dirty="0" smtClean="0">
                <a:latin typeface="Arial"/>
                <a:cs typeface="Arial"/>
              </a:rPr>
              <a:t>O</a:t>
            </a:r>
            <a:r>
              <a:rPr sz="950" spc="89" dirty="0" smtClean="0">
                <a:latin typeface="Arial"/>
                <a:cs typeface="Arial"/>
              </a:rPr>
              <a:t> </a:t>
            </a:r>
            <a:r>
              <a:rPr sz="950" spc="-9" dirty="0" smtClean="0">
                <a:latin typeface="Arial"/>
                <a:cs typeface="Arial"/>
              </a:rPr>
              <a:t>q</a:t>
            </a:r>
            <a:r>
              <a:rPr sz="950" spc="0" dirty="0" smtClean="0">
                <a:latin typeface="Arial"/>
                <a:cs typeface="Arial"/>
              </a:rPr>
              <a:t>ue</a:t>
            </a:r>
            <a:r>
              <a:rPr sz="950" spc="75" dirty="0" smtClean="0">
                <a:latin typeface="Arial"/>
                <a:cs typeface="Arial"/>
              </a:rPr>
              <a:t> </a:t>
            </a:r>
            <a:r>
              <a:rPr sz="950" spc="0" dirty="0" smtClean="0">
                <a:latin typeface="Arial"/>
                <a:cs typeface="Arial"/>
              </a:rPr>
              <a:t>é</a:t>
            </a:r>
            <a:r>
              <a:rPr sz="950" spc="65" dirty="0" smtClean="0">
                <a:latin typeface="Arial"/>
                <a:cs typeface="Arial"/>
              </a:rPr>
              <a:t> </a:t>
            </a:r>
            <a:r>
              <a:rPr sz="950" b="1" i="1" spc="9" dirty="0" smtClean="0">
                <a:latin typeface="Arial"/>
                <a:cs typeface="Arial"/>
              </a:rPr>
              <a:t>A</a:t>
            </a:r>
            <a:r>
              <a:rPr sz="950" b="1" i="1" spc="4" dirty="0" smtClean="0">
                <a:latin typeface="Arial"/>
                <a:cs typeface="Arial"/>
              </a:rPr>
              <a:t>r</a:t>
            </a:r>
            <a:r>
              <a:rPr sz="950" b="1" i="1" spc="-4" dirty="0" smtClean="0">
                <a:latin typeface="Arial"/>
                <a:cs typeface="Arial"/>
              </a:rPr>
              <a:t>qu</a:t>
            </a:r>
            <a:r>
              <a:rPr sz="950" b="1" i="1" spc="4" dirty="0" smtClean="0">
                <a:latin typeface="Arial"/>
                <a:cs typeface="Arial"/>
              </a:rPr>
              <a:t>i</a:t>
            </a:r>
            <a:r>
              <a:rPr sz="950" b="1" i="1" spc="14" dirty="0" smtClean="0">
                <a:latin typeface="Arial"/>
                <a:cs typeface="Arial"/>
              </a:rPr>
              <a:t>t</a:t>
            </a:r>
            <a:r>
              <a:rPr sz="950" b="1" i="1" spc="-9" dirty="0" smtClean="0">
                <a:latin typeface="Arial"/>
                <a:cs typeface="Arial"/>
              </a:rPr>
              <a:t>e</a:t>
            </a:r>
            <a:r>
              <a:rPr sz="950" b="1" i="1" spc="14" dirty="0" smtClean="0">
                <a:latin typeface="Arial"/>
                <a:cs typeface="Arial"/>
              </a:rPr>
              <a:t>t</a:t>
            </a:r>
            <a:r>
              <a:rPr sz="950" b="1" i="1" spc="-14" dirty="0" smtClean="0">
                <a:latin typeface="Arial"/>
                <a:cs typeface="Arial"/>
              </a:rPr>
              <a:t>u</a:t>
            </a:r>
            <a:r>
              <a:rPr sz="950" b="1" i="1" spc="19" dirty="0" smtClean="0">
                <a:latin typeface="Arial"/>
                <a:cs typeface="Arial"/>
              </a:rPr>
              <a:t>r</a:t>
            </a:r>
            <a:r>
              <a:rPr sz="950" b="1" i="1" spc="0" dirty="0" smtClean="0">
                <a:latin typeface="Arial"/>
                <a:cs typeface="Arial"/>
              </a:rPr>
              <a:t>a</a:t>
            </a:r>
            <a:r>
              <a:rPr sz="950" b="1" i="1" spc="131" dirty="0" smtClean="0">
                <a:latin typeface="Arial"/>
                <a:cs typeface="Arial"/>
              </a:rPr>
              <a:t> </a:t>
            </a:r>
            <a:r>
              <a:rPr sz="950" b="1" i="1" spc="-14" dirty="0" smtClean="0">
                <a:latin typeface="Arial"/>
                <a:cs typeface="Arial"/>
              </a:rPr>
              <a:t>b</a:t>
            </a:r>
            <a:r>
              <a:rPr sz="950" b="1" i="1" spc="14" dirty="0" smtClean="0">
                <a:latin typeface="Arial"/>
                <a:cs typeface="Arial"/>
              </a:rPr>
              <a:t>a</a:t>
            </a:r>
            <a:r>
              <a:rPr sz="950" b="1" i="1" spc="0" dirty="0" smtClean="0">
                <a:latin typeface="Arial"/>
                <a:cs typeface="Arial"/>
              </a:rPr>
              <a:t>sea</a:t>
            </a:r>
            <a:r>
              <a:rPr sz="950" b="1" i="1" spc="9" dirty="0" smtClean="0">
                <a:latin typeface="Arial"/>
                <a:cs typeface="Arial"/>
              </a:rPr>
              <a:t>d</a:t>
            </a:r>
            <a:r>
              <a:rPr sz="950" b="1" i="1" spc="0" dirty="0" smtClean="0">
                <a:latin typeface="Arial"/>
                <a:cs typeface="Arial"/>
              </a:rPr>
              <a:t>a</a:t>
            </a:r>
            <a:r>
              <a:rPr sz="950" b="1" i="1" spc="109" dirty="0" smtClean="0">
                <a:latin typeface="Arial"/>
                <a:cs typeface="Arial"/>
              </a:rPr>
              <a:t> </a:t>
            </a:r>
            <a:r>
              <a:rPr sz="950" b="1" i="1" spc="0" dirty="0" smtClean="0">
                <a:latin typeface="Arial"/>
                <a:cs typeface="Arial"/>
              </a:rPr>
              <a:t>em</a:t>
            </a:r>
            <a:r>
              <a:rPr sz="950" b="1" i="1" spc="78" dirty="0" smtClean="0">
                <a:latin typeface="Arial"/>
                <a:cs typeface="Arial"/>
              </a:rPr>
              <a:t> </a:t>
            </a:r>
            <a:r>
              <a:rPr sz="950" b="1" i="1" spc="0" dirty="0" smtClean="0">
                <a:latin typeface="Arial"/>
                <a:cs typeface="Arial"/>
              </a:rPr>
              <a:t>Ev</a:t>
            </a:r>
            <a:r>
              <a:rPr sz="950" b="1" i="1" spc="14" dirty="0" smtClean="0">
                <a:latin typeface="Arial"/>
                <a:cs typeface="Arial"/>
              </a:rPr>
              <a:t>e</a:t>
            </a:r>
            <a:r>
              <a:rPr sz="950" b="1" i="1" spc="-4" dirty="0" smtClean="0">
                <a:latin typeface="Arial"/>
                <a:cs typeface="Arial"/>
              </a:rPr>
              <a:t>n</a:t>
            </a:r>
            <a:r>
              <a:rPr sz="950" b="1" i="1" spc="0" dirty="0" smtClean="0">
                <a:latin typeface="Arial"/>
                <a:cs typeface="Arial"/>
              </a:rPr>
              <a:t>t</a:t>
            </a:r>
            <a:r>
              <a:rPr sz="950" b="1" i="1" spc="9" dirty="0" smtClean="0">
                <a:latin typeface="Arial"/>
                <a:cs typeface="Arial"/>
              </a:rPr>
              <a:t>o</a:t>
            </a:r>
            <a:r>
              <a:rPr sz="950" b="1" i="1" spc="0" dirty="0" smtClean="0">
                <a:latin typeface="Arial"/>
                <a:cs typeface="Arial"/>
              </a:rPr>
              <a:t>s?</a:t>
            </a:r>
            <a:r>
              <a:rPr sz="950" b="1" i="1" spc="121" dirty="0" smtClean="0">
                <a:latin typeface="Arial"/>
                <a:cs typeface="Arial"/>
              </a:rPr>
              <a:t> </a:t>
            </a:r>
            <a:r>
              <a:rPr sz="950" spc="9" dirty="0" smtClean="0">
                <a:latin typeface="Arial"/>
                <a:cs typeface="Arial"/>
              </a:rPr>
              <a:t>D</a:t>
            </a:r>
            <a:r>
              <a:rPr sz="950" spc="-9" dirty="0" smtClean="0">
                <a:latin typeface="Arial"/>
                <a:cs typeface="Arial"/>
              </a:rPr>
              <a:t>e</a:t>
            </a:r>
            <a:r>
              <a:rPr sz="950" spc="9" dirty="0" smtClean="0">
                <a:latin typeface="Arial"/>
                <a:cs typeface="Arial"/>
              </a:rPr>
              <a:t>sc</a:t>
            </a:r>
            <a:r>
              <a:rPr sz="950" spc="0" dirty="0" smtClean="0">
                <a:latin typeface="Arial"/>
                <a:cs typeface="Arial"/>
              </a:rPr>
              <a:t>re</a:t>
            </a:r>
            <a:r>
              <a:rPr sz="950" spc="9" dirty="0" smtClean="0">
                <a:latin typeface="Arial"/>
                <a:cs typeface="Arial"/>
              </a:rPr>
              <a:t>v</a:t>
            </a:r>
            <a:r>
              <a:rPr sz="950" spc="0" dirty="0" smtClean="0">
                <a:latin typeface="Arial"/>
                <a:cs typeface="Arial"/>
              </a:rPr>
              <a:t>a</a:t>
            </a:r>
            <a:r>
              <a:rPr sz="950" spc="100" dirty="0" smtClean="0">
                <a:latin typeface="Arial"/>
                <a:cs typeface="Arial"/>
              </a:rPr>
              <a:t> </a:t>
            </a:r>
            <a:r>
              <a:rPr sz="950" spc="9" dirty="0" smtClean="0">
                <a:latin typeface="Arial"/>
                <a:cs typeface="Arial"/>
              </a:rPr>
              <a:t>s</a:t>
            </a:r>
            <a:r>
              <a:rPr sz="950" spc="0" dirty="0" smtClean="0">
                <a:latin typeface="Arial"/>
                <a:cs typeface="Arial"/>
              </a:rPr>
              <a:t>uas</a:t>
            </a:r>
            <a:r>
              <a:rPr sz="950" spc="89" dirty="0" smtClean="0">
                <a:latin typeface="Arial"/>
                <a:cs typeface="Arial"/>
              </a:rPr>
              <a:t> </a:t>
            </a:r>
            <a:r>
              <a:rPr sz="950" spc="-9" dirty="0" smtClean="0">
                <a:latin typeface="Arial"/>
                <a:cs typeface="Arial"/>
              </a:rPr>
              <a:t>p</a:t>
            </a:r>
            <a:r>
              <a:rPr sz="950" spc="14" dirty="0" smtClean="0">
                <a:latin typeface="Arial"/>
                <a:cs typeface="Arial"/>
              </a:rPr>
              <a:t>r</a:t>
            </a:r>
            <a:r>
              <a:rPr sz="950" spc="-9" dirty="0" smtClean="0">
                <a:latin typeface="Arial"/>
                <a:cs typeface="Arial"/>
              </a:rPr>
              <a:t>i</a:t>
            </a:r>
            <a:r>
              <a:rPr sz="950" spc="0" dirty="0" smtClean="0">
                <a:latin typeface="Arial"/>
                <a:cs typeface="Arial"/>
              </a:rPr>
              <a:t>n</a:t>
            </a:r>
            <a:r>
              <a:rPr sz="950" spc="9" dirty="0" smtClean="0">
                <a:latin typeface="Arial"/>
                <a:cs typeface="Arial"/>
              </a:rPr>
              <a:t>c</a:t>
            </a:r>
            <a:r>
              <a:rPr sz="950" spc="-9" dirty="0" smtClean="0">
                <a:latin typeface="Arial"/>
                <a:cs typeface="Arial"/>
              </a:rPr>
              <a:t>i</a:t>
            </a:r>
            <a:r>
              <a:rPr sz="950" spc="0" dirty="0" smtClean="0">
                <a:latin typeface="Arial"/>
                <a:cs typeface="Arial"/>
              </a:rPr>
              <a:t>p</a:t>
            </a:r>
            <a:r>
              <a:rPr sz="950" spc="14" dirty="0" smtClean="0">
                <a:latin typeface="Arial"/>
                <a:cs typeface="Arial"/>
              </a:rPr>
              <a:t>a</a:t>
            </a:r>
            <a:r>
              <a:rPr sz="950" spc="-9" dirty="0" smtClean="0">
                <a:latin typeface="Arial"/>
                <a:cs typeface="Arial"/>
              </a:rPr>
              <a:t>i</a:t>
            </a:r>
            <a:r>
              <a:rPr sz="950" spc="0" dirty="0" smtClean="0">
                <a:latin typeface="Arial"/>
                <a:cs typeface="Arial"/>
              </a:rPr>
              <a:t>s</a:t>
            </a:r>
            <a:r>
              <a:rPr sz="950" spc="120" dirty="0" smtClean="0">
                <a:latin typeface="Arial"/>
                <a:cs typeface="Arial"/>
              </a:rPr>
              <a:t> </a:t>
            </a:r>
            <a:r>
              <a:rPr sz="950" spc="-4" dirty="0" smtClean="0">
                <a:latin typeface="Arial"/>
                <a:cs typeface="Arial"/>
              </a:rPr>
              <a:t>c</a:t>
            </a:r>
            <a:r>
              <a:rPr sz="950" spc="0" dirty="0" smtClean="0">
                <a:latin typeface="Arial"/>
                <a:cs typeface="Arial"/>
              </a:rPr>
              <a:t>ara</a:t>
            </a:r>
            <a:r>
              <a:rPr sz="950" spc="9" dirty="0" smtClean="0">
                <a:latin typeface="Arial"/>
                <a:cs typeface="Arial"/>
              </a:rPr>
              <a:t>c</a:t>
            </a:r>
            <a:r>
              <a:rPr sz="950" spc="4" dirty="0" smtClean="0">
                <a:latin typeface="Arial"/>
                <a:cs typeface="Arial"/>
              </a:rPr>
              <a:t>t</a:t>
            </a:r>
            <a:r>
              <a:rPr sz="950" spc="0" dirty="0" smtClean="0">
                <a:latin typeface="Arial"/>
                <a:cs typeface="Arial"/>
              </a:rPr>
              <a:t>er</a:t>
            </a:r>
            <a:r>
              <a:rPr sz="950" spc="-4" dirty="0" smtClean="0">
                <a:latin typeface="Arial"/>
                <a:cs typeface="Arial"/>
              </a:rPr>
              <a:t>í</a:t>
            </a:r>
            <a:r>
              <a:rPr sz="950" spc="9" dirty="0" smtClean="0">
                <a:latin typeface="Arial"/>
                <a:cs typeface="Arial"/>
              </a:rPr>
              <a:t>s</a:t>
            </a:r>
            <a:r>
              <a:rPr sz="950" spc="4" dirty="0" smtClean="0">
                <a:latin typeface="Arial"/>
                <a:cs typeface="Arial"/>
              </a:rPr>
              <a:t>t</a:t>
            </a:r>
            <a:r>
              <a:rPr sz="950" spc="0" dirty="0" smtClean="0">
                <a:latin typeface="Arial"/>
                <a:cs typeface="Arial"/>
              </a:rPr>
              <a:t>i</a:t>
            </a:r>
            <a:r>
              <a:rPr sz="950" spc="9" dirty="0" smtClean="0">
                <a:latin typeface="Arial"/>
                <a:cs typeface="Arial"/>
              </a:rPr>
              <a:t>c</a:t>
            </a:r>
            <a:r>
              <a:rPr sz="950" spc="-9" dirty="0" smtClean="0">
                <a:latin typeface="Arial"/>
                <a:cs typeface="Arial"/>
              </a:rPr>
              <a:t>a</a:t>
            </a:r>
            <a:r>
              <a:rPr sz="950" spc="0" dirty="0" smtClean="0">
                <a:latin typeface="Arial"/>
                <a:cs typeface="Arial"/>
              </a:rPr>
              <a:t>s</a:t>
            </a:r>
            <a:r>
              <a:rPr sz="950" spc="138" dirty="0" smtClean="0">
                <a:latin typeface="Arial"/>
                <a:cs typeface="Arial"/>
              </a:rPr>
              <a:t> </a:t>
            </a:r>
            <a:r>
              <a:rPr sz="950" spc="0" dirty="0" smtClean="0">
                <a:latin typeface="Arial"/>
                <a:cs typeface="Arial"/>
              </a:rPr>
              <a:t>e</a:t>
            </a:r>
            <a:r>
              <a:rPr sz="950" spc="65" dirty="0" smtClean="0">
                <a:latin typeface="Arial"/>
                <a:cs typeface="Arial"/>
              </a:rPr>
              <a:t> </a:t>
            </a:r>
            <a:r>
              <a:rPr sz="950" spc="0" dirty="0" smtClean="0">
                <a:latin typeface="Arial"/>
                <a:cs typeface="Arial"/>
              </a:rPr>
              <a:t>e</a:t>
            </a:r>
            <a:r>
              <a:rPr sz="950" spc="9" dirty="0" smtClean="0">
                <a:latin typeface="Arial"/>
                <a:cs typeface="Arial"/>
              </a:rPr>
              <a:t>s</a:t>
            </a:r>
            <a:r>
              <a:rPr sz="950" spc="0" dirty="0" smtClean="0">
                <a:latin typeface="Arial"/>
                <a:cs typeface="Arial"/>
              </a:rPr>
              <a:t>bo</a:t>
            </a:r>
            <a:r>
              <a:rPr sz="950" spc="9" dirty="0" smtClean="0">
                <a:latin typeface="Arial"/>
                <a:cs typeface="Arial"/>
              </a:rPr>
              <a:t>c</a:t>
            </a:r>
            <a:r>
              <a:rPr sz="950" spc="0" dirty="0" smtClean="0">
                <a:latin typeface="Arial"/>
                <a:cs typeface="Arial"/>
              </a:rPr>
              <a:t>e</a:t>
            </a:r>
            <a:r>
              <a:rPr sz="950" spc="90" dirty="0" smtClean="0">
                <a:latin typeface="Arial"/>
                <a:cs typeface="Arial"/>
              </a:rPr>
              <a:t> </a:t>
            </a:r>
            <a:r>
              <a:rPr sz="950" spc="-4" dirty="0" smtClean="0">
                <a:latin typeface="Arial"/>
                <a:cs typeface="Arial"/>
              </a:rPr>
              <a:t>s</a:t>
            </a:r>
            <a:r>
              <a:rPr sz="950" spc="0" dirty="0" smtClean="0">
                <a:latin typeface="Arial"/>
                <a:cs typeface="Arial"/>
              </a:rPr>
              <a:t>ua</a:t>
            </a:r>
            <a:endParaRPr sz="950">
              <a:latin typeface="Arial"/>
              <a:cs typeface="Arial"/>
            </a:endParaRPr>
          </a:p>
          <a:p>
            <a:pPr marL="20311" marR="10356" indent="0">
              <a:lnSpc>
                <a:spcPct val="97933"/>
              </a:lnSpc>
            </a:pPr>
            <a:r>
              <a:rPr sz="950" spc="0" dirty="0" smtClean="0">
                <a:latin typeface="Arial"/>
                <a:cs typeface="Arial"/>
              </a:rPr>
              <a:t>organi</a:t>
            </a:r>
            <a:r>
              <a:rPr sz="950" spc="9" dirty="0" smtClean="0">
                <a:latin typeface="Arial"/>
                <a:cs typeface="Arial"/>
              </a:rPr>
              <a:t>z</a:t>
            </a:r>
            <a:r>
              <a:rPr sz="950" spc="0" dirty="0" smtClean="0">
                <a:latin typeface="Arial"/>
                <a:cs typeface="Arial"/>
              </a:rPr>
              <a:t>a</a:t>
            </a:r>
            <a:r>
              <a:rPr sz="950" spc="-4" dirty="0" smtClean="0">
                <a:latin typeface="Arial"/>
                <a:cs typeface="Arial"/>
              </a:rPr>
              <a:t>ç</a:t>
            </a:r>
            <a:r>
              <a:rPr sz="950" spc="0" dirty="0" smtClean="0">
                <a:latin typeface="Arial"/>
                <a:cs typeface="Arial"/>
              </a:rPr>
              <a:t>ão </a:t>
            </a:r>
            <a:r>
              <a:rPr sz="950" spc="16" dirty="0" smtClean="0">
                <a:latin typeface="Arial"/>
                <a:cs typeface="Arial"/>
              </a:rPr>
              <a:t> </a:t>
            </a:r>
            <a:r>
              <a:rPr sz="950" spc="-9" dirty="0" smtClean="0">
                <a:latin typeface="Arial"/>
                <a:cs typeface="Arial"/>
              </a:rPr>
              <a:t>i</a:t>
            </a:r>
            <a:r>
              <a:rPr sz="950" spc="14" dirty="0" smtClean="0">
                <a:latin typeface="Arial"/>
                <a:cs typeface="Arial"/>
              </a:rPr>
              <a:t>d</a:t>
            </a:r>
            <a:r>
              <a:rPr sz="950" spc="0" dirty="0" smtClean="0">
                <a:latin typeface="Arial"/>
                <a:cs typeface="Arial"/>
              </a:rPr>
              <a:t>en</a:t>
            </a:r>
            <a:r>
              <a:rPr sz="950" spc="4" dirty="0" smtClean="0">
                <a:latin typeface="Arial"/>
                <a:cs typeface="Arial"/>
              </a:rPr>
              <a:t>t</a:t>
            </a:r>
            <a:r>
              <a:rPr sz="950" spc="0" dirty="0" smtClean="0">
                <a:latin typeface="Arial"/>
                <a:cs typeface="Arial"/>
              </a:rPr>
              <a:t>i</a:t>
            </a:r>
            <a:r>
              <a:rPr sz="950" spc="4" dirty="0" smtClean="0">
                <a:latin typeface="Arial"/>
                <a:cs typeface="Arial"/>
              </a:rPr>
              <a:t>f</a:t>
            </a:r>
            <a:r>
              <a:rPr sz="950" spc="-9" dirty="0" smtClean="0">
                <a:latin typeface="Arial"/>
                <a:cs typeface="Arial"/>
              </a:rPr>
              <a:t>i</a:t>
            </a:r>
            <a:r>
              <a:rPr sz="950" spc="9" dirty="0" smtClean="0">
                <a:latin typeface="Arial"/>
                <a:cs typeface="Arial"/>
              </a:rPr>
              <a:t>c</a:t>
            </a:r>
            <a:r>
              <a:rPr sz="950" spc="0" dirty="0" smtClean="0">
                <a:latin typeface="Arial"/>
                <a:cs typeface="Arial"/>
              </a:rPr>
              <a:t>an</a:t>
            </a:r>
            <a:r>
              <a:rPr sz="950" spc="14" dirty="0" smtClean="0">
                <a:latin typeface="Arial"/>
                <a:cs typeface="Arial"/>
              </a:rPr>
              <a:t>d</a:t>
            </a:r>
            <a:r>
              <a:rPr sz="950" spc="0" dirty="0" smtClean="0">
                <a:latin typeface="Arial"/>
                <a:cs typeface="Arial"/>
              </a:rPr>
              <a:t>o </a:t>
            </a:r>
            <a:r>
              <a:rPr sz="950" spc="13" dirty="0" smtClean="0">
                <a:latin typeface="Arial"/>
                <a:cs typeface="Arial"/>
              </a:rPr>
              <a:t> </a:t>
            </a:r>
            <a:r>
              <a:rPr sz="950" spc="0" dirty="0" smtClean="0">
                <a:latin typeface="Arial"/>
                <a:cs typeface="Arial"/>
              </a:rPr>
              <a:t>a</a:t>
            </a:r>
            <a:r>
              <a:rPr sz="950" spc="223" dirty="0" smtClean="0">
                <a:latin typeface="Arial"/>
                <a:cs typeface="Arial"/>
              </a:rPr>
              <a:t> </a:t>
            </a:r>
            <a:r>
              <a:rPr sz="950" spc="9" dirty="0" smtClean="0">
                <a:latin typeface="Arial"/>
                <a:cs typeface="Arial"/>
              </a:rPr>
              <a:t>m</a:t>
            </a:r>
            <a:r>
              <a:rPr sz="950" spc="0" dirty="0" smtClean="0">
                <a:latin typeface="Arial"/>
                <a:cs typeface="Arial"/>
              </a:rPr>
              <a:t>o</a:t>
            </a:r>
            <a:r>
              <a:rPr sz="950" spc="9" dirty="0" smtClean="0">
                <a:latin typeface="Arial"/>
                <a:cs typeface="Arial"/>
              </a:rPr>
              <a:t>v</a:t>
            </a:r>
            <a:r>
              <a:rPr sz="950" spc="-9" dirty="0" smtClean="0">
                <a:latin typeface="Arial"/>
                <a:cs typeface="Arial"/>
              </a:rPr>
              <a:t>i</a:t>
            </a:r>
            <a:r>
              <a:rPr sz="950" spc="9" dirty="0" smtClean="0">
                <a:latin typeface="Arial"/>
                <a:cs typeface="Arial"/>
              </a:rPr>
              <a:t>m</a:t>
            </a:r>
            <a:r>
              <a:rPr sz="950" spc="0" dirty="0" smtClean="0">
                <a:latin typeface="Arial"/>
                <a:cs typeface="Arial"/>
              </a:rPr>
              <a:t>en</a:t>
            </a:r>
            <a:r>
              <a:rPr sz="950" spc="4" dirty="0" smtClean="0">
                <a:latin typeface="Arial"/>
                <a:cs typeface="Arial"/>
              </a:rPr>
              <a:t>t</a:t>
            </a:r>
            <a:r>
              <a:rPr sz="950" spc="0" dirty="0" smtClean="0">
                <a:latin typeface="Arial"/>
                <a:cs typeface="Arial"/>
              </a:rPr>
              <a:t>a</a:t>
            </a:r>
            <a:r>
              <a:rPr sz="950" spc="9" dirty="0" smtClean="0">
                <a:latin typeface="Arial"/>
                <a:cs typeface="Arial"/>
              </a:rPr>
              <a:t>ç</a:t>
            </a:r>
            <a:r>
              <a:rPr sz="950" spc="0" dirty="0" smtClean="0">
                <a:latin typeface="Arial"/>
                <a:cs typeface="Arial"/>
              </a:rPr>
              <a:t>ão </a:t>
            </a:r>
            <a:r>
              <a:rPr sz="950" spc="19" dirty="0" smtClean="0">
                <a:latin typeface="Arial"/>
                <a:cs typeface="Arial"/>
              </a:rPr>
              <a:t> </a:t>
            </a:r>
            <a:r>
              <a:rPr sz="950" spc="0" dirty="0" smtClean="0">
                <a:latin typeface="Arial"/>
                <a:cs typeface="Arial"/>
              </a:rPr>
              <a:t>de</a:t>
            </a:r>
            <a:r>
              <a:rPr sz="950" spc="238" dirty="0" smtClean="0">
                <a:latin typeface="Arial"/>
                <a:cs typeface="Arial"/>
              </a:rPr>
              <a:t> </a:t>
            </a:r>
            <a:r>
              <a:rPr sz="950" spc="0" dirty="0" smtClean="0">
                <a:latin typeface="Arial"/>
                <a:cs typeface="Arial"/>
              </a:rPr>
              <a:t>oper</a:t>
            </a:r>
            <a:r>
              <a:rPr sz="950" spc="14" dirty="0" smtClean="0">
                <a:latin typeface="Arial"/>
                <a:cs typeface="Arial"/>
              </a:rPr>
              <a:t>a</a:t>
            </a:r>
            <a:r>
              <a:rPr sz="950" spc="9" dirty="0" smtClean="0">
                <a:latin typeface="Arial"/>
                <a:cs typeface="Arial"/>
              </a:rPr>
              <a:t>ç</a:t>
            </a:r>
            <a:r>
              <a:rPr sz="950" spc="0" dirty="0" smtClean="0">
                <a:latin typeface="Arial"/>
                <a:cs typeface="Arial"/>
              </a:rPr>
              <a:t>ões</a:t>
            </a:r>
            <a:r>
              <a:rPr sz="950" spc="257" dirty="0" smtClean="0">
                <a:latin typeface="Arial"/>
                <a:cs typeface="Arial"/>
              </a:rPr>
              <a:t> </a:t>
            </a:r>
            <a:r>
              <a:rPr sz="950" spc="0" dirty="0" smtClean="0">
                <a:latin typeface="Arial"/>
                <a:cs typeface="Arial"/>
              </a:rPr>
              <a:t>em</a:t>
            </a:r>
            <a:r>
              <a:rPr sz="950" spc="241" dirty="0" smtClean="0">
                <a:latin typeface="Arial"/>
                <a:cs typeface="Arial"/>
              </a:rPr>
              <a:t> </a:t>
            </a:r>
            <a:r>
              <a:rPr sz="950" spc="9" dirty="0" smtClean="0">
                <a:latin typeface="Arial"/>
                <a:cs typeface="Arial"/>
              </a:rPr>
              <a:t>s</a:t>
            </a:r>
            <a:r>
              <a:rPr sz="950" spc="0" dirty="0" smtClean="0">
                <a:latin typeface="Arial"/>
                <a:cs typeface="Arial"/>
              </a:rPr>
              <a:t>ua</a:t>
            </a:r>
            <a:r>
              <a:rPr sz="950" spc="233" dirty="0" smtClean="0">
                <a:latin typeface="Arial"/>
                <a:cs typeface="Arial"/>
              </a:rPr>
              <a:t> </a:t>
            </a:r>
            <a:r>
              <a:rPr sz="950" spc="14" dirty="0" smtClean="0">
                <a:latin typeface="Arial"/>
                <a:cs typeface="Arial"/>
              </a:rPr>
              <a:t>i</a:t>
            </a:r>
            <a:r>
              <a:rPr sz="950" spc="0" dirty="0" smtClean="0">
                <a:latin typeface="Arial"/>
                <a:cs typeface="Arial"/>
              </a:rPr>
              <a:t>n</a:t>
            </a:r>
            <a:r>
              <a:rPr sz="950" spc="4" dirty="0" smtClean="0">
                <a:latin typeface="Arial"/>
                <a:cs typeface="Arial"/>
              </a:rPr>
              <a:t>f</a:t>
            </a:r>
            <a:r>
              <a:rPr sz="950" spc="0" dirty="0" smtClean="0">
                <a:latin typeface="Arial"/>
                <a:cs typeface="Arial"/>
              </a:rPr>
              <a:t>rae</a:t>
            </a:r>
            <a:r>
              <a:rPr sz="950" spc="9" dirty="0" smtClean="0">
                <a:latin typeface="Arial"/>
                <a:cs typeface="Arial"/>
              </a:rPr>
              <a:t>s</a:t>
            </a:r>
            <a:r>
              <a:rPr sz="950" spc="4" dirty="0" smtClean="0">
                <a:latin typeface="Arial"/>
                <a:cs typeface="Arial"/>
              </a:rPr>
              <a:t>t</a:t>
            </a:r>
            <a:r>
              <a:rPr sz="950" spc="0" dirty="0" smtClean="0">
                <a:latin typeface="Arial"/>
                <a:cs typeface="Arial"/>
              </a:rPr>
              <a:t>r</a:t>
            </a:r>
            <a:r>
              <a:rPr sz="950" spc="-9" dirty="0" smtClean="0">
                <a:latin typeface="Arial"/>
                <a:cs typeface="Arial"/>
              </a:rPr>
              <a:t>u</a:t>
            </a:r>
            <a:r>
              <a:rPr sz="950" spc="4" dirty="0" smtClean="0">
                <a:latin typeface="Arial"/>
                <a:cs typeface="Arial"/>
              </a:rPr>
              <a:t>t</a:t>
            </a:r>
            <a:r>
              <a:rPr sz="950" spc="0" dirty="0" smtClean="0">
                <a:latin typeface="Arial"/>
                <a:cs typeface="Arial"/>
              </a:rPr>
              <a:t>ur</a:t>
            </a:r>
            <a:r>
              <a:rPr sz="950" spc="-9" dirty="0" smtClean="0">
                <a:latin typeface="Arial"/>
                <a:cs typeface="Arial"/>
              </a:rPr>
              <a:t>a</a:t>
            </a:r>
            <a:r>
              <a:rPr sz="950" spc="0" dirty="0" smtClean="0">
                <a:latin typeface="Arial"/>
                <a:cs typeface="Arial"/>
              </a:rPr>
              <a:t>. </a:t>
            </a:r>
            <a:r>
              <a:rPr sz="950" spc="39" dirty="0" smtClean="0">
                <a:latin typeface="Arial"/>
                <a:cs typeface="Arial"/>
              </a:rPr>
              <a:t> </a:t>
            </a:r>
            <a:r>
              <a:rPr sz="950" spc="-9" dirty="0" smtClean="0">
                <a:latin typeface="Arial"/>
                <a:cs typeface="Arial"/>
              </a:rPr>
              <a:t>S</a:t>
            </a:r>
            <a:r>
              <a:rPr sz="950" spc="0" dirty="0" smtClean="0">
                <a:latin typeface="Arial"/>
                <a:cs typeface="Arial"/>
              </a:rPr>
              <a:t>e</a:t>
            </a:r>
            <a:r>
              <a:rPr sz="950" spc="246" dirty="0" smtClean="0">
                <a:latin typeface="Arial"/>
                <a:cs typeface="Arial"/>
              </a:rPr>
              <a:t> </a:t>
            </a:r>
            <a:r>
              <a:rPr sz="950" spc="0" dirty="0" smtClean="0">
                <a:latin typeface="Arial"/>
                <a:cs typeface="Arial"/>
              </a:rPr>
              <a:t>p</a:t>
            </a:r>
            <a:r>
              <a:rPr sz="950" spc="-9" dirty="0" smtClean="0">
                <a:latin typeface="Arial"/>
                <a:cs typeface="Arial"/>
              </a:rPr>
              <a:t>o</a:t>
            </a:r>
            <a:r>
              <a:rPr sz="950" spc="9" dirty="0" smtClean="0">
                <a:latin typeface="Arial"/>
                <a:cs typeface="Arial"/>
              </a:rPr>
              <a:t>ss</a:t>
            </a:r>
            <a:r>
              <a:rPr sz="950" spc="4" dirty="0" smtClean="0">
                <a:latin typeface="Arial"/>
                <a:cs typeface="Arial"/>
              </a:rPr>
              <a:t>í</a:t>
            </a:r>
            <a:r>
              <a:rPr sz="950" spc="9" dirty="0" smtClean="0">
                <a:latin typeface="Arial"/>
                <a:cs typeface="Arial"/>
              </a:rPr>
              <a:t>v</a:t>
            </a:r>
            <a:r>
              <a:rPr sz="950" spc="0" dirty="0" smtClean="0">
                <a:latin typeface="Arial"/>
                <a:cs typeface="Arial"/>
              </a:rPr>
              <a:t>el</a:t>
            </a:r>
            <a:r>
              <a:rPr sz="950" spc="255" dirty="0" smtClean="0">
                <a:latin typeface="Arial"/>
                <a:cs typeface="Arial"/>
              </a:rPr>
              <a:t> </a:t>
            </a:r>
            <a:r>
              <a:rPr sz="950" spc="-4" dirty="0" smtClean="0">
                <a:latin typeface="Arial"/>
                <a:cs typeface="Arial"/>
              </a:rPr>
              <a:t>c</a:t>
            </a:r>
            <a:r>
              <a:rPr sz="950" spc="0" dirty="0" smtClean="0">
                <a:latin typeface="Arial"/>
                <a:cs typeface="Arial"/>
              </a:rPr>
              <a:t>i</a:t>
            </a:r>
            <a:r>
              <a:rPr sz="950" spc="4" dirty="0" smtClean="0">
                <a:latin typeface="Arial"/>
                <a:cs typeface="Arial"/>
              </a:rPr>
              <a:t>t</a:t>
            </a:r>
            <a:r>
              <a:rPr sz="950" spc="0" dirty="0" smtClean="0">
                <a:latin typeface="Arial"/>
                <a:cs typeface="Arial"/>
              </a:rPr>
              <a:t>e e</a:t>
            </a:r>
            <a:r>
              <a:rPr sz="950" spc="9" dirty="0" smtClean="0">
                <a:latin typeface="Arial"/>
                <a:cs typeface="Arial"/>
              </a:rPr>
              <a:t>x</a:t>
            </a:r>
            <a:r>
              <a:rPr sz="950" spc="-9" dirty="0" smtClean="0">
                <a:latin typeface="Arial"/>
                <a:cs typeface="Arial"/>
              </a:rPr>
              <a:t>e</a:t>
            </a:r>
            <a:r>
              <a:rPr sz="950" spc="9" dirty="0" smtClean="0">
                <a:latin typeface="Arial"/>
                <a:cs typeface="Arial"/>
              </a:rPr>
              <a:t>m</a:t>
            </a:r>
            <a:r>
              <a:rPr sz="950" spc="0" dirty="0" smtClean="0">
                <a:latin typeface="Arial"/>
                <a:cs typeface="Arial"/>
              </a:rPr>
              <a:t>plos</a:t>
            </a:r>
            <a:r>
              <a:rPr sz="950" spc="60" dirty="0" smtClean="0">
                <a:latin typeface="Arial"/>
                <a:cs typeface="Arial"/>
              </a:rPr>
              <a:t> </a:t>
            </a:r>
            <a:r>
              <a:rPr sz="950" spc="0" dirty="0" smtClean="0">
                <a:latin typeface="Arial"/>
                <a:cs typeface="Arial"/>
              </a:rPr>
              <a:t>p</a:t>
            </a:r>
            <a:r>
              <a:rPr sz="950" spc="-9" dirty="0" smtClean="0">
                <a:latin typeface="Arial"/>
                <a:cs typeface="Arial"/>
              </a:rPr>
              <a:t>a</a:t>
            </a:r>
            <a:r>
              <a:rPr sz="950" spc="14" dirty="0" smtClean="0">
                <a:latin typeface="Arial"/>
                <a:cs typeface="Arial"/>
              </a:rPr>
              <a:t>r</a:t>
            </a:r>
            <a:r>
              <a:rPr sz="950" spc="0" dirty="0" smtClean="0">
                <a:latin typeface="Arial"/>
                <a:cs typeface="Arial"/>
              </a:rPr>
              <a:t>a</a:t>
            </a:r>
            <a:r>
              <a:rPr sz="950" spc="33" dirty="0" smtClean="0">
                <a:latin typeface="Arial"/>
                <a:cs typeface="Arial"/>
              </a:rPr>
              <a:t> </a:t>
            </a:r>
            <a:r>
              <a:rPr sz="950" spc="4" dirty="0" smtClean="0">
                <a:latin typeface="Arial"/>
                <a:cs typeface="Arial"/>
              </a:rPr>
              <a:t>f</a:t>
            </a:r>
            <a:r>
              <a:rPr sz="950" spc="0" dirty="0" smtClean="0">
                <a:latin typeface="Arial"/>
                <a:cs typeface="Arial"/>
              </a:rPr>
              <a:t>a</a:t>
            </a:r>
            <a:r>
              <a:rPr sz="950" spc="9" dirty="0" smtClean="0">
                <a:latin typeface="Arial"/>
                <a:cs typeface="Arial"/>
              </a:rPr>
              <a:t>c</a:t>
            </a:r>
            <a:r>
              <a:rPr sz="950" spc="-9" dirty="0" smtClean="0">
                <a:latin typeface="Arial"/>
                <a:cs typeface="Arial"/>
              </a:rPr>
              <a:t>i</a:t>
            </a:r>
            <a:r>
              <a:rPr sz="950" spc="0" dirty="0" smtClean="0">
                <a:latin typeface="Arial"/>
                <a:cs typeface="Arial"/>
              </a:rPr>
              <a:t>l</a:t>
            </a:r>
            <a:r>
              <a:rPr sz="950" spc="-9" dirty="0" smtClean="0">
                <a:latin typeface="Arial"/>
                <a:cs typeface="Arial"/>
              </a:rPr>
              <a:t>i</a:t>
            </a:r>
            <a:r>
              <a:rPr sz="950" spc="19" dirty="0" smtClean="0">
                <a:latin typeface="Arial"/>
                <a:cs typeface="Arial"/>
              </a:rPr>
              <a:t>t</a:t>
            </a:r>
            <a:r>
              <a:rPr sz="950" spc="0" dirty="0" smtClean="0">
                <a:latin typeface="Arial"/>
                <a:cs typeface="Arial"/>
              </a:rPr>
              <a:t>ar</a:t>
            </a:r>
            <a:r>
              <a:rPr sz="950" spc="50" dirty="0" smtClean="0">
                <a:latin typeface="Arial"/>
                <a:cs typeface="Arial"/>
              </a:rPr>
              <a:t> </a:t>
            </a:r>
            <a:r>
              <a:rPr sz="950" spc="9" dirty="0" smtClean="0">
                <a:latin typeface="Arial"/>
                <a:cs typeface="Arial"/>
              </a:rPr>
              <a:t>s</a:t>
            </a:r>
            <a:r>
              <a:rPr sz="950" spc="0" dirty="0" smtClean="0">
                <a:latin typeface="Arial"/>
                <a:cs typeface="Arial"/>
              </a:rPr>
              <a:t>e</a:t>
            </a:r>
            <a:r>
              <a:rPr sz="950" spc="-9" dirty="0" smtClean="0">
                <a:latin typeface="Arial"/>
                <a:cs typeface="Arial"/>
              </a:rPr>
              <a:t>u</a:t>
            </a:r>
            <a:r>
              <a:rPr sz="950" spc="0" dirty="0" smtClean="0">
                <a:latin typeface="Arial"/>
                <a:cs typeface="Arial"/>
              </a:rPr>
              <a:t>s</a:t>
            </a:r>
            <a:r>
              <a:rPr sz="950" spc="39" dirty="0" smtClean="0">
                <a:latin typeface="Arial"/>
                <a:cs typeface="Arial"/>
              </a:rPr>
              <a:t> </a:t>
            </a:r>
            <a:r>
              <a:rPr sz="950" spc="0" dirty="0" smtClean="0">
                <a:latin typeface="Arial"/>
                <a:cs typeface="Arial"/>
              </a:rPr>
              <a:t>e</a:t>
            </a:r>
            <a:r>
              <a:rPr sz="950" spc="-4" dirty="0" smtClean="0">
                <a:latin typeface="Arial"/>
                <a:cs typeface="Arial"/>
              </a:rPr>
              <a:t>s</a:t>
            </a:r>
            <a:r>
              <a:rPr sz="950" spc="4" dirty="0" smtClean="0">
                <a:latin typeface="Arial"/>
                <a:cs typeface="Arial"/>
              </a:rPr>
              <a:t>t</a:t>
            </a:r>
            <a:r>
              <a:rPr sz="950" spc="0" dirty="0" smtClean="0">
                <a:latin typeface="Arial"/>
                <a:cs typeface="Arial"/>
              </a:rPr>
              <a:t>u</a:t>
            </a:r>
            <a:r>
              <a:rPr sz="950" spc="-9" dirty="0" smtClean="0">
                <a:latin typeface="Arial"/>
                <a:cs typeface="Arial"/>
              </a:rPr>
              <a:t>d</a:t>
            </a:r>
            <a:r>
              <a:rPr sz="950" spc="0" dirty="0" smtClean="0">
                <a:latin typeface="Arial"/>
                <a:cs typeface="Arial"/>
              </a:rPr>
              <a:t>o</a:t>
            </a:r>
            <a:r>
              <a:rPr sz="950" spc="9" dirty="0" smtClean="0">
                <a:latin typeface="Arial"/>
                <a:cs typeface="Arial"/>
              </a:rPr>
              <a:t>s</a:t>
            </a:r>
            <a:r>
              <a:rPr sz="950" spc="0" dirty="0" smtClean="0">
                <a:latin typeface="Arial"/>
                <a:cs typeface="Arial"/>
              </a:rPr>
              <a:t>.</a:t>
            </a:r>
            <a:endParaRPr sz="95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988539" y="5732079"/>
            <a:ext cx="146653" cy="1485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085"/>
              </a:lnSpc>
              <a:spcBef>
                <a:spcPts val="54"/>
              </a:spcBef>
            </a:pPr>
            <a:r>
              <a:rPr sz="950" dirty="0" smtClean="0">
                <a:latin typeface="Arial"/>
                <a:cs typeface="Arial"/>
              </a:rPr>
              <a:t>7.</a:t>
            </a:r>
            <a:endParaRPr sz="95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1203423" y="5732079"/>
            <a:ext cx="5605085" cy="57523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3868" algn="just">
              <a:lnSpc>
                <a:spcPts val="1085"/>
              </a:lnSpc>
              <a:spcBef>
                <a:spcPts val="54"/>
              </a:spcBef>
            </a:pPr>
            <a:r>
              <a:rPr sz="950" spc="0" dirty="0" smtClean="0">
                <a:latin typeface="Arial"/>
                <a:cs typeface="Arial"/>
              </a:rPr>
              <a:t>Qua</a:t>
            </a:r>
            <a:r>
              <a:rPr sz="950" spc="-9" dirty="0" smtClean="0">
                <a:latin typeface="Arial"/>
                <a:cs typeface="Arial"/>
              </a:rPr>
              <a:t>i</a:t>
            </a:r>
            <a:r>
              <a:rPr sz="950" spc="0" dirty="0" smtClean="0">
                <a:latin typeface="Arial"/>
                <a:cs typeface="Arial"/>
              </a:rPr>
              <a:t>s</a:t>
            </a:r>
            <a:r>
              <a:rPr sz="950" spc="162" dirty="0" smtClean="0">
                <a:latin typeface="Arial"/>
                <a:cs typeface="Arial"/>
              </a:rPr>
              <a:t> </a:t>
            </a:r>
            <a:r>
              <a:rPr sz="950" spc="-9" dirty="0" smtClean="0">
                <a:latin typeface="Arial"/>
                <a:cs typeface="Arial"/>
              </a:rPr>
              <a:t>o</a:t>
            </a:r>
            <a:r>
              <a:rPr sz="950" spc="0" dirty="0" smtClean="0">
                <a:latin typeface="Arial"/>
                <a:cs typeface="Arial"/>
              </a:rPr>
              <a:t>s</a:t>
            </a:r>
            <a:r>
              <a:rPr sz="950" spc="124" dirty="0" smtClean="0">
                <a:latin typeface="Arial"/>
                <a:cs typeface="Arial"/>
              </a:rPr>
              <a:t> </a:t>
            </a:r>
            <a:r>
              <a:rPr sz="950" spc="19" dirty="0" smtClean="0">
                <a:latin typeface="Arial"/>
                <a:cs typeface="Arial"/>
              </a:rPr>
              <a:t>f</a:t>
            </a:r>
            <a:r>
              <a:rPr sz="950" spc="-9" dirty="0" smtClean="0">
                <a:latin typeface="Arial"/>
                <a:cs typeface="Arial"/>
              </a:rPr>
              <a:t>a</a:t>
            </a:r>
            <a:r>
              <a:rPr sz="950" spc="19" dirty="0" smtClean="0">
                <a:latin typeface="Arial"/>
                <a:cs typeface="Arial"/>
              </a:rPr>
              <a:t>t</a:t>
            </a:r>
            <a:r>
              <a:rPr sz="950" spc="0" dirty="0" smtClean="0">
                <a:latin typeface="Arial"/>
                <a:cs typeface="Arial"/>
              </a:rPr>
              <a:t>ores</a:t>
            </a:r>
            <a:r>
              <a:rPr sz="950" spc="149" dirty="0" smtClean="0">
                <a:latin typeface="Arial"/>
                <a:cs typeface="Arial"/>
              </a:rPr>
              <a:t> </a:t>
            </a:r>
            <a:r>
              <a:rPr sz="950" spc="-9" dirty="0" smtClean="0">
                <a:latin typeface="Arial"/>
                <a:cs typeface="Arial"/>
              </a:rPr>
              <a:t>e</a:t>
            </a:r>
            <a:r>
              <a:rPr sz="950" spc="9" dirty="0" smtClean="0">
                <a:latin typeface="Arial"/>
                <a:cs typeface="Arial"/>
              </a:rPr>
              <a:t>ss</a:t>
            </a:r>
            <a:r>
              <a:rPr sz="950" spc="0" dirty="0" smtClean="0">
                <a:latin typeface="Arial"/>
                <a:cs typeface="Arial"/>
              </a:rPr>
              <a:t>en</a:t>
            </a:r>
            <a:r>
              <a:rPr sz="950" spc="9" dirty="0" smtClean="0">
                <a:latin typeface="Arial"/>
                <a:cs typeface="Arial"/>
              </a:rPr>
              <a:t>c</a:t>
            </a:r>
            <a:r>
              <a:rPr sz="950" spc="-9" dirty="0" smtClean="0">
                <a:latin typeface="Arial"/>
                <a:cs typeface="Arial"/>
              </a:rPr>
              <a:t>i</a:t>
            </a:r>
            <a:r>
              <a:rPr sz="950" spc="14" dirty="0" smtClean="0">
                <a:latin typeface="Arial"/>
                <a:cs typeface="Arial"/>
              </a:rPr>
              <a:t>a</a:t>
            </a:r>
            <a:r>
              <a:rPr sz="950" spc="0" dirty="0" smtClean="0">
                <a:latin typeface="Arial"/>
                <a:cs typeface="Arial"/>
              </a:rPr>
              <a:t>is</a:t>
            </a:r>
            <a:r>
              <a:rPr sz="950" spc="159" dirty="0" smtClean="0">
                <a:latin typeface="Arial"/>
                <a:cs typeface="Arial"/>
              </a:rPr>
              <a:t> </a:t>
            </a:r>
            <a:r>
              <a:rPr sz="950" spc="0" dirty="0" smtClean="0">
                <a:latin typeface="Arial"/>
                <a:cs typeface="Arial"/>
              </a:rPr>
              <a:t>que</a:t>
            </a:r>
            <a:r>
              <a:rPr sz="950" spc="125" dirty="0" smtClean="0">
                <a:latin typeface="Arial"/>
                <a:cs typeface="Arial"/>
              </a:rPr>
              <a:t> </a:t>
            </a:r>
            <a:r>
              <a:rPr sz="950" spc="0" dirty="0" smtClean="0">
                <a:latin typeface="Arial"/>
                <a:cs typeface="Arial"/>
              </a:rPr>
              <a:t>“</a:t>
            </a:r>
            <a:r>
              <a:rPr sz="950" spc="14" dirty="0" smtClean="0">
                <a:latin typeface="Arial"/>
                <a:cs typeface="Arial"/>
              </a:rPr>
              <a:t>u</a:t>
            </a:r>
            <a:r>
              <a:rPr sz="950" spc="0" dirty="0" smtClean="0">
                <a:latin typeface="Arial"/>
                <a:cs typeface="Arial"/>
              </a:rPr>
              <a:t>ne</a:t>
            </a:r>
            <a:r>
              <a:rPr sz="950" spc="9" dirty="0" smtClean="0">
                <a:latin typeface="Arial"/>
                <a:cs typeface="Arial"/>
              </a:rPr>
              <a:t>m</a:t>
            </a:r>
            <a:r>
              <a:rPr sz="950" spc="0" dirty="0" smtClean="0">
                <a:latin typeface="Arial"/>
                <a:cs typeface="Arial"/>
              </a:rPr>
              <a:t>”</a:t>
            </a:r>
            <a:r>
              <a:rPr sz="950" spc="140" dirty="0" smtClean="0">
                <a:latin typeface="Arial"/>
                <a:cs typeface="Arial"/>
              </a:rPr>
              <a:t> </a:t>
            </a:r>
            <a:r>
              <a:rPr sz="950" spc="4" dirty="0" smtClean="0">
                <a:latin typeface="Arial"/>
                <a:cs typeface="Arial"/>
              </a:rPr>
              <a:t>t</a:t>
            </a:r>
            <a:r>
              <a:rPr sz="950" spc="0" dirty="0" smtClean="0">
                <a:latin typeface="Arial"/>
                <a:cs typeface="Arial"/>
              </a:rPr>
              <a:t>odas</a:t>
            </a:r>
            <a:r>
              <a:rPr sz="950" spc="140" dirty="0" smtClean="0">
                <a:latin typeface="Arial"/>
                <a:cs typeface="Arial"/>
              </a:rPr>
              <a:t> </a:t>
            </a:r>
            <a:r>
              <a:rPr sz="950" spc="-9" dirty="0" smtClean="0">
                <a:latin typeface="Arial"/>
                <a:cs typeface="Arial"/>
              </a:rPr>
              <a:t>a</a:t>
            </a:r>
            <a:r>
              <a:rPr sz="950" spc="0" dirty="0" smtClean="0">
                <a:latin typeface="Arial"/>
                <a:cs typeface="Arial"/>
              </a:rPr>
              <a:t>s</a:t>
            </a:r>
            <a:r>
              <a:rPr sz="950" spc="124" dirty="0" smtClean="0">
                <a:latin typeface="Arial"/>
                <a:cs typeface="Arial"/>
              </a:rPr>
              <a:t> </a:t>
            </a:r>
            <a:r>
              <a:rPr sz="950" spc="0" dirty="0" smtClean="0">
                <a:latin typeface="Arial"/>
                <a:cs typeface="Arial"/>
              </a:rPr>
              <a:t>a</a:t>
            </a:r>
            <a:r>
              <a:rPr sz="950" spc="14" dirty="0" smtClean="0">
                <a:latin typeface="Arial"/>
                <a:cs typeface="Arial"/>
              </a:rPr>
              <a:t>rq</a:t>
            </a:r>
            <a:r>
              <a:rPr sz="950" spc="0" dirty="0" smtClean="0">
                <a:latin typeface="Arial"/>
                <a:cs typeface="Arial"/>
              </a:rPr>
              <a:t>u</a:t>
            </a:r>
            <a:r>
              <a:rPr sz="950" spc="-9" dirty="0" smtClean="0">
                <a:latin typeface="Arial"/>
                <a:cs typeface="Arial"/>
              </a:rPr>
              <a:t>i</a:t>
            </a:r>
            <a:r>
              <a:rPr sz="950" spc="19" dirty="0" smtClean="0">
                <a:latin typeface="Arial"/>
                <a:cs typeface="Arial"/>
              </a:rPr>
              <a:t>t</a:t>
            </a:r>
            <a:r>
              <a:rPr sz="950" spc="0" dirty="0" smtClean="0">
                <a:latin typeface="Arial"/>
                <a:cs typeface="Arial"/>
              </a:rPr>
              <a:t>e</a:t>
            </a:r>
            <a:r>
              <a:rPr sz="950" spc="4" dirty="0" smtClean="0">
                <a:latin typeface="Arial"/>
                <a:cs typeface="Arial"/>
              </a:rPr>
              <a:t>t</a:t>
            </a:r>
            <a:r>
              <a:rPr sz="950" spc="0" dirty="0" smtClean="0">
                <a:latin typeface="Arial"/>
                <a:cs typeface="Arial"/>
              </a:rPr>
              <a:t>uras</a:t>
            </a:r>
            <a:r>
              <a:rPr sz="950" spc="170" dirty="0" smtClean="0">
                <a:latin typeface="Arial"/>
                <a:cs typeface="Arial"/>
              </a:rPr>
              <a:t> </a:t>
            </a:r>
            <a:r>
              <a:rPr sz="950" spc="9" dirty="0" smtClean="0">
                <a:latin typeface="Arial"/>
                <a:cs typeface="Arial"/>
              </a:rPr>
              <a:t>c</a:t>
            </a:r>
            <a:r>
              <a:rPr sz="950" spc="-9" dirty="0" smtClean="0">
                <a:latin typeface="Arial"/>
                <a:cs typeface="Arial"/>
              </a:rPr>
              <a:t>i</a:t>
            </a:r>
            <a:r>
              <a:rPr sz="950" spc="19" dirty="0" smtClean="0">
                <a:latin typeface="Arial"/>
                <a:cs typeface="Arial"/>
              </a:rPr>
              <a:t>t</a:t>
            </a:r>
            <a:r>
              <a:rPr sz="950" spc="-9" dirty="0" smtClean="0">
                <a:latin typeface="Arial"/>
                <a:cs typeface="Arial"/>
              </a:rPr>
              <a:t>a</a:t>
            </a:r>
            <a:r>
              <a:rPr sz="950" spc="0" dirty="0" smtClean="0">
                <a:latin typeface="Arial"/>
                <a:cs typeface="Arial"/>
              </a:rPr>
              <a:t>das</a:t>
            </a:r>
            <a:r>
              <a:rPr sz="950" spc="147" dirty="0" smtClean="0">
                <a:latin typeface="Arial"/>
                <a:cs typeface="Arial"/>
              </a:rPr>
              <a:t> </a:t>
            </a:r>
            <a:r>
              <a:rPr sz="950" spc="0" dirty="0" smtClean="0">
                <a:latin typeface="Arial"/>
                <a:cs typeface="Arial"/>
              </a:rPr>
              <a:t>a</a:t>
            </a:r>
            <a:r>
              <a:rPr sz="950" spc="-9" dirty="0" smtClean="0">
                <a:latin typeface="Arial"/>
                <a:cs typeface="Arial"/>
              </a:rPr>
              <a:t>n</a:t>
            </a:r>
            <a:r>
              <a:rPr sz="950" spc="19" dirty="0" smtClean="0">
                <a:latin typeface="Arial"/>
                <a:cs typeface="Arial"/>
              </a:rPr>
              <a:t>t</a:t>
            </a:r>
            <a:r>
              <a:rPr sz="950" spc="0" dirty="0" smtClean="0">
                <a:latin typeface="Arial"/>
                <a:cs typeface="Arial"/>
              </a:rPr>
              <a:t>er</a:t>
            </a:r>
            <a:r>
              <a:rPr sz="950" spc="-9" dirty="0" smtClean="0">
                <a:latin typeface="Arial"/>
                <a:cs typeface="Arial"/>
              </a:rPr>
              <a:t>i</a:t>
            </a:r>
            <a:r>
              <a:rPr sz="950" spc="0" dirty="0" smtClean="0">
                <a:latin typeface="Arial"/>
                <a:cs typeface="Arial"/>
              </a:rPr>
              <a:t>or</a:t>
            </a:r>
            <a:r>
              <a:rPr sz="950" spc="19" dirty="0" smtClean="0">
                <a:latin typeface="Arial"/>
                <a:cs typeface="Arial"/>
              </a:rPr>
              <a:t>m</a:t>
            </a:r>
            <a:r>
              <a:rPr sz="950" spc="-9" dirty="0" smtClean="0">
                <a:latin typeface="Arial"/>
                <a:cs typeface="Arial"/>
              </a:rPr>
              <a:t>e</a:t>
            </a:r>
            <a:r>
              <a:rPr sz="950" spc="0" dirty="0" smtClean="0">
                <a:latin typeface="Arial"/>
                <a:cs typeface="Arial"/>
              </a:rPr>
              <a:t>n</a:t>
            </a:r>
            <a:r>
              <a:rPr sz="950" spc="4" dirty="0" smtClean="0">
                <a:latin typeface="Arial"/>
                <a:cs typeface="Arial"/>
              </a:rPr>
              <a:t>t</a:t>
            </a:r>
            <a:r>
              <a:rPr sz="950" spc="0" dirty="0" smtClean="0">
                <a:latin typeface="Arial"/>
                <a:cs typeface="Arial"/>
              </a:rPr>
              <a:t>e</a:t>
            </a:r>
            <a:r>
              <a:rPr sz="950" spc="173" dirty="0" smtClean="0">
                <a:latin typeface="Arial"/>
                <a:cs typeface="Arial"/>
              </a:rPr>
              <a:t> </a:t>
            </a:r>
            <a:r>
              <a:rPr sz="950" spc="9" dirty="0" smtClean="0">
                <a:latin typeface="Arial"/>
                <a:cs typeface="Arial"/>
              </a:rPr>
              <a:t>c</a:t>
            </a:r>
            <a:r>
              <a:rPr sz="950" spc="0" dirty="0" smtClean="0">
                <a:latin typeface="Arial"/>
                <a:cs typeface="Arial"/>
              </a:rPr>
              <a:t>om</a:t>
            </a:r>
            <a:r>
              <a:rPr sz="950" spc="137" dirty="0" smtClean="0">
                <a:latin typeface="Arial"/>
                <a:cs typeface="Arial"/>
              </a:rPr>
              <a:t> </a:t>
            </a:r>
            <a:r>
              <a:rPr sz="950" spc="0" dirty="0" smtClean="0">
                <a:latin typeface="Arial"/>
                <a:cs typeface="Arial"/>
              </a:rPr>
              <a:t>um</a:t>
            </a:r>
            <a:r>
              <a:rPr sz="950" spc="133" dirty="0" smtClean="0">
                <a:latin typeface="Arial"/>
                <a:cs typeface="Arial"/>
              </a:rPr>
              <a:t> </a:t>
            </a:r>
            <a:r>
              <a:rPr sz="950" spc="0" dirty="0" smtClean="0">
                <a:latin typeface="Arial"/>
                <a:cs typeface="Arial"/>
              </a:rPr>
              <a:t>ú</a:t>
            </a:r>
            <a:r>
              <a:rPr sz="950" spc="15" dirty="0" smtClean="0">
                <a:latin typeface="Arial"/>
                <a:cs typeface="Arial"/>
              </a:rPr>
              <a:t>n</a:t>
            </a:r>
            <a:r>
              <a:rPr sz="950" spc="-10" dirty="0" smtClean="0">
                <a:latin typeface="Arial"/>
                <a:cs typeface="Arial"/>
              </a:rPr>
              <a:t>i</a:t>
            </a:r>
            <a:r>
              <a:rPr sz="950" spc="10" dirty="0" smtClean="0">
                <a:latin typeface="Arial"/>
                <a:cs typeface="Arial"/>
              </a:rPr>
              <a:t>c</a:t>
            </a:r>
            <a:r>
              <a:rPr sz="950" spc="0" dirty="0" smtClean="0">
                <a:latin typeface="Arial"/>
                <a:cs typeface="Arial"/>
              </a:rPr>
              <a:t>o</a:t>
            </a:r>
            <a:endParaRPr sz="950">
              <a:latin typeface="Arial"/>
              <a:cs typeface="Arial"/>
            </a:endParaRPr>
          </a:p>
          <a:p>
            <a:pPr marL="20317" algn="just">
              <a:lnSpc>
                <a:spcPct val="97933"/>
              </a:lnSpc>
            </a:pPr>
            <a:r>
              <a:rPr sz="950" spc="0" dirty="0" smtClean="0">
                <a:latin typeface="Arial"/>
                <a:cs typeface="Arial"/>
              </a:rPr>
              <a:t>prop</a:t>
            </a:r>
            <a:r>
              <a:rPr sz="950" spc="-9" dirty="0" smtClean="0">
                <a:latin typeface="Arial"/>
                <a:cs typeface="Arial"/>
              </a:rPr>
              <a:t>ó</a:t>
            </a:r>
            <a:r>
              <a:rPr sz="950" spc="9" dirty="0" smtClean="0">
                <a:latin typeface="Arial"/>
                <a:cs typeface="Arial"/>
              </a:rPr>
              <a:t>s</a:t>
            </a:r>
            <a:r>
              <a:rPr sz="950" spc="0" dirty="0" smtClean="0">
                <a:latin typeface="Arial"/>
                <a:cs typeface="Arial"/>
              </a:rPr>
              <a:t>i</a:t>
            </a:r>
            <a:r>
              <a:rPr sz="950" spc="4" dirty="0" smtClean="0">
                <a:latin typeface="Arial"/>
                <a:cs typeface="Arial"/>
              </a:rPr>
              <a:t>t</a:t>
            </a:r>
            <a:r>
              <a:rPr sz="950" spc="0" dirty="0" smtClean="0">
                <a:latin typeface="Arial"/>
                <a:cs typeface="Arial"/>
              </a:rPr>
              <a:t>o</a:t>
            </a:r>
            <a:r>
              <a:rPr sz="950" spc="234" dirty="0" smtClean="0">
                <a:latin typeface="Arial"/>
                <a:cs typeface="Arial"/>
              </a:rPr>
              <a:t> </a:t>
            </a:r>
            <a:r>
              <a:rPr sz="950" spc="9" dirty="0" smtClean="0">
                <a:latin typeface="Arial"/>
                <a:cs typeface="Arial"/>
              </a:rPr>
              <a:t>c</a:t>
            </a:r>
            <a:r>
              <a:rPr sz="950" spc="0" dirty="0" smtClean="0">
                <a:latin typeface="Arial"/>
                <a:cs typeface="Arial"/>
              </a:rPr>
              <a:t>o</a:t>
            </a:r>
            <a:r>
              <a:rPr sz="950" spc="-4" dirty="0" smtClean="0">
                <a:latin typeface="Arial"/>
                <a:cs typeface="Arial"/>
              </a:rPr>
              <a:t>m</a:t>
            </a:r>
            <a:r>
              <a:rPr sz="950" spc="0" dirty="0" smtClean="0">
                <a:latin typeface="Arial"/>
                <a:cs typeface="Arial"/>
              </a:rPr>
              <a:t>u</a:t>
            </a:r>
            <a:r>
              <a:rPr sz="950" spc="9" dirty="0" smtClean="0">
                <a:latin typeface="Arial"/>
                <a:cs typeface="Arial"/>
              </a:rPr>
              <a:t>m</a:t>
            </a:r>
            <a:r>
              <a:rPr sz="950" spc="0" dirty="0" smtClean="0">
                <a:latin typeface="Arial"/>
                <a:cs typeface="Arial"/>
              </a:rPr>
              <a:t>?</a:t>
            </a:r>
            <a:r>
              <a:rPr sz="950" spc="219" dirty="0" smtClean="0">
                <a:latin typeface="Arial"/>
                <a:cs typeface="Arial"/>
              </a:rPr>
              <a:t> </a:t>
            </a:r>
            <a:r>
              <a:rPr sz="950" spc="0" dirty="0" smtClean="0">
                <a:latin typeface="Arial"/>
                <a:cs typeface="Arial"/>
              </a:rPr>
              <a:t>O</a:t>
            </a:r>
            <a:r>
              <a:rPr sz="950" spc="222" dirty="0" smtClean="0">
                <a:latin typeface="Arial"/>
                <a:cs typeface="Arial"/>
              </a:rPr>
              <a:t> </a:t>
            </a:r>
            <a:r>
              <a:rPr sz="950" spc="-9" dirty="0" smtClean="0">
                <a:latin typeface="Arial"/>
                <a:cs typeface="Arial"/>
              </a:rPr>
              <a:t>q</a:t>
            </a:r>
            <a:r>
              <a:rPr sz="950" spc="0" dirty="0" smtClean="0">
                <a:latin typeface="Arial"/>
                <a:cs typeface="Arial"/>
              </a:rPr>
              <a:t>ue</a:t>
            </a:r>
            <a:r>
              <a:rPr sz="950" spc="223" dirty="0" smtClean="0">
                <a:latin typeface="Arial"/>
                <a:cs typeface="Arial"/>
              </a:rPr>
              <a:t> </a:t>
            </a:r>
            <a:r>
              <a:rPr sz="950" spc="4" dirty="0" smtClean="0">
                <a:latin typeface="Arial"/>
                <a:cs typeface="Arial"/>
              </a:rPr>
              <a:t>t</a:t>
            </a:r>
            <a:r>
              <a:rPr sz="950" spc="0" dirty="0" smtClean="0">
                <a:latin typeface="Arial"/>
                <a:cs typeface="Arial"/>
              </a:rPr>
              <a:t>od</a:t>
            </a:r>
            <a:r>
              <a:rPr sz="950" spc="-9" dirty="0" smtClean="0">
                <a:latin typeface="Arial"/>
                <a:cs typeface="Arial"/>
              </a:rPr>
              <a:t>a</a:t>
            </a:r>
            <a:r>
              <a:rPr sz="950" spc="0" dirty="0" smtClean="0">
                <a:latin typeface="Arial"/>
                <a:cs typeface="Arial"/>
              </a:rPr>
              <a:t>s</a:t>
            </a:r>
            <a:r>
              <a:rPr sz="950" spc="224" dirty="0" smtClean="0">
                <a:latin typeface="Arial"/>
                <a:cs typeface="Arial"/>
              </a:rPr>
              <a:t> </a:t>
            </a:r>
            <a:r>
              <a:rPr sz="950" spc="0" dirty="0" smtClean="0">
                <a:latin typeface="Arial"/>
                <a:cs typeface="Arial"/>
              </a:rPr>
              <a:t>bu</a:t>
            </a:r>
            <a:r>
              <a:rPr sz="950" spc="9" dirty="0" smtClean="0">
                <a:latin typeface="Arial"/>
                <a:cs typeface="Arial"/>
              </a:rPr>
              <a:t>sc</a:t>
            </a:r>
            <a:r>
              <a:rPr sz="950" spc="-9" dirty="0" smtClean="0">
                <a:latin typeface="Arial"/>
                <a:cs typeface="Arial"/>
              </a:rPr>
              <a:t>a</a:t>
            </a:r>
            <a:r>
              <a:rPr sz="950" spc="0" dirty="0" smtClean="0">
                <a:latin typeface="Arial"/>
                <a:cs typeface="Arial"/>
              </a:rPr>
              <a:t>m</a:t>
            </a:r>
            <a:r>
              <a:rPr sz="950" spc="236" dirty="0" smtClean="0">
                <a:latin typeface="Arial"/>
                <a:cs typeface="Arial"/>
              </a:rPr>
              <a:t> </a:t>
            </a:r>
            <a:r>
              <a:rPr sz="950" spc="-9" dirty="0" smtClean="0">
                <a:latin typeface="Arial"/>
                <a:cs typeface="Arial"/>
              </a:rPr>
              <a:t>i</a:t>
            </a:r>
            <a:r>
              <a:rPr sz="950" spc="0" dirty="0" smtClean="0">
                <a:latin typeface="Arial"/>
                <a:cs typeface="Arial"/>
              </a:rPr>
              <a:t>n</a:t>
            </a:r>
            <a:r>
              <a:rPr sz="950" spc="14" dirty="0" smtClean="0">
                <a:latin typeface="Arial"/>
                <a:cs typeface="Arial"/>
              </a:rPr>
              <a:t>d</a:t>
            </a:r>
            <a:r>
              <a:rPr sz="950" spc="-9" dirty="0" smtClean="0">
                <a:latin typeface="Arial"/>
                <a:cs typeface="Arial"/>
              </a:rPr>
              <a:t>e</a:t>
            </a:r>
            <a:r>
              <a:rPr sz="950" spc="0" dirty="0" smtClean="0">
                <a:latin typeface="Arial"/>
                <a:cs typeface="Arial"/>
              </a:rPr>
              <a:t>p</a:t>
            </a:r>
            <a:r>
              <a:rPr sz="950" spc="14" dirty="0" smtClean="0">
                <a:latin typeface="Arial"/>
                <a:cs typeface="Arial"/>
              </a:rPr>
              <a:t>e</a:t>
            </a:r>
            <a:r>
              <a:rPr sz="950" spc="0" dirty="0" smtClean="0">
                <a:latin typeface="Arial"/>
                <a:cs typeface="Arial"/>
              </a:rPr>
              <a:t>n</a:t>
            </a:r>
            <a:r>
              <a:rPr sz="950" spc="-9" dirty="0" smtClean="0">
                <a:latin typeface="Arial"/>
                <a:cs typeface="Arial"/>
              </a:rPr>
              <a:t>d</a:t>
            </a:r>
            <a:r>
              <a:rPr sz="950" spc="14" dirty="0" smtClean="0">
                <a:latin typeface="Arial"/>
                <a:cs typeface="Arial"/>
              </a:rPr>
              <a:t>en</a:t>
            </a:r>
            <a:r>
              <a:rPr sz="950" spc="4" dirty="0" smtClean="0">
                <a:latin typeface="Arial"/>
                <a:cs typeface="Arial"/>
              </a:rPr>
              <a:t>t</a:t>
            </a:r>
            <a:r>
              <a:rPr sz="950" spc="0" dirty="0" smtClean="0">
                <a:latin typeface="Arial"/>
                <a:cs typeface="Arial"/>
              </a:rPr>
              <a:t>e</a:t>
            </a:r>
            <a:r>
              <a:rPr sz="950" spc="253" dirty="0" smtClean="0">
                <a:latin typeface="Arial"/>
                <a:cs typeface="Arial"/>
              </a:rPr>
              <a:t> </a:t>
            </a:r>
            <a:r>
              <a:rPr sz="950" spc="0" dirty="0" smtClean="0">
                <a:latin typeface="Arial"/>
                <a:cs typeface="Arial"/>
              </a:rPr>
              <a:t>de</a:t>
            </a:r>
            <a:r>
              <a:rPr sz="950" spc="193" dirty="0" smtClean="0">
                <a:latin typeface="Arial"/>
                <a:cs typeface="Arial"/>
              </a:rPr>
              <a:t> </a:t>
            </a:r>
            <a:r>
              <a:rPr sz="950" spc="9" dirty="0" smtClean="0">
                <a:latin typeface="Arial"/>
                <a:cs typeface="Arial"/>
              </a:rPr>
              <a:t>s</a:t>
            </a:r>
            <a:r>
              <a:rPr sz="950" spc="0" dirty="0" smtClean="0">
                <a:latin typeface="Arial"/>
                <a:cs typeface="Arial"/>
              </a:rPr>
              <a:t>ua</a:t>
            </a:r>
            <a:r>
              <a:rPr sz="950" spc="208" dirty="0" smtClean="0">
                <a:latin typeface="Arial"/>
                <a:cs typeface="Arial"/>
              </a:rPr>
              <a:t> </a:t>
            </a:r>
            <a:r>
              <a:rPr sz="950" spc="0" dirty="0" smtClean="0">
                <a:latin typeface="Arial"/>
                <a:cs typeface="Arial"/>
              </a:rPr>
              <a:t>org</a:t>
            </a:r>
            <a:r>
              <a:rPr sz="950" spc="-9" dirty="0" smtClean="0">
                <a:latin typeface="Arial"/>
                <a:cs typeface="Arial"/>
              </a:rPr>
              <a:t>a</a:t>
            </a:r>
            <a:r>
              <a:rPr sz="950" spc="0" dirty="0" smtClean="0">
                <a:latin typeface="Arial"/>
                <a:cs typeface="Arial"/>
              </a:rPr>
              <a:t>n</a:t>
            </a:r>
            <a:r>
              <a:rPr sz="950" spc="14" dirty="0" smtClean="0">
                <a:latin typeface="Arial"/>
                <a:cs typeface="Arial"/>
              </a:rPr>
              <a:t>i</a:t>
            </a:r>
            <a:r>
              <a:rPr sz="950" spc="-4" dirty="0" smtClean="0">
                <a:latin typeface="Arial"/>
                <a:cs typeface="Arial"/>
              </a:rPr>
              <a:t>z</a:t>
            </a:r>
            <a:r>
              <a:rPr sz="950" spc="-9" dirty="0" smtClean="0">
                <a:latin typeface="Arial"/>
                <a:cs typeface="Arial"/>
              </a:rPr>
              <a:t>a</a:t>
            </a:r>
            <a:r>
              <a:rPr sz="950" spc="9" dirty="0" smtClean="0">
                <a:latin typeface="Arial"/>
                <a:cs typeface="Arial"/>
              </a:rPr>
              <a:t>ç</a:t>
            </a:r>
            <a:r>
              <a:rPr sz="950" spc="14" dirty="0" smtClean="0">
                <a:latin typeface="Arial"/>
                <a:cs typeface="Arial"/>
              </a:rPr>
              <a:t>ã</a:t>
            </a:r>
            <a:r>
              <a:rPr sz="950" spc="0" dirty="0" smtClean="0">
                <a:latin typeface="Arial"/>
                <a:cs typeface="Arial"/>
              </a:rPr>
              <a:t>o</a:t>
            </a:r>
            <a:r>
              <a:rPr sz="950" spc="244" dirty="0" smtClean="0">
                <a:latin typeface="Arial"/>
                <a:cs typeface="Arial"/>
              </a:rPr>
              <a:t> </a:t>
            </a:r>
            <a:r>
              <a:rPr sz="950" spc="-9" dirty="0" smtClean="0">
                <a:latin typeface="Arial"/>
                <a:cs typeface="Arial"/>
              </a:rPr>
              <a:t>l</a:t>
            </a:r>
            <a:r>
              <a:rPr sz="950" spc="0" dirty="0" smtClean="0">
                <a:latin typeface="Arial"/>
                <a:cs typeface="Arial"/>
              </a:rPr>
              <a:t>ó</a:t>
            </a:r>
            <a:r>
              <a:rPr sz="950" spc="14" dirty="0" smtClean="0">
                <a:latin typeface="Arial"/>
                <a:cs typeface="Arial"/>
              </a:rPr>
              <a:t>g</a:t>
            </a:r>
            <a:r>
              <a:rPr sz="950" spc="-9" dirty="0" smtClean="0">
                <a:latin typeface="Arial"/>
                <a:cs typeface="Arial"/>
              </a:rPr>
              <a:t>i</a:t>
            </a:r>
            <a:r>
              <a:rPr sz="950" spc="9" dirty="0" smtClean="0">
                <a:latin typeface="Arial"/>
                <a:cs typeface="Arial"/>
              </a:rPr>
              <a:t>c</a:t>
            </a:r>
            <a:r>
              <a:rPr sz="950" spc="0" dirty="0" smtClean="0">
                <a:latin typeface="Arial"/>
                <a:cs typeface="Arial"/>
              </a:rPr>
              <a:t>a</a:t>
            </a:r>
            <a:r>
              <a:rPr sz="950" spc="217" dirty="0" smtClean="0">
                <a:latin typeface="Arial"/>
                <a:cs typeface="Arial"/>
              </a:rPr>
              <a:t> </a:t>
            </a:r>
            <a:r>
              <a:rPr sz="950" spc="0" dirty="0" smtClean="0">
                <a:latin typeface="Arial"/>
                <a:cs typeface="Arial"/>
              </a:rPr>
              <a:t>ou</a:t>
            </a:r>
            <a:r>
              <a:rPr sz="950" spc="193" dirty="0" smtClean="0">
                <a:latin typeface="Arial"/>
                <a:cs typeface="Arial"/>
              </a:rPr>
              <a:t> </a:t>
            </a:r>
            <a:r>
              <a:rPr sz="950" spc="19" dirty="0" smtClean="0">
                <a:latin typeface="Arial"/>
                <a:cs typeface="Arial"/>
              </a:rPr>
              <a:t>f</a:t>
            </a:r>
            <a:r>
              <a:rPr sz="950" spc="4" dirty="0" smtClean="0">
                <a:latin typeface="Arial"/>
                <a:cs typeface="Arial"/>
              </a:rPr>
              <a:t>í</a:t>
            </a:r>
            <a:r>
              <a:rPr sz="950" spc="9" dirty="0" smtClean="0">
                <a:latin typeface="Arial"/>
                <a:cs typeface="Arial"/>
              </a:rPr>
              <a:t>s</a:t>
            </a:r>
            <a:r>
              <a:rPr sz="950" spc="0" dirty="0" smtClean="0">
                <a:latin typeface="Arial"/>
                <a:cs typeface="Arial"/>
              </a:rPr>
              <a:t>i</a:t>
            </a:r>
            <a:r>
              <a:rPr sz="950" spc="-4" dirty="0" smtClean="0">
                <a:latin typeface="Arial"/>
                <a:cs typeface="Arial"/>
              </a:rPr>
              <a:t>c</a:t>
            </a:r>
            <a:r>
              <a:rPr sz="950" spc="0" dirty="0" smtClean="0">
                <a:latin typeface="Arial"/>
                <a:cs typeface="Arial"/>
              </a:rPr>
              <a:t>a?</a:t>
            </a:r>
            <a:r>
              <a:rPr sz="950" spc="225" dirty="0" smtClean="0">
                <a:latin typeface="Arial"/>
                <a:cs typeface="Arial"/>
              </a:rPr>
              <a:t> </a:t>
            </a:r>
            <a:r>
              <a:rPr sz="950" spc="-4" dirty="0" smtClean="0">
                <a:latin typeface="Arial"/>
                <a:cs typeface="Arial"/>
              </a:rPr>
              <a:t>C</a:t>
            </a:r>
            <a:r>
              <a:rPr sz="950" spc="0" dirty="0" smtClean="0">
                <a:latin typeface="Arial"/>
                <a:cs typeface="Arial"/>
              </a:rPr>
              <a:t>i</a:t>
            </a:r>
            <a:r>
              <a:rPr sz="950" spc="4" dirty="0" smtClean="0">
                <a:latin typeface="Arial"/>
                <a:cs typeface="Arial"/>
              </a:rPr>
              <a:t>t</a:t>
            </a:r>
            <a:r>
              <a:rPr sz="950" spc="0" dirty="0" smtClean="0">
                <a:latin typeface="Arial"/>
                <a:cs typeface="Arial"/>
              </a:rPr>
              <a:t>e </a:t>
            </a:r>
            <a:r>
              <a:rPr sz="950" b="1" i="1" spc="9" dirty="0" smtClean="0">
                <a:latin typeface="Arial"/>
                <a:cs typeface="Arial"/>
              </a:rPr>
              <a:t>p</a:t>
            </a:r>
            <a:r>
              <a:rPr sz="950" b="1" i="1" spc="-4" dirty="0" smtClean="0">
                <a:latin typeface="Arial"/>
                <a:cs typeface="Arial"/>
              </a:rPr>
              <a:t>on</a:t>
            </a:r>
            <a:r>
              <a:rPr sz="950" b="1" i="1" spc="0" dirty="0" smtClean="0">
                <a:latin typeface="Arial"/>
                <a:cs typeface="Arial"/>
              </a:rPr>
              <a:t>t</a:t>
            </a:r>
            <a:r>
              <a:rPr sz="950" b="1" i="1" spc="9" dirty="0" smtClean="0">
                <a:latin typeface="Arial"/>
                <a:cs typeface="Arial"/>
              </a:rPr>
              <a:t>o</a:t>
            </a:r>
            <a:r>
              <a:rPr sz="950" b="1" i="1" spc="0" dirty="0" smtClean="0">
                <a:latin typeface="Arial"/>
                <a:cs typeface="Arial"/>
              </a:rPr>
              <a:t>s</a:t>
            </a:r>
            <a:r>
              <a:rPr sz="950" b="1" i="1" spc="129" dirty="0" smtClean="0">
                <a:latin typeface="Arial"/>
                <a:cs typeface="Arial"/>
              </a:rPr>
              <a:t> </a:t>
            </a:r>
            <a:r>
              <a:rPr sz="950" b="1" i="1" spc="9" dirty="0" smtClean="0">
                <a:latin typeface="Arial"/>
                <a:cs typeface="Arial"/>
              </a:rPr>
              <a:t>p</a:t>
            </a:r>
            <a:r>
              <a:rPr sz="950" b="1" i="1" spc="-14" dirty="0" smtClean="0">
                <a:latin typeface="Arial"/>
                <a:cs typeface="Arial"/>
              </a:rPr>
              <a:t>o</a:t>
            </a:r>
            <a:r>
              <a:rPr sz="950" b="1" i="1" spc="0" dirty="0" smtClean="0">
                <a:latin typeface="Arial"/>
                <a:cs typeface="Arial"/>
              </a:rPr>
              <a:t>s</a:t>
            </a:r>
            <a:r>
              <a:rPr sz="950" b="1" i="1" spc="4" dirty="0" smtClean="0">
                <a:latin typeface="Arial"/>
                <a:cs typeface="Arial"/>
              </a:rPr>
              <a:t>i</a:t>
            </a:r>
            <a:r>
              <a:rPr sz="950" b="1" i="1" spc="14" dirty="0" smtClean="0">
                <a:latin typeface="Arial"/>
                <a:cs typeface="Arial"/>
              </a:rPr>
              <a:t>t</a:t>
            </a:r>
            <a:r>
              <a:rPr sz="950" b="1" i="1" spc="4" dirty="0" smtClean="0">
                <a:latin typeface="Arial"/>
                <a:cs typeface="Arial"/>
              </a:rPr>
              <a:t>i</a:t>
            </a:r>
            <a:r>
              <a:rPr sz="950" b="1" i="1" spc="0" dirty="0" smtClean="0">
                <a:latin typeface="Arial"/>
                <a:cs typeface="Arial"/>
              </a:rPr>
              <a:t>v</a:t>
            </a:r>
            <a:r>
              <a:rPr sz="950" b="1" i="1" spc="-14" dirty="0" smtClean="0">
                <a:latin typeface="Arial"/>
                <a:cs typeface="Arial"/>
              </a:rPr>
              <a:t>o</a:t>
            </a:r>
            <a:r>
              <a:rPr sz="950" b="1" i="1" spc="0" dirty="0" smtClean="0">
                <a:latin typeface="Arial"/>
                <a:cs typeface="Arial"/>
              </a:rPr>
              <a:t>s</a:t>
            </a:r>
            <a:r>
              <a:rPr sz="950" b="1" i="1" spc="139" dirty="0" smtClean="0">
                <a:latin typeface="Arial"/>
                <a:cs typeface="Arial"/>
              </a:rPr>
              <a:t> </a:t>
            </a:r>
            <a:r>
              <a:rPr sz="950" b="1" i="1" spc="0" dirty="0" smtClean="0">
                <a:latin typeface="Arial"/>
                <a:cs typeface="Arial"/>
              </a:rPr>
              <a:t>e</a:t>
            </a:r>
            <a:r>
              <a:rPr sz="950" b="1" i="1" spc="80" dirty="0" smtClean="0">
                <a:latin typeface="Arial"/>
                <a:cs typeface="Arial"/>
              </a:rPr>
              <a:t> </a:t>
            </a:r>
            <a:r>
              <a:rPr sz="950" b="1" i="1" spc="-4" dirty="0" smtClean="0">
                <a:latin typeface="Arial"/>
                <a:cs typeface="Arial"/>
              </a:rPr>
              <a:t>n</a:t>
            </a:r>
            <a:r>
              <a:rPr sz="950" b="1" i="1" spc="14" dirty="0" smtClean="0">
                <a:latin typeface="Arial"/>
                <a:cs typeface="Arial"/>
              </a:rPr>
              <a:t>e</a:t>
            </a:r>
            <a:r>
              <a:rPr sz="950" b="1" i="1" spc="-14" dirty="0" smtClean="0">
                <a:latin typeface="Arial"/>
                <a:cs typeface="Arial"/>
              </a:rPr>
              <a:t>g</a:t>
            </a:r>
            <a:r>
              <a:rPr sz="950" b="1" i="1" spc="0" dirty="0" smtClean="0">
                <a:latin typeface="Arial"/>
                <a:cs typeface="Arial"/>
              </a:rPr>
              <a:t>at</a:t>
            </a:r>
            <a:r>
              <a:rPr sz="950" b="1" i="1" spc="19" dirty="0" smtClean="0">
                <a:latin typeface="Arial"/>
                <a:cs typeface="Arial"/>
              </a:rPr>
              <a:t>i</a:t>
            </a:r>
            <a:r>
              <a:rPr sz="950" b="1" i="1" spc="0" dirty="0" smtClean="0">
                <a:latin typeface="Arial"/>
                <a:cs typeface="Arial"/>
              </a:rPr>
              <a:t>v</a:t>
            </a:r>
            <a:r>
              <a:rPr sz="950" b="1" i="1" spc="-4" dirty="0" smtClean="0">
                <a:latin typeface="Arial"/>
                <a:cs typeface="Arial"/>
              </a:rPr>
              <a:t>o</a:t>
            </a:r>
            <a:r>
              <a:rPr sz="950" b="1" i="1" spc="0" dirty="0" smtClean="0">
                <a:latin typeface="Arial"/>
                <a:cs typeface="Arial"/>
              </a:rPr>
              <a:t>s</a:t>
            </a:r>
            <a:r>
              <a:rPr sz="950" b="1" i="1" spc="124" dirty="0" smtClean="0">
                <a:latin typeface="Arial"/>
                <a:cs typeface="Arial"/>
              </a:rPr>
              <a:t> </a:t>
            </a:r>
            <a:r>
              <a:rPr sz="950" spc="14" dirty="0" smtClean="0">
                <a:latin typeface="Arial"/>
                <a:cs typeface="Arial"/>
              </a:rPr>
              <a:t>e</a:t>
            </a:r>
            <a:r>
              <a:rPr sz="950" spc="0" dirty="0" smtClean="0">
                <a:latin typeface="Arial"/>
                <a:cs typeface="Arial"/>
              </a:rPr>
              <a:t>m</a:t>
            </a:r>
            <a:r>
              <a:rPr sz="950" spc="73" dirty="0" smtClean="0">
                <a:latin typeface="Arial"/>
                <a:cs typeface="Arial"/>
              </a:rPr>
              <a:t> </a:t>
            </a:r>
            <a:r>
              <a:rPr sz="950" spc="14" dirty="0" smtClean="0">
                <a:latin typeface="Arial"/>
                <a:cs typeface="Arial"/>
              </a:rPr>
              <a:t>u</a:t>
            </a:r>
            <a:r>
              <a:rPr sz="950" spc="-4" dirty="0" smtClean="0">
                <a:latin typeface="Arial"/>
                <a:cs typeface="Arial"/>
              </a:rPr>
              <a:t>m</a:t>
            </a:r>
            <a:r>
              <a:rPr sz="950" spc="0" dirty="0" smtClean="0">
                <a:latin typeface="Arial"/>
                <a:cs typeface="Arial"/>
              </a:rPr>
              <a:t>a</a:t>
            </a:r>
            <a:r>
              <a:rPr sz="950" spc="93" dirty="0" smtClean="0">
                <a:latin typeface="Arial"/>
                <a:cs typeface="Arial"/>
              </a:rPr>
              <a:t> </a:t>
            </a:r>
            <a:r>
              <a:rPr sz="950" spc="0" dirty="0" smtClean="0">
                <a:latin typeface="Arial"/>
                <a:cs typeface="Arial"/>
              </a:rPr>
              <a:t>an</a:t>
            </a:r>
            <a:r>
              <a:rPr sz="950" spc="14" dirty="0" smtClean="0">
                <a:latin typeface="Arial"/>
                <a:cs typeface="Arial"/>
              </a:rPr>
              <a:t>á</a:t>
            </a:r>
            <a:r>
              <a:rPr sz="950" spc="-9" dirty="0" smtClean="0">
                <a:latin typeface="Arial"/>
                <a:cs typeface="Arial"/>
              </a:rPr>
              <a:t>l</a:t>
            </a:r>
            <a:r>
              <a:rPr sz="950" spc="0" dirty="0" smtClean="0">
                <a:latin typeface="Arial"/>
                <a:cs typeface="Arial"/>
              </a:rPr>
              <a:t>i</a:t>
            </a:r>
            <a:r>
              <a:rPr sz="950" spc="9" dirty="0" smtClean="0">
                <a:latin typeface="Arial"/>
                <a:cs typeface="Arial"/>
              </a:rPr>
              <a:t>s</a:t>
            </a:r>
            <a:r>
              <a:rPr sz="950" spc="0" dirty="0" smtClean="0">
                <a:latin typeface="Arial"/>
                <a:cs typeface="Arial"/>
              </a:rPr>
              <a:t>e</a:t>
            </a:r>
            <a:r>
              <a:rPr sz="950" spc="105" dirty="0" smtClean="0">
                <a:latin typeface="Arial"/>
                <a:cs typeface="Arial"/>
              </a:rPr>
              <a:t> </a:t>
            </a:r>
            <a:r>
              <a:rPr sz="950" spc="-9" dirty="0" smtClean="0">
                <a:latin typeface="Arial"/>
                <a:cs typeface="Arial"/>
              </a:rPr>
              <a:t>q</a:t>
            </a:r>
            <a:r>
              <a:rPr sz="950" spc="14" dirty="0" smtClean="0">
                <a:latin typeface="Arial"/>
                <a:cs typeface="Arial"/>
              </a:rPr>
              <a:t>u</a:t>
            </a:r>
            <a:r>
              <a:rPr sz="950" spc="0" dirty="0" smtClean="0">
                <a:latin typeface="Arial"/>
                <a:cs typeface="Arial"/>
              </a:rPr>
              <a:t>e</a:t>
            </a:r>
            <a:r>
              <a:rPr sz="950" spc="75" dirty="0" smtClean="0">
                <a:latin typeface="Arial"/>
                <a:cs typeface="Arial"/>
              </a:rPr>
              <a:t> </a:t>
            </a:r>
            <a:r>
              <a:rPr sz="950" spc="14" dirty="0" smtClean="0">
                <a:latin typeface="Arial"/>
                <a:cs typeface="Arial"/>
              </a:rPr>
              <a:t>d</a:t>
            </a:r>
            <a:r>
              <a:rPr sz="950" spc="0" dirty="0" smtClean="0">
                <a:latin typeface="Arial"/>
                <a:cs typeface="Arial"/>
              </a:rPr>
              <a:t>e</a:t>
            </a:r>
            <a:r>
              <a:rPr sz="950" spc="9" dirty="0" smtClean="0">
                <a:latin typeface="Arial"/>
                <a:cs typeface="Arial"/>
              </a:rPr>
              <a:t>v</a:t>
            </a:r>
            <a:r>
              <a:rPr sz="950" spc="0" dirty="0" smtClean="0">
                <a:latin typeface="Arial"/>
                <a:cs typeface="Arial"/>
              </a:rPr>
              <a:t>e</a:t>
            </a:r>
            <a:r>
              <a:rPr sz="950" spc="80" dirty="0" smtClean="0">
                <a:latin typeface="Arial"/>
                <a:cs typeface="Arial"/>
              </a:rPr>
              <a:t> </a:t>
            </a:r>
            <a:r>
              <a:rPr sz="950" spc="0" dirty="0" smtClean="0">
                <a:latin typeface="Arial"/>
                <a:cs typeface="Arial"/>
              </a:rPr>
              <a:t>reali</a:t>
            </a:r>
            <a:r>
              <a:rPr sz="950" spc="-4" dirty="0" smtClean="0">
                <a:latin typeface="Arial"/>
                <a:cs typeface="Arial"/>
              </a:rPr>
              <a:t>z</a:t>
            </a:r>
            <a:r>
              <a:rPr sz="950" spc="14" dirty="0" smtClean="0">
                <a:latin typeface="Arial"/>
                <a:cs typeface="Arial"/>
              </a:rPr>
              <a:t>a</a:t>
            </a:r>
            <a:r>
              <a:rPr sz="950" spc="0" dirty="0" smtClean="0">
                <a:latin typeface="Arial"/>
                <a:cs typeface="Arial"/>
              </a:rPr>
              <a:t>da</a:t>
            </a:r>
            <a:r>
              <a:rPr sz="950" spc="113" dirty="0" smtClean="0">
                <a:latin typeface="Arial"/>
                <a:cs typeface="Arial"/>
              </a:rPr>
              <a:t> </a:t>
            </a:r>
            <a:r>
              <a:rPr sz="950" spc="0" dirty="0" smtClean="0">
                <a:latin typeface="Arial"/>
                <a:cs typeface="Arial"/>
              </a:rPr>
              <a:t>p</a:t>
            </a:r>
            <a:r>
              <a:rPr sz="950" spc="-9" dirty="0" smtClean="0">
                <a:latin typeface="Arial"/>
                <a:cs typeface="Arial"/>
              </a:rPr>
              <a:t>o</a:t>
            </a:r>
            <a:r>
              <a:rPr sz="950" spc="0" dirty="0" smtClean="0">
                <a:latin typeface="Arial"/>
                <a:cs typeface="Arial"/>
              </a:rPr>
              <a:t>r</a:t>
            </a:r>
            <a:r>
              <a:rPr sz="950" spc="88" dirty="0" smtClean="0">
                <a:latin typeface="Arial"/>
                <a:cs typeface="Arial"/>
              </a:rPr>
              <a:t> </a:t>
            </a:r>
            <a:r>
              <a:rPr sz="950" spc="9" dirty="0" smtClean="0">
                <a:latin typeface="Arial"/>
                <a:cs typeface="Arial"/>
              </a:rPr>
              <a:t>v</a:t>
            </a:r>
            <a:r>
              <a:rPr sz="950" spc="-9" dirty="0" smtClean="0">
                <a:latin typeface="Arial"/>
                <a:cs typeface="Arial"/>
              </a:rPr>
              <a:t>o</a:t>
            </a:r>
            <a:r>
              <a:rPr sz="950" spc="9" dirty="0" smtClean="0">
                <a:latin typeface="Arial"/>
                <a:cs typeface="Arial"/>
              </a:rPr>
              <a:t>c</a:t>
            </a:r>
            <a:r>
              <a:rPr sz="950" spc="0" dirty="0" smtClean="0">
                <a:latin typeface="Arial"/>
                <a:cs typeface="Arial"/>
              </a:rPr>
              <a:t>ês</a:t>
            </a:r>
            <a:r>
              <a:rPr sz="950" spc="94" dirty="0" smtClean="0">
                <a:latin typeface="Arial"/>
                <a:cs typeface="Arial"/>
              </a:rPr>
              <a:t> </a:t>
            </a:r>
            <a:r>
              <a:rPr sz="950" spc="14" dirty="0" smtClean="0">
                <a:latin typeface="Arial"/>
                <a:cs typeface="Arial"/>
              </a:rPr>
              <a:t>d</a:t>
            </a:r>
            <a:r>
              <a:rPr sz="950" spc="0" dirty="0" smtClean="0">
                <a:latin typeface="Arial"/>
                <a:cs typeface="Arial"/>
              </a:rPr>
              <a:t>e</a:t>
            </a:r>
            <a:r>
              <a:rPr sz="950" spc="85" dirty="0" smtClean="0">
                <a:latin typeface="Arial"/>
                <a:cs typeface="Arial"/>
              </a:rPr>
              <a:t> </a:t>
            </a:r>
            <a:r>
              <a:rPr sz="950" spc="0" dirty="0" smtClean="0">
                <a:latin typeface="Arial"/>
                <a:cs typeface="Arial"/>
              </a:rPr>
              <a:t>a</a:t>
            </a:r>
            <a:r>
              <a:rPr sz="950" spc="9" dirty="0" smtClean="0">
                <a:latin typeface="Arial"/>
                <a:cs typeface="Arial"/>
              </a:rPr>
              <a:t>c</a:t>
            </a:r>
            <a:r>
              <a:rPr sz="950" spc="-9" dirty="0" smtClean="0">
                <a:latin typeface="Arial"/>
                <a:cs typeface="Arial"/>
              </a:rPr>
              <a:t>o</a:t>
            </a:r>
            <a:r>
              <a:rPr sz="950" spc="14" dirty="0" smtClean="0">
                <a:latin typeface="Arial"/>
                <a:cs typeface="Arial"/>
              </a:rPr>
              <a:t>r</a:t>
            </a:r>
            <a:r>
              <a:rPr sz="950" spc="-9" dirty="0" smtClean="0">
                <a:latin typeface="Arial"/>
                <a:cs typeface="Arial"/>
              </a:rPr>
              <a:t>d</a:t>
            </a:r>
            <a:r>
              <a:rPr sz="950" spc="0" dirty="0" smtClean="0">
                <a:latin typeface="Arial"/>
                <a:cs typeface="Arial"/>
              </a:rPr>
              <a:t>o</a:t>
            </a:r>
            <a:r>
              <a:rPr sz="950" spc="88" dirty="0" smtClean="0">
                <a:latin typeface="Arial"/>
                <a:cs typeface="Arial"/>
              </a:rPr>
              <a:t> </a:t>
            </a:r>
            <a:r>
              <a:rPr sz="950" spc="9" dirty="0" smtClean="0">
                <a:latin typeface="Arial"/>
                <a:cs typeface="Arial"/>
              </a:rPr>
              <a:t>c</a:t>
            </a:r>
            <a:r>
              <a:rPr sz="950" spc="14" dirty="0" smtClean="0">
                <a:latin typeface="Arial"/>
                <a:cs typeface="Arial"/>
              </a:rPr>
              <a:t>o</a:t>
            </a:r>
            <a:r>
              <a:rPr sz="950" spc="0" dirty="0" smtClean="0">
                <a:latin typeface="Arial"/>
                <a:cs typeface="Arial"/>
              </a:rPr>
              <a:t>m</a:t>
            </a:r>
            <a:r>
              <a:rPr sz="950" spc="87" dirty="0" smtClean="0">
                <a:latin typeface="Arial"/>
                <a:cs typeface="Arial"/>
              </a:rPr>
              <a:t> </a:t>
            </a:r>
            <a:r>
              <a:rPr sz="950" spc="4" dirty="0" smtClean="0">
                <a:latin typeface="Arial"/>
                <a:cs typeface="Arial"/>
              </a:rPr>
              <a:t>t</a:t>
            </a:r>
            <a:r>
              <a:rPr sz="950" spc="0" dirty="0" smtClean="0">
                <a:latin typeface="Arial"/>
                <a:cs typeface="Arial"/>
              </a:rPr>
              <a:t>o</a:t>
            </a:r>
            <a:r>
              <a:rPr sz="950" spc="-9" dirty="0" smtClean="0">
                <a:latin typeface="Arial"/>
                <a:cs typeface="Arial"/>
              </a:rPr>
              <a:t>d</a:t>
            </a:r>
            <a:r>
              <a:rPr sz="950" spc="0" dirty="0" smtClean="0">
                <a:latin typeface="Arial"/>
                <a:cs typeface="Arial"/>
              </a:rPr>
              <a:t>as as</a:t>
            </a:r>
            <a:r>
              <a:rPr sz="950" spc="29" dirty="0" smtClean="0">
                <a:latin typeface="Arial"/>
                <a:cs typeface="Arial"/>
              </a:rPr>
              <a:t> </a:t>
            </a:r>
            <a:r>
              <a:rPr sz="950" spc="0" dirty="0" smtClean="0">
                <a:latin typeface="Arial"/>
                <a:cs typeface="Arial"/>
              </a:rPr>
              <a:t>re</a:t>
            </a:r>
            <a:r>
              <a:rPr sz="950" spc="9" dirty="0" smtClean="0">
                <a:latin typeface="Arial"/>
                <a:cs typeface="Arial"/>
              </a:rPr>
              <a:t>s</a:t>
            </a:r>
            <a:r>
              <a:rPr sz="950" spc="0" dirty="0" smtClean="0">
                <a:latin typeface="Arial"/>
                <a:cs typeface="Arial"/>
              </a:rPr>
              <a:t>p</a:t>
            </a:r>
            <a:r>
              <a:rPr sz="950" spc="-9" dirty="0" smtClean="0">
                <a:latin typeface="Arial"/>
                <a:cs typeface="Arial"/>
              </a:rPr>
              <a:t>o</a:t>
            </a:r>
            <a:r>
              <a:rPr sz="950" spc="-4" dirty="0" smtClean="0">
                <a:latin typeface="Arial"/>
                <a:cs typeface="Arial"/>
              </a:rPr>
              <a:t>s</a:t>
            </a:r>
            <a:r>
              <a:rPr sz="950" spc="19" dirty="0" smtClean="0">
                <a:latin typeface="Arial"/>
                <a:cs typeface="Arial"/>
              </a:rPr>
              <a:t>t</a:t>
            </a:r>
            <a:r>
              <a:rPr sz="950" spc="0" dirty="0" smtClean="0">
                <a:latin typeface="Arial"/>
                <a:cs typeface="Arial"/>
              </a:rPr>
              <a:t>as</a:t>
            </a:r>
            <a:r>
              <a:rPr sz="950" spc="63" dirty="0" smtClean="0">
                <a:latin typeface="Arial"/>
                <a:cs typeface="Arial"/>
              </a:rPr>
              <a:t> </a:t>
            </a:r>
            <a:r>
              <a:rPr sz="950" spc="0" dirty="0" smtClean="0">
                <a:latin typeface="Arial"/>
                <a:cs typeface="Arial"/>
              </a:rPr>
              <a:t>a</a:t>
            </a:r>
            <a:r>
              <a:rPr sz="950" spc="-25" dirty="0" smtClean="0">
                <a:latin typeface="Arial"/>
                <a:cs typeface="Arial"/>
              </a:rPr>
              <a:t>n</a:t>
            </a:r>
            <a:r>
              <a:rPr sz="950" spc="19" dirty="0" smtClean="0">
                <a:latin typeface="Arial"/>
                <a:cs typeface="Arial"/>
              </a:rPr>
              <a:t>t</a:t>
            </a:r>
            <a:r>
              <a:rPr sz="950" spc="-9" dirty="0" smtClean="0">
                <a:latin typeface="Arial"/>
                <a:cs typeface="Arial"/>
              </a:rPr>
              <a:t>e</a:t>
            </a:r>
            <a:r>
              <a:rPr sz="950" spc="14" dirty="0" smtClean="0">
                <a:latin typeface="Arial"/>
                <a:cs typeface="Arial"/>
              </a:rPr>
              <a:t>r</a:t>
            </a:r>
            <a:r>
              <a:rPr sz="950" spc="-9" dirty="0" smtClean="0">
                <a:latin typeface="Arial"/>
                <a:cs typeface="Arial"/>
              </a:rPr>
              <a:t>i</a:t>
            </a:r>
            <a:r>
              <a:rPr sz="950" spc="0" dirty="0" smtClean="0">
                <a:latin typeface="Arial"/>
                <a:cs typeface="Arial"/>
              </a:rPr>
              <a:t>ore</a:t>
            </a:r>
            <a:r>
              <a:rPr sz="950" spc="9" dirty="0" smtClean="0">
                <a:latin typeface="Arial"/>
                <a:cs typeface="Arial"/>
              </a:rPr>
              <a:t>s</a:t>
            </a:r>
            <a:r>
              <a:rPr sz="950" spc="0" dirty="0" smtClean="0">
                <a:latin typeface="Arial"/>
                <a:cs typeface="Arial"/>
              </a:rPr>
              <a:t>.</a:t>
            </a:r>
            <a:endParaRPr sz="95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988536" y="6440738"/>
            <a:ext cx="146653" cy="1485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085"/>
              </a:lnSpc>
              <a:spcBef>
                <a:spcPts val="54"/>
              </a:spcBef>
            </a:pPr>
            <a:r>
              <a:rPr sz="950" dirty="0" smtClean="0">
                <a:latin typeface="Arial"/>
                <a:cs typeface="Arial"/>
              </a:rPr>
              <a:t>8.</a:t>
            </a:r>
            <a:endParaRPr sz="95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203420" y="6440738"/>
            <a:ext cx="5376173" cy="1485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085"/>
              </a:lnSpc>
              <a:spcBef>
                <a:spcPts val="54"/>
              </a:spcBef>
            </a:pPr>
            <a:r>
              <a:rPr sz="950" spc="0" dirty="0" smtClean="0">
                <a:latin typeface="Arial"/>
                <a:cs typeface="Arial"/>
              </a:rPr>
              <a:t>Qua</a:t>
            </a:r>
            <a:r>
              <a:rPr sz="950" spc="-9" dirty="0" smtClean="0">
                <a:latin typeface="Arial"/>
                <a:cs typeface="Arial"/>
              </a:rPr>
              <a:t>i</a:t>
            </a:r>
            <a:r>
              <a:rPr sz="950" spc="0" dirty="0" smtClean="0">
                <a:latin typeface="Arial"/>
                <a:cs typeface="Arial"/>
              </a:rPr>
              <a:t>s</a:t>
            </a:r>
            <a:r>
              <a:rPr sz="950" spc="62" dirty="0" smtClean="0">
                <a:latin typeface="Arial"/>
                <a:cs typeface="Arial"/>
              </a:rPr>
              <a:t> </a:t>
            </a:r>
            <a:r>
              <a:rPr sz="950" spc="9" dirty="0" smtClean="0">
                <a:latin typeface="Arial"/>
                <a:cs typeface="Arial"/>
              </a:rPr>
              <a:t>s</a:t>
            </a:r>
            <a:r>
              <a:rPr sz="950" spc="-9" dirty="0" smtClean="0">
                <a:latin typeface="Arial"/>
                <a:cs typeface="Arial"/>
              </a:rPr>
              <a:t>ã</a:t>
            </a:r>
            <a:r>
              <a:rPr sz="950" spc="0" dirty="0" smtClean="0">
                <a:latin typeface="Arial"/>
                <a:cs typeface="Arial"/>
              </a:rPr>
              <a:t>o</a:t>
            </a:r>
            <a:r>
              <a:rPr sz="950" spc="40" dirty="0" smtClean="0">
                <a:latin typeface="Arial"/>
                <a:cs typeface="Arial"/>
              </a:rPr>
              <a:t> </a:t>
            </a:r>
            <a:r>
              <a:rPr sz="950" spc="-9" dirty="0" smtClean="0">
                <a:latin typeface="Arial"/>
                <a:cs typeface="Arial"/>
              </a:rPr>
              <a:t>o</a:t>
            </a:r>
            <a:r>
              <a:rPr sz="950" spc="0" dirty="0" smtClean="0">
                <a:latin typeface="Arial"/>
                <a:cs typeface="Arial"/>
              </a:rPr>
              <a:t>s</a:t>
            </a:r>
            <a:r>
              <a:rPr sz="950" spc="39" dirty="0" smtClean="0">
                <a:latin typeface="Arial"/>
                <a:cs typeface="Arial"/>
              </a:rPr>
              <a:t> </a:t>
            </a:r>
            <a:r>
              <a:rPr sz="950" b="1" i="1" spc="-14" dirty="0" smtClean="0">
                <a:latin typeface="Arial"/>
                <a:cs typeface="Arial"/>
              </a:rPr>
              <a:t>g</a:t>
            </a:r>
            <a:r>
              <a:rPr sz="950" b="1" i="1" spc="4" dirty="0" smtClean="0">
                <a:latin typeface="Arial"/>
                <a:cs typeface="Arial"/>
              </a:rPr>
              <a:t>r</a:t>
            </a:r>
            <a:r>
              <a:rPr sz="950" b="1" i="1" spc="-4" dirty="0" smtClean="0">
                <a:latin typeface="Arial"/>
                <a:cs typeface="Arial"/>
              </a:rPr>
              <a:t>u</a:t>
            </a:r>
            <a:r>
              <a:rPr sz="950" b="1" i="1" spc="9" dirty="0" smtClean="0">
                <a:latin typeface="Arial"/>
                <a:cs typeface="Arial"/>
              </a:rPr>
              <a:t>p</a:t>
            </a:r>
            <a:r>
              <a:rPr sz="950" b="1" i="1" spc="-14" dirty="0" smtClean="0">
                <a:latin typeface="Arial"/>
                <a:cs typeface="Arial"/>
              </a:rPr>
              <a:t>o</a:t>
            </a:r>
            <a:r>
              <a:rPr sz="950" b="1" i="1" spc="0" dirty="0" smtClean="0">
                <a:latin typeface="Arial"/>
                <a:cs typeface="Arial"/>
              </a:rPr>
              <a:t>s</a:t>
            </a:r>
            <a:r>
              <a:rPr sz="950" b="1" i="1" spc="70" dirty="0" smtClean="0">
                <a:latin typeface="Arial"/>
                <a:cs typeface="Arial"/>
              </a:rPr>
              <a:t> </a:t>
            </a:r>
            <a:r>
              <a:rPr sz="950" spc="0" dirty="0" smtClean="0">
                <a:latin typeface="Arial"/>
                <a:cs typeface="Arial"/>
              </a:rPr>
              <a:t>em</a:t>
            </a:r>
            <a:r>
              <a:rPr sz="950" spc="33" dirty="0" smtClean="0">
                <a:latin typeface="Arial"/>
                <a:cs typeface="Arial"/>
              </a:rPr>
              <a:t> </a:t>
            </a:r>
            <a:r>
              <a:rPr sz="950" spc="-9" dirty="0" smtClean="0">
                <a:latin typeface="Arial"/>
                <a:cs typeface="Arial"/>
              </a:rPr>
              <a:t>q</a:t>
            </a:r>
            <a:r>
              <a:rPr sz="950" spc="0" dirty="0" smtClean="0">
                <a:latin typeface="Arial"/>
                <a:cs typeface="Arial"/>
              </a:rPr>
              <a:t>ue</a:t>
            </a:r>
            <a:r>
              <a:rPr sz="950" spc="30" dirty="0" smtClean="0">
                <a:latin typeface="Arial"/>
                <a:cs typeface="Arial"/>
              </a:rPr>
              <a:t> </a:t>
            </a:r>
            <a:r>
              <a:rPr sz="950" spc="0" dirty="0" smtClean="0">
                <a:latin typeface="Arial"/>
                <a:cs typeface="Arial"/>
              </a:rPr>
              <a:t>e</a:t>
            </a:r>
            <a:r>
              <a:rPr sz="950" spc="9" dirty="0" smtClean="0">
                <a:latin typeface="Arial"/>
                <a:cs typeface="Arial"/>
              </a:rPr>
              <a:t>s</a:t>
            </a:r>
            <a:r>
              <a:rPr sz="950" spc="4" dirty="0" smtClean="0">
                <a:latin typeface="Arial"/>
                <a:cs typeface="Arial"/>
              </a:rPr>
              <a:t>t</a:t>
            </a:r>
            <a:r>
              <a:rPr sz="950" spc="0" dirty="0" smtClean="0">
                <a:latin typeface="Arial"/>
                <a:cs typeface="Arial"/>
              </a:rPr>
              <a:t>ão</a:t>
            </a:r>
            <a:r>
              <a:rPr sz="950" spc="40" dirty="0" smtClean="0">
                <a:latin typeface="Arial"/>
                <a:cs typeface="Arial"/>
              </a:rPr>
              <a:t> </a:t>
            </a:r>
            <a:r>
              <a:rPr sz="950" spc="0" dirty="0" smtClean="0">
                <a:latin typeface="Arial"/>
                <a:cs typeface="Arial"/>
              </a:rPr>
              <a:t>in</a:t>
            </a:r>
            <a:r>
              <a:rPr sz="950" spc="-4" dirty="0" smtClean="0">
                <a:latin typeface="Arial"/>
                <a:cs typeface="Arial"/>
              </a:rPr>
              <a:t>s</a:t>
            </a:r>
            <a:r>
              <a:rPr sz="950" spc="0" dirty="0" smtClean="0">
                <a:latin typeface="Arial"/>
                <a:cs typeface="Arial"/>
              </a:rPr>
              <a:t>eridos</a:t>
            </a:r>
            <a:r>
              <a:rPr sz="950" spc="57" dirty="0" smtClean="0">
                <a:latin typeface="Arial"/>
                <a:cs typeface="Arial"/>
              </a:rPr>
              <a:t> </a:t>
            </a:r>
            <a:r>
              <a:rPr sz="950" spc="0" dirty="0" smtClean="0">
                <a:latin typeface="Arial"/>
                <a:cs typeface="Arial"/>
              </a:rPr>
              <a:t>os</a:t>
            </a:r>
            <a:r>
              <a:rPr sz="950" spc="29" dirty="0" smtClean="0">
                <a:latin typeface="Arial"/>
                <a:cs typeface="Arial"/>
              </a:rPr>
              <a:t> </a:t>
            </a:r>
            <a:r>
              <a:rPr sz="950" spc="0" dirty="0" smtClean="0">
                <a:latin typeface="Arial"/>
                <a:cs typeface="Arial"/>
              </a:rPr>
              <a:t>e</a:t>
            </a:r>
            <a:r>
              <a:rPr sz="950" spc="-14" dirty="0" smtClean="0">
                <a:latin typeface="Arial"/>
                <a:cs typeface="Arial"/>
              </a:rPr>
              <a:t>s</a:t>
            </a:r>
            <a:r>
              <a:rPr sz="950" spc="19" dirty="0" smtClean="0">
                <a:latin typeface="Arial"/>
                <a:cs typeface="Arial"/>
              </a:rPr>
              <a:t>t</a:t>
            </a:r>
            <a:r>
              <a:rPr sz="950" spc="-9" dirty="0" smtClean="0">
                <a:latin typeface="Arial"/>
                <a:cs typeface="Arial"/>
              </a:rPr>
              <a:t>i</a:t>
            </a:r>
            <a:r>
              <a:rPr sz="950" spc="0" dirty="0" smtClean="0">
                <a:latin typeface="Arial"/>
                <a:cs typeface="Arial"/>
              </a:rPr>
              <a:t>los</a:t>
            </a:r>
            <a:r>
              <a:rPr sz="950" spc="49" dirty="0" smtClean="0">
                <a:latin typeface="Arial"/>
                <a:cs typeface="Arial"/>
              </a:rPr>
              <a:t> </a:t>
            </a:r>
            <a:r>
              <a:rPr sz="950" spc="0" dirty="0" smtClean="0">
                <a:latin typeface="Arial"/>
                <a:cs typeface="Arial"/>
              </a:rPr>
              <a:t>arq</a:t>
            </a:r>
            <a:r>
              <a:rPr sz="950" spc="-9" dirty="0" smtClean="0">
                <a:latin typeface="Arial"/>
                <a:cs typeface="Arial"/>
              </a:rPr>
              <a:t>u</a:t>
            </a:r>
            <a:r>
              <a:rPr sz="950" spc="0" dirty="0" smtClean="0">
                <a:latin typeface="Arial"/>
                <a:cs typeface="Arial"/>
              </a:rPr>
              <a:t>i</a:t>
            </a:r>
            <a:r>
              <a:rPr sz="950" spc="4" dirty="0" smtClean="0">
                <a:latin typeface="Arial"/>
                <a:cs typeface="Arial"/>
              </a:rPr>
              <a:t>t</a:t>
            </a:r>
            <a:r>
              <a:rPr sz="950" spc="0" dirty="0" smtClean="0">
                <a:latin typeface="Arial"/>
                <a:cs typeface="Arial"/>
              </a:rPr>
              <a:t>e</a:t>
            </a:r>
            <a:r>
              <a:rPr sz="950" spc="4" dirty="0" smtClean="0">
                <a:latin typeface="Arial"/>
                <a:cs typeface="Arial"/>
              </a:rPr>
              <a:t>t</a:t>
            </a:r>
            <a:r>
              <a:rPr sz="950" spc="0" dirty="0" smtClean="0">
                <a:latin typeface="Arial"/>
                <a:cs typeface="Arial"/>
              </a:rPr>
              <a:t>ôni</a:t>
            </a:r>
            <a:r>
              <a:rPr sz="950" spc="-4" dirty="0" smtClean="0">
                <a:latin typeface="Arial"/>
                <a:cs typeface="Arial"/>
              </a:rPr>
              <a:t>c</a:t>
            </a:r>
            <a:r>
              <a:rPr sz="950" spc="0" dirty="0" smtClean="0">
                <a:latin typeface="Arial"/>
                <a:cs typeface="Arial"/>
              </a:rPr>
              <a:t>os</a:t>
            </a:r>
            <a:r>
              <a:rPr sz="950" spc="84" dirty="0" smtClean="0">
                <a:latin typeface="Arial"/>
                <a:cs typeface="Arial"/>
              </a:rPr>
              <a:t> </a:t>
            </a:r>
            <a:r>
              <a:rPr sz="950" spc="0" dirty="0" smtClean="0">
                <a:latin typeface="Arial"/>
                <a:cs typeface="Arial"/>
              </a:rPr>
              <a:t>dos</a:t>
            </a:r>
            <a:r>
              <a:rPr sz="950" spc="25" dirty="0" smtClean="0">
                <a:latin typeface="Arial"/>
                <a:cs typeface="Arial"/>
              </a:rPr>
              <a:t> </a:t>
            </a:r>
            <a:r>
              <a:rPr sz="950" spc="9" dirty="0" smtClean="0">
                <a:latin typeface="Arial"/>
                <a:cs typeface="Arial"/>
              </a:rPr>
              <a:t>s</a:t>
            </a:r>
            <a:r>
              <a:rPr sz="950" spc="0" dirty="0" smtClean="0">
                <a:latin typeface="Arial"/>
                <a:cs typeface="Arial"/>
              </a:rPr>
              <a:t>i</a:t>
            </a:r>
            <a:r>
              <a:rPr sz="950" spc="-4" dirty="0" smtClean="0">
                <a:latin typeface="Arial"/>
                <a:cs typeface="Arial"/>
              </a:rPr>
              <a:t>s</a:t>
            </a:r>
            <a:r>
              <a:rPr sz="950" spc="4" dirty="0" smtClean="0">
                <a:latin typeface="Arial"/>
                <a:cs typeface="Arial"/>
              </a:rPr>
              <a:t>t</a:t>
            </a:r>
            <a:r>
              <a:rPr sz="950" spc="0" dirty="0" smtClean="0">
                <a:latin typeface="Arial"/>
                <a:cs typeface="Arial"/>
              </a:rPr>
              <a:t>e</a:t>
            </a:r>
            <a:r>
              <a:rPr sz="950" spc="-4" dirty="0" smtClean="0">
                <a:latin typeface="Arial"/>
                <a:cs typeface="Arial"/>
              </a:rPr>
              <a:t>m</a:t>
            </a:r>
            <a:r>
              <a:rPr sz="950" spc="0" dirty="0" smtClean="0">
                <a:latin typeface="Arial"/>
                <a:cs typeface="Arial"/>
              </a:rPr>
              <a:t>as</a:t>
            </a:r>
            <a:r>
              <a:rPr sz="950" spc="59" dirty="0" smtClean="0">
                <a:latin typeface="Arial"/>
                <a:cs typeface="Arial"/>
              </a:rPr>
              <a:t> </a:t>
            </a:r>
            <a:r>
              <a:rPr sz="950" spc="0" dirty="0" smtClean="0">
                <a:latin typeface="Arial"/>
                <a:cs typeface="Arial"/>
              </a:rPr>
              <a:t>d</a:t>
            </a:r>
            <a:r>
              <a:rPr sz="950" spc="-9" dirty="0" smtClean="0">
                <a:latin typeface="Arial"/>
                <a:cs typeface="Arial"/>
              </a:rPr>
              <a:t>i</a:t>
            </a:r>
            <a:r>
              <a:rPr sz="950" spc="9" dirty="0" smtClean="0">
                <a:latin typeface="Arial"/>
                <a:cs typeface="Arial"/>
              </a:rPr>
              <a:t>s</a:t>
            </a:r>
            <a:r>
              <a:rPr sz="950" spc="4" dirty="0" smtClean="0">
                <a:latin typeface="Arial"/>
                <a:cs typeface="Arial"/>
              </a:rPr>
              <a:t>t</a:t>
            </a:r>
            <a:r>
              <a:rPr sz="950" spc="14" dirty="0" smtClean="0">
                <a:latin typeface="Arial"/>
                <a:cs typeface="Arial"/>
              </a:rPr>
              <a:t>r</a:t>
            </a:r>
            <a:r>
              <a:rPr sz="950" spc="-9" dirty="0" smtClean="0">
                <a:latin typeface="Arial"/>
                <a:cs typeface="Arial"/>
              </a:rPr>
              <a:t>i</a:t>
            </a:r>
            <a:r>
              <a:rPr sz="950" spc="0" dirty="0" smtClean="0">
                <a:latin typeface="Arial"/>
                <a:cs typeface="Arial"/>
              </a:rPr>
              <a:t>bu</a:t>
            </a:r>
            <a:r>
              <a:rPr sz="950" spc="4" dirty="0" smtClean="0">
                <a:latin typeface="Arial"/>
                <a:cs typeface="Arial"/>
              </a:rPr>
              <a:t>í</a:t>
            </a:r>
            <a:r>
              <a:rPr sz="950" spc="0" dirty="0" smtClean="0">
                <a:latin typeface="Arial"/>
                <a:cs typeface="Arial"/>
              </a:rPr>
              <a:t>do</a:t>
            </a:r>
            <a:r>
              <a:rPr sz="950" spc="9" dirty="0" smtClean="0">
                <a:latin typeface="Arial"/>
                <a:cs typeface="Arial"/>
              </a:rPr>
              <a:t>s</a:t>
            </a:r>
            <a:r>
              <a:rPr sz="950" spc="0" dirty="0" smtClean="0">
                <a:latin typeface="Arial"/>
                <a:cs typeface="Arial"/>
              </a:rPr>
              <a:t>?</a:t>
            </a:r>
            <a:endParaRPr sz="95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988533" y="6725726"/>
            <a:ext cx="146653" cy="1485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085"/>
              </a:lnSpc>
              <a:spcBef>
                <a:spcPts val="54"/>
              </a:spcBef>
            </a:pPr>
            <a:r>
              <a:rPr sz="950" dirty="0" smtClean="0">
                <a:latin typeface="Arial"/>
                <a:cs typeface="Arial"/>
              </a:rPr>
              <a:t>9.</a:t>
            </a:r>
            <a:endParaRPr sz="95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203416" y="6725726"/>
            <a:ext cx="4013039" cy="1485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085"/>
              </a:lnSpc>
              <a:spcBef>
                <a:spcPts val="54"/>
              </a:spcBef>
            </a:pPr>
            <a:r>
              <a:rPr sz="950" spc="0" dirty="0" smtClean="0">
                <a:latin typeface="Arial"/>
                <a:cs typeface="Arial"/>
              </a:rPr>
              <a:t>E</a:t>
            </a:r>
            <a:r>
              <a:rPr sz="950" spc="9" dirty="0" smtClean="0">
                <a:latin typeface="Arial"/>
                <a:cs typeface="Arial"/>
              </a:rPr>
              <a:t>x</a:t>
            </a:r>
            <a:r>
              <a:rPr sz="950" spc="-9" dirty="0" smtClean="0">
                <a:latin typeface="Arial"/>
                <a:cs typeface="Arial"/>
              </a:rPr>
              <a:t>p</a:t>
            </a:r>
            <a:r>
              <a:rPr sz="950" spc="14" dirty="0" smtClean="0">
                <a:latin typeface="Arial"/>
                <a:cs typeface="Arial"/>
              </a:rPr>
              <a:t>l</a:t>
            </a:r>
            <a:r>
              <a:rPr sz="950" spc="-9" dirty="0" smtClean="0">
                <a:latin typeface="Arial"/>
                <a:cs typeface="Arial"/>
              </a:rPr>
              <a:t>i</a:t>
            </a:r>
            <a:r>
              <a:rPr sz="950" spc="0" dirty="0" smtClean="0">
                <a:latin typeface="Arial"/>
                <a:cs typeface="Arial"/>
              </a:rPr>
              <a:t>q</a:t>
            </a:r>
            <a:r>
              <a:rPr sz="950" spc="14" dirty="0" smtClean="0">
                <a:latin typeface="Arial"/>
                <a:cs typeface="Arial"/>
              </a:rPr>
              <a:t>u</a:t>
            </a:r>
            <a:r>
              <a:rPr sz="950" spc="0" dirty="0" smtClean="0">
                <a:latin typeface="Arial"/>
                <a:cs typeface="Arial"/>
              </a:rPr>
              <a:t>e</a:t>
            </a:r>
            <a:r>
              <a:rPr sz="950" spc="57" dirty="0" smtClean="0">
                <a:latin typeface="Arial"/>
                <a:cs typeface="Arial"/>
              </a:rPr>
              <a:t> </a:t>
            </a:r>
            <a:r>
              <a:rPr sz="950" spc="0" dirty="0" smtClean="0">
                <a:latin typeface="Arial"/>
                <a:cs typeface="Arial"/>
              </a:rPr>
              <a:t>em</a:t>
            </a:r>
            <a:r>
              <a:rPr sz="950" spc="23" dirty="0" smtClean="0">
                <a:latin typeface="Arial"/>
                <a:cs typeface="Arial"/>
              </a:rPr>
              <a:t> </a:t>
            </a:r>
            <a:r>
              <a:rPr sz="950" spc="0" dirty="0" smtClean="0">
                <a:latin typeface="Arial"/>
                <a:cs typeface="Arial"/>
              </a:rPr>
              <a:t>de</a:t>
            </a:r>
            <a:r>
              <a:rPr sz="950" spc="4" dirty="0" smtClean="0">
                <a:latin typeface="Arial"/>
                <a:cs typeface="Arial"/>
              </a:rPr>
              <a:t>t</a:t>
            </a:r>
            <a:r>
              <a:rPr sz="950" spc="0" dirty="0" smtClean="0">
                <a:latin typeface="Arial"/>
                <a:cs typeface="Arial"/>
              </a:rPr>
              <a:t>al</a:t>
            </a:r>
            <a:r>
              <a:rPr sz="950" spc="-9" dirty="0" smtClean="0">
                <a:latin typeface="Arial"/>
                <a:cs typeface="Arial"/>
              </a:rPr>
              <a:t>h</a:t>
            </a:r>
            <a:r>
              <a:rPr sz="950" spc="0" dirty="0" smtClean="0">
                <a:latin typeface="Arial"/>
                <a:cs typeface="Arial"/>
              </a:rPr>
              <a:t>es</a:t>
            </a:r>
            <a:r>
              <a:rPr sz="950" spc="58" dirty="0" smtClean="0">
                <a:latin typeface="Arial"/>
                <a:cs typeface="Arial"/>
              </a:rPr>
              <a:t> </a:t>
            </a:r>
            <a:r>
              <a:rPr sz="950" spc="0" dirty="0" smtClean="0">
                <a:latin typeface="Arial"/>
                <a:cs typeface="Arial"/>
              </a:rPr>
              <a:t>o</a:t>
            </a:r>
            <a:r>
              <a:rPr sz="950" spc="20" dirty="0" smtClean="0">
                <a:latin typeface="Arial"/>
                <a:cs typeface="Arial"/>
              </a:rPr>
              <a:t> </a:t>
            </a:r>
            <a:r>
              <a:rPr sz="950" spc="0" dirty="0" smtClean="0">
                <a:latin typeface="Arial"/>
                <a:cs typeface="Arial"/>
              </a:rPr>
              <a:t>que</a:t>
            </a:r>
            <a:r>
              <a:rPr sz="950" spc="30" dirty="0" smtClean="0">
                <a:latin typeface="Arial"/>
                <a:cs typeface="Arial"/>
              </a:rPr>
              <a:t> </a:t>
            </a:r>
            <a:r>
              <a:rPr sz="950" spc="9" dirty="0" smtClean="0">
                <a:latin typeface="Arial"/>
                <a:cs typeface="Arial"/>
              </a:rPr>
              <a:t>s</a:t>
            </a:r>
            <a:r>
              <a:rPr sz="950" spc="0" dirty="0" smtClean="0">
                <a:latin typeface="Arial"/>
                <a:cs typeface="Arial"/>
              </a:rPr>
              <a:t>ão</a:t>
            </a:r>
            <a:r>
              <a:rPr sz="950" spc="30" dirty="0" smtClean="0">
                <a:latin typeface="Arial"/>
                <a:cs typeface="Arial"/>
              </a:rPr>
              <a:t> </a:t>
            </a:r>
            <a:r>
              <a:rPr sz="950" b="1" i="1" spc="-9" dirty="0" smtClean="0">
                <a:latin typeface="Arial"/>
                <a:cs typeface="Arial"/>
              </a:rPr>
              <a:t>S</a:t>
            </a:r>
            <a:r>
              <a:rPr sz="950" b="1" i="1" spc="19" dirty="0" smtClean="0">
                <a:latin typeface="Arial"/>
                <a:cs typeface="Arial"/>
              </a:rPr>
              <a:t>i</a:t>
            </a:r>
            <a:r>
              <a:rPr sz="950" b="1" i="1" spc="0" dirty="0" smtClean="0">
                <a:latin typeface="Arial"/>
                <a:cs typeface="Arial"/>
              </a:rPr>
              <a:t>ste</a:t>
            </a:r>
            <a:r>
              <a:rPr sz="950" b="1" i="1" spc="4" dirty="0" smtClean="0">
                <a:latin typeface="Arial"/>
                <a:cs typeface="Arial"/>
              </a:rPr>
              <a:t>m</a:t>
            </a:r>
            <a:r>
              <a:rPr sz="950" b="1" i="1" spc="-9" dirty="0" smtClean="0">
                <a:latin typeface="Arial"/>
                <a:cs typeface="Arial"/>
              </a:rPr>
              <a:t>a</a:t>
            </a:r>
            <a:r>
              <a:rPr sz="950" b="1" i="1" spc="0" dirty="0" smtClean="0">
                <a:latin typeface="Arial"/>
                <a:cs typeface="Arial"/>
              </a:rPr>
              <a:t>s</a:t>
            </a:r>
            <a:r>
              <a:rPr sz="950" b="1" i="1" spc="75" dirty="0" smtClean="0">
                <a:latin typeface="Arial"/>
                <a:cs typeface="Arial"/>
              </a:rPr>
              <a:t> </a:t>
            </a:r>
            <a:r>
              <a:rPr sz="950" b="1" i="1" spc="-4" dirty="0" smtClean="0">
                <a:latin typeface="Arial"/>
                <a:cs typeface="Arial"/>
              </a:rPr>
              <a:t>D</a:t>
            </a:r>
            <a:r>
              <a:rPr sz="950" b="1" i="1" spc="4" dirty="0" smtClean="0">
                <a:latin typeface="Arial"/>
                <a:cs typeface="Arial"/>
              </a:rPr>
              <a:t>i</a:t>
            </a:r>
            <a:r>
              <a:rPr sz="950" b="1" i="1" spc="0" dirty="0" smtClean="0">
                <a:latin typeface="Arial"/>
                <a:cs typeface="Arial"/>
              </a:rPr>
              <a:t>s</a:t>
            </a:r>
            <a:r>
              <a:rPr sz="950" b="1" i="1" spc="-9" dirty="0" smtClean="0">
                <a:latin typeface="Arial"/>
                <a:cs typeface="Arial"/>
              </a:rPr>
              <a:t>t</a:t>
            </a:r>
            <a:r>
              <a:rPr sz="950" b="1" i="1" spc="-4" dirty="0" smtClean="0">
                <a:latin typeface="Arial"/>
                <a:cs typeface="Arial"/>
              </a:rPr>
              <a:t>r</a:t>
            </a:r>
            <a:r>
              <a:rPr sz="950" b="1" i="1" spc="19" dirty="0" smtClean="0">
                <a:latin typeface="Arial"/>
                <a:cs typeface="Arial"/>
              </a:rPr>
              <a:t>i</a:t>
            </a:r>
            <a:r>
              <a:rPr sz="950" b="1" i="1" spc="-4" dirty="0" smtClean="0">
                <a:latin typeface="Arial"/>
                <a:cs typeface="Arial"/>
              </a:rPr>
              <a:t>b</a:t>
            </a:r>
            <a:r>
              <a:rPr sz="950" b="1" i="1" spc="-14" dirty="0" smtClean="0">
                <a:latin typeface="Arial"/>
                <a:cs typeface="Arial"/>
              </a:rPr>
              <a:t>u</a:t>
            </a:r>
            <a:r>
              <a:rPr sz="950" b="1" i="1" spc="19" dirty="0" smtClean="0">
                <a:latin typeface="Arial"/>
                <a:cs typeface="Arial"/>
              </a:rPr>
              <a:t>í</a:t>
            </a:r>
            <a:r>
              <a:rPr sz="950" b="1" i="1" spc="-4" dirty="0" smtClean="0">
                <a:latin typeface="Arial"/>
                <a:cs typeface="Arial"/>
              </a:rPr>
              <a:t>do</a:t>
            </a:r>
            <a:r>
              <a:rPr sz="950" b="1" i="1" spc="0" dirty="0" smtClean="0">
                <a:latin typeface="Arial"/>
                <a:cs typeface="Arial"/>
              </a:rPr>
              <a:t>s</a:t>
            </a:r>
            <a:r>
              <a:rPr sz="950" b="1" i="1" spc="101" dirty="0" smtClean="0">
                <a:latin typeface="Arial"/>
                <a:cs typeface="Arial"/>
              </a:rPr>
              <a:t> </a:t>
            </a:r>
            <a:r>
              <a:rPr sz="950" b="1" i="1" spc="-4" dirty="0" smtClean="0">
                <a:latin typeface="Arial"/>
                <a:cs typeface="Arial"/>
              </a:rPr>
              <a:t>C</a:t>
            </a:r>
            <a:r>
              <a:rPr sz="950" b="1" i="1" spc="14" dirty="0" smtClean="0">
                <a:latin typeface="Arial"/>
                <a:cs typeface="Arial"/>
              </a:rPr>
              <a:t>e</a:t>
            </a:r>
            <a:r>
              <a:rPr sz="950" b="1" i="1" spc="-4" dirty="0" smtClean="0">
                <a:latin typeface="Arial"/>
                <a:cs typeface="Arial"/>
              </a:rPr>
              <a:t>n</a:t>
            </a:r>
            <a:r>
              <a:rPr sz="950" b="1" i="1" spc="0" dirty="0" smtClean="0">
                <a:latin typeface="Arial"/>
                <a:cs typeface="Arial"/>
              </a:rPr>
              <a:t>t</a:t>
            </a:r>
            <a:r>
              <a:rPr sz="950" b="1" i="1" spc="4" dirty="0" smtClean="0">
                <a:latin typeface="Arial"/>
                <a:cs typeface="Arial"/>
              </a:rPr>
              <a:t>r</a:t>
            </a:r>
            <a:r>
              <a:rPr sz="950" b="1" i="1" spc="0" dirty="0" smtClean="0">
                <a:latin typeface="Arial"/>
                <a:cs typeface="Arial"/>
              </a:rPr>
              <a:t>a</a:t>
            </a:r>
            <a:r>
              <a:rPr sz="950" b="1" i="1" spc="4" dirty="0" smtClean="0">
                <a:latin typeface="Arial"/>
                <a:cs typeface="Arial"/>
              </a:rPr>
              <a:t>li</a:t>
            </a:r>
            <a:r>
              <a:rPr sz="950" b="1" i="1" spc="9" dirty="0" smtClean="0">
                <a:latin typeface="Arial"/>
                <a:cs typeface="Arial"/>
              </a:rPr>
              <a:t>z</a:t>
            </a:r>
            <a:r>
              <a:rPr sz="950" b="1" i="1" spc="-9" dirty="0" smtClean="0">
                <a:latin typeface="Arial"/>
                <a:cs typeface="Arial"/>
              </a:rPr>
              <a:t>a</a:t>
            </a:r>
            <a:r>
              <a:rPr sz="950" b="1" i="1" spc="9" dirty="0" smtClean="0">
                <a:latin typeface="Arial"/>
                <a:cs typeface="Arial"/>
              </a:rPr>
              <a:t>d</a:t>
            </a:r>
            <a:r>
              <a:rPr sz="950" b="1" i="1" spc="-4" dirty="0" smtClean="0">
                <a:latin typeface="Arial"/>
                <a:cs typeface="Arial"/>
              </a:rPr>
              <a:t>o</a:t>
            </a:r>
            <a:r>
              <a:rPr sz="950" b="1" i="1" spc="-9" dirty="0" smtClean="0">
                <a:latin typeface="Arial"/>
                <a:cs typeface="Arial"/>
              </a:rPr>
              <a:t>s</a:t>
            </a:r>
            <a:r>
              <a:rPr sz="950" b="1" i="1" spc="0" dirty="0" smtClean="0">
                <a:latin typeface="Arial"/>
                <a:cs typeface="Arial"/>
              </a:rPr>
              <a:t>.</a:t>
            </a:r>
            <a:endParaRPr sz="95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988534" y="7010714"/>
            <a:ext cx="4435187" cy="1485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085"/>
              </a:lnSpc>
              <a:spcBef>
                <a:spcPts val="54"/>
              </a:spcBef>
            </a:pPr>
            <a:r>
              <a:rPr sz="950" spc="0" dirty="0" smtClean="0">
                <a:latin typeface="Arial"/>
                <a:cs typeface="Arial"/>
              </a:rPr>
              <a:t>10.</a:t>
            </a:r>
            <a:r>
              <a:rPr sz="950" spc="95" dirty="0" smtClean="0">
                <a:latin typeface="Arial"/>
                <a:cs typeface="Arial"/>
              </a:rPr>
              <a:t> </a:t>
            </a:r>
            <a:r>
              <a:rPr sz="950" spc="0" dirty="0" smtClean="0">
                <a:latin typeface="Arial"/>
                <a:cs typeface="Arial"/>
              </a:rPr>
              <a:t>E</a:t>
            </a:r>
            <a:r>
              <a:rPr sz="950" spc="9" dirty="0" smtClean="0">
                <a:latin typeface="Arial"/>
                <a:cs typeface="Arial"/>
              </a:rPr>
              <a:t>x</a:t>
            </a:r>
            <a:r>
              <a:rPr sz="950" spc="-9" dirty="0" smtClean="0">
                <a:latin typeface="Arial"/>
                <a:cs typeface="Arial"/>
              </a:rPr>
              <a:t>p</a:t>
            </a:r>
            <a:r>
              <a:rPr sz="950" spc="14" dirty="0" smtClean="0">
                <a:latin typeface="Arial"/>
                <a:cs typeface="Arial"/>
              </a:rPr>
              <a:t>l</a:t>
            </a:r>
            <a:r>
              <a:rPr sz="950" spc="-9" dirty="0" smtClean="0">
                <a:latin typeface="Arial"/>
                <a:cs typeface="Arial"/>
              </a:rPr>
              <a:t>i</a:t>
            </a:r>
            <a:r>
              <a:rPr sz="950" spc="0" dirty="0" smtClean="0">
                <a:latin typeface="Arial"/>
                <a:cs typeface="Arial"/>
              </a:rPr>
              <a:t>q</a:t>
            </a:r>
            <a:r>
              <a:rPr sz="950" spc="14" dirty="0" smtClean="0">
                <a:latin typeface="Arial"/>
                <a:cs typeface="Arial"/>
              </a:rPr>
              <a:t>u</a:t>
            </a:r>
            <a:r>
              <a:rPr sz="950" spc="0" dirty="0" smtClean="0">
                <a:latin typeface="Arial"/>
                <a:cs typeface="Arial"/>
              </a:rPr>
              <a:t>e</a:t>
            </a:r>
            <a:r>
              <a:rPr sz="950" spc="57" dirty="0" smtClean="0">
                <a:latin typeface="Arial"/>
                <a:cs typeface="Arial"/>
              </a:rPr>
              <a:t> </a:t>
            </a:r>
            <a:r>
              <a:rPr sz="950" spc="0" dirty="0" smtClean="0">
                <a:latin typeface="Arial"/>
                <a:cs typeface="Arial"/>
              </a:rPr>
              <a:t>em</a:t>
            </a:r>
            <a:r>
              <a:rPr sz="950" spc="23" dirty="0" smtClean="0">
                <a:latin typeface="Arial"/>
                <a:cs typeface="Arial"/>
              </a:rPr>
              <a:t> </a:t>
            </a:r>
            <a:r>
              <a:rPr sz="950" spc="0" dirty="0" smtClean="0">
                <a:latin typeface="Arial"/>
                <a:cs typeface="Arial"/>
              </a:rPr>
              <a:t>de</a:t>
            </a:r>
            <a:r>
              <a:rPr sz="950" spc="4" dirty="0" smtClean="0">
                <a:latin typeface="Arial"/>
                <a:cs typeface="Arial"/>
              </a:rPr>
              <a:t>t</a:t>
            </a:r>
            <a:r>
              <a:rPr sz="950" spc="0" dirty="0" smtClean="0">
                <a:latin typeface="Arial"/>
                <a:cs typeface="Arial"/>
              </a:rPr>
              <a:t>al</a:t>
            </a:r>
            <a:r>
              <a:rPr sz="950" spc="-9" dirty="0" smtClean="0">
                <a:latin typeface="Arial"/>
                <a:cs typeface="Arial"/>
              </a:rPr>
              <a:t>h</a:t>
            </a:r>
            <a:r>
              <a:rPr sz="950" spc="0" dirty="0" smtClean="0">
                <a:latin typeface="Arial"/>
                <a:cs typeface="Arial"/>
              </a:rPr>
              <a:t>es</a:t>
            </a:r>
            <a:r>
              <a:rPr sz="950" spc="58" dirty="0" smtClean="0">
                <a:latin typeface="Arial"/>
                <a:cs typeface="Arial"/>
              </a:rPr>
              <a:t> </a:t>
            </a:r>
            <a:r>
              <a:rPr sz="950" spc="0" dirty="0" smtClean="0">
                <a:latin typeface="Arial"/>
                <a:cs typeface="Arial"/>
              </a:rPr>
              <a:t>o</a:t>
            </a:r>
            <a:r>
              <a:rPr sz="950" spc="20" dirty="0" smtClean="0">
                <a:latin typeface="Arial"/>
                <a:cs typeface="Arial"/>
              </a:rPr>
              <a:t> </a:t>
            </a:r>
            <a:r>
              <a:rPr sz="950" spc="0" dirty="0" smtClean="0">
                <a:latin typeface="Arial"/>
                <a:cs typeface="Arial"/>
              </a:rPr>
              <a:t>que</a:t>
            </a:r>
            <a:r>
              <a:rPr sz="950" spc="30" dirty="0" smtClean="0">
                <a:latin typeface="Arial"/>
                <a:cs typeface="Arial"/>
              </a:rPr>
              <a:t> </a:t>
            </a:r>
            <a:r>
              <a:rPr sz="950" spc="9" dirty="0" smtClean="0">
                <a:latin typeface="Arial"/>
                <a:cs typeface="Arial"/>
              </a:rPr>
              <a:t>s</a:t>
            </a:r>
            <a:r>
              <a:rPr sz="950" spc="0" dirty="0" smtClean="0">
                <a:latin typeface="Arial"/>
                <a:cs typeface="Arial"/>
              </a:rPr>
              <a:t>ão</a:t>
            </a:r>
            <a:r>
              <a:rPr sz="950" spc="30" dirty="0" smtClean="0">
                <a:latin typeface="Arial"/>
                <a:cs typeface="Arial"/>
              </a:rPr>
              <a:t> </a:t>
            </a:r>
            <a:r>
              <a:rPr sz="950" b="1" i="1" spc="-9" dirty="0" smtClean="0">
                <a:latin typeface="Arial"/>
                <a:cs typeface="Arial"/>
              </a:rPr>
              <a:t>S</a:t>
            </a:r>
            <a:r>
              <a:rPr sz="950" b="1" i="1" spc="19" dirty="0" smtClean="0">
                <a:latin typeface="Arial"/>
                <a:cs typeface="Arial"/>
              </a:rPr>
              <a:t>i</a:t>
            </a:r>
            <a:r>
              <a:rPr sz="950" b="1" i="1" spc="0" dirty="0" smtClean="0">
                <a:latin typeface="Arial"/>
                <a:cs typeface="Arial"/>
              </a:rPr>
              <a:t>ste</a:t>
            </a:r>
            <a:r>
              <a:rPr sz="950" b="1" i="1" spc="4" dirty="0" smtClean="0">
                <a:latin typeface="Arial"/>
                <a:cs typeface="Arial"/>
              </a:rPr>
              <a:t>m</a:t>
            </a:r>
            <a:r>
              <a:rPr sz="950" b="1" i="1" spc="-9" dirty="0" smtClean="0">
                <a:latin typeface="Arial"/>
                <a:cs typeface="Arial"/>
              </a:rPr>
              <a:t>a</a:t>
            </a:r>
            <a:r>
              <a:rPr sz="950" b="1" i="1" spc="0" dirty="0" smtClean="0">
                <a:latin typeface="Arial"/>
                <a:cs typeface="Arial"/>
              </a:rPr>
              <a:t>s</a:t>
            </a:r>
            <a:r>
              <a:rPr sz="950" b="1" i="1" spc="75" dirty="0" smtClean="0">
                <a:latin typeface="Arial"/>
                <a:cs typeface="Arial"/>
              </a:rPr>
              <a:t> </a:t>
            </a:r>
            <a:r>
              <a:rPr sz="950" b="1" i="1" spc="-4" dirty="0" smtClean="0">
                <a:latin typeface="Arial"/>
                <a:cs typeface="Arial"/>
              </a:rPr>
              <a:t>D</a:t>
            </a:r>
            <a:r>
              <a:rPr sz="950" b="1" i="1" spc="4" dirty="0" smtClean="0">
                <a:latin typeface="Arial"/>
                <a:cs typeface="Arial"/>
              </a:rPr>
              <a:t>i</a:t>
            </a:r>
            <a:r>
              <a:rPr sz="950" b="1" i="1" spc="0" dirty="0" smtClean="0">
                <a:latin typeface="Arial"/>
                <a:cs typeface="Arial"/>
              </a:rPr>
              <a:t>s</a:t>
            </a:r>
            <a:r>
              <a:rPr sz="950" b="1" i="1" spc="-9" dirty="0" smtClean="0">
                <a:latin typeface="Arial"/>
                <a:cs typeface="Arial"/>
              </a:rPr>
              <a:t>t</a:t>
            </a:r>
            <a:r>
              <a:rPr sz="950" b="1" i="1" spc="-4" dirty="0" smtClean="0">
                <a:latin typeface="Arial"/>
                <a:cs typeface="Arial"/>
              </a:rPr>
              <a:t>r</a:t>
            </a:r>
            <a:r>
              <a:rPr sz="950" b="1" i="1" spc="19" dirty="0" smtClean="0">
                <a:latin typeface="Arial"/>
                <a:cs typeface="Arial"/>
              </a:rPr>
              <a:t>i</a:t>
            </a:r>
            <a:r>
              <a:rPr sz="950" b="1" i="1" spc="-4" dirty="0" smtClean="0">
                <a:latin typeface="Arial"/>
                <a:cs typeface="Arial"/>
              </a:rPr>
              <a:t>b</a:t>
            </a:r>
            <a:r>
              <a:rPr sz="950" b="1" i="1" spc="-14" dirty="0" smtClean="0">
                <a:latin typeface="Arial"/>
                <a:cs typeface="Arial"/>
              </a:rPr>
              <a:t>u</a:t>
            </a:r>
            <a:r>
              <a:rPr sz="950" b="1" i="1" spc="19" dirty="0" smtClean="0">
                <a:latin typeface="Arial"/>
                <a:cs typeface="Arial"/>
              </a:rPr>
              <a:t>í</a:t>
            </a:r>
            <a:r>
              <a:rPr sz="950" b="1" i="1" spc="-4" dirty="0" smtClean="0">
                <a:latin typeface="Arial"/>
                <a:cs typeface="Arial"/>
              </a:rPr>
              <a:t>do</a:t>
            </a:r>
            <a:r>
              <a:rPr sz="950" b="1" i="1" spc="0" dirty="0" smtClean="0">
                <a:latin typeface="Arial"/>
                <a:cs typeface="Arial"/>
              </a:rPr>
              <a:t>s</a:t>
            </a:r>
            <a:r>
              <a:rPr sz="950" b="1" i="1" spc="101" dirty="0" smtClean="0">
                <a:latin typeface="Arial"/>
                <a:cs typeface="Arial"/>
              </a:rPr>
              <a:t> </a:t>
            </a:r>
            <a:r>
              <a:rPr sz="950" b="1" i="1" spc="-4" dirty="0" smtClean="0">
                <a:latin typeface="Arial"/>
                <a:cs typeface="Arial"/>
              </a:rPr>
              <a:t>D</a:t>
            </a:r>
            <a:r>
              <a:rPr sz="950" b="1" i="1" spc="0" dirty="0" smtClean="0">
                <a:latin typeface="Arial"/>
                <a:cs typeface="Arial"/>
              </a:rPr>
              <a:t>e</a:t>
            </a:r>
            <a:r>
              <a:rPr sz="950" b="1" i="1" spc="14" dirty="0" smtClean="0">
                <a:latin typeface="Arial"/>
                <a:cs typeface="Arial"/>
              </a:rPr>
              <a:t>s</a:t>
            </a:r>
            <a:r>
              <a:rPr sz="950" b="1" i="1" spc="0" dirty="0" smtClean="0">
                <a:latin typeface="Arial"/>
                <a:cs typeface="Arial"/>
              </a:rPr>
              <a:t>ce</a:t>
            </a:r>
            <a:r>
              <a:rPr sz="950" b="1" i="1" spc="-4" dirty="0" smtClean="0">
                <a:latin typeface="Arial"/>
                <a:cs typeface="Arial"/>
              </a:rPr>
              <a:t>n</a:t>
            </a:r>
            <a:r>
              <a:rPr sz="950" b="1" i="1" spc="0" dirty="0" smtClean="0">
                <a:latin typeface="Arial"/>
                <a:cs typeface="Arial"/>
              </a:rPr>
              <a:t>t</a:t>
            </a:r>
            <a:r>
              <a:rPr sz="950" b="1" i="1" spc="4" dirty="0" smtClean="0">
                <a:latin typeface="Arial"/>
                <a:cs typeface="Arial"/>
              </a:rPr>
              <a:t>r</a:t>
            </a:r>
            <a:r>
              <a:rPr sz="950" b="1" i="1" spc="0" dirty="0" smtClean="0">
                <a:latin typeface="Arial"/>
                <a:cs typeface="Arial"/>
              </a:rPr>
              <a:t>a</a:t>
            </a:r>
            <a:r>
              <a:rPr sz="950" b="1" i="1" spc="19" dirty="0" smtClean="0">
                <a:latin typeface="Arial"/>
                <a:cs typeface="Arial"/>
              </a:rPr>
              <a:t>l</a:t>
            </a:r>
            <a:r>
              <a:rPr sz="950" b="1" i="1" spc="-4" dirty="0" smtClean="0">
                <a:latin typeface="Arial"/>
                <a:cs typeface="Arial"/>
              </a:rPr>
              <a:t>i</a:t>
            </a:r>
            <a:r>
              <a:rPr sz="950" b="1" i="1" spc="9" dirty="0" smtClean="0">
                <a:latin typeface="Arial"/>
                <a:cs typeface="Arial"/>
              </a:rPr>
              <a:t>z</a:t>
            </a:r>
            <a:r>
              <a:rPr sz="950" b="1" i="1" spc="0" dirty="0" smtClean="0">
                <a:latin typeface="Arial"/>
                <a:cs typeface="Arial"/>
              </a:rPr>
              <a:t>a</a:t>
            </a:r>
            <a:r>
              <a:rPr sz="950" b="1" i="1" spc="-4" dirty="0" smtClean="0">
                <a:latin typeface="Arial"/>
                <a:cs typeface="Arial"/>
              </a:rPr>
              <a:t>do</a:t>
            </a:r>
            <a:r>
              <a:rPr sz="950" b="1" i="1" spc="0" dirty="0" smtClean="0">
                <a:latin typeface="Arial"/>
                <a:cs typeface="Arial"/>
              </a:rPr>
              <a:t>s.</a:t>
            </a:r>
            <a:endParaRPr sz="95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988535" y="7294178"/>
            <a:ext cx="5827282" cy="43502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085"/>
              </a:lnSpc>
              <a:spcBef>
                <a:spcPts val="54"/>
              </a:spcBef>
            </a:pPr>
            <a:r>
              <a:rPr sz="950" spc="0" dirty="0" smtClean="0">
                <a:latin typeface="Arial"/>
                <a:cs typeface="Arial"/>
              </a:rPr>
              <a:t>11.</a:t>
            </a:r>
            <a:r>
              <a:rPr sz="950" spc="95" dirty="0" smtClean="0">
                <a:latin typeface="Arial"/>
                <a:cs typeface="Arial"/>
              </a:rPr>
              <a:t> </a:t>
            </a:r>
            <a:r>
              <a:rPr sz="950" spc="9" dirty="0" smtClean="0">
                <a:latin typeface="Arial"/>
                <a:cs typeface="Arial"/>
              </a:rPr>
              <a:t>D</a:t>
            </a:r>
            <a:r>
              <a:rPr sz="950" spc="0" dirty="0" smtClean="0">
                <a:latin typeface="Arial"/>
                <a:cs typeface="Arial"/>
              </a:rPr>
              <a:t>e</a:t>
            </a:r>
            <a:r>
              <a:rPr sz="950" spc="87" dirty="0" smtClean="0">
                <a:latin typeface="Arial"/>
                <a:cs typeface="Arial"/>
              </a:rPr>
              <a:t> </a:t>
            </a:r>
            <a:r>
              <a:rPr sz="950" spc="-9" dirty="0" smtClean="0">
                <a:latin typeface="Arial"/>
                <a:cs typeface="Arial"/>
              </a:rPr>
              <a:t>a</a:t>
            </a:r>
            <a:r>
              <a:rPr sz="950" spc="9" dirty="0" smtClean="0">
                <a:latin typeface="Arial"/>
                <a:cs typeface="Arial"/>
              </a:rPr>
              <a:t>c</a:t>
            </a:r>
            <a:r>
              <a:rPr sz="950" spc="0" dirty="0" smtClean="0">
                <a:latin typeface="Arial"/>
                <a:cs typeface="Arial"/>
              </a:rPr>
              <a:t>ordo</a:t>
            </a:r>
            <a:r>
              <a:rPr sz="950" spc="104" dirty="0" smtClean="0">
                <a:latin typeface="Arial"/>
                <a:cs typeface="Arial"/>
              </a:rPr>
              <a:t> </a:t>
            </a:r>
            <a:r>
              <a:rPr sz="950" spc="9" dirty="0" smtClean="0">
                <a:latin typeface="Arial"/>
                <a:cs typeface="Arial"/>
              </a:rPr>
              <a:t>c</a:t>
            </a:r>
            <a:r>
              <a:rPr sz="950" spc="0" dirty="0" smtClean="0">
                <a:latin typeface="Arial"/>
                <a:cs typeface="Arial"/>
              </a:rPr>
              <a:t>om</a:t>
            </a:r>
            <a:r>
              <a:rPr sz="950" spc="97" dirty="0" smtClean="0">
                <a:latin typeface="Arial"/>
                <a:cs typeface="Arial"/>
              </a:rPr>
              <a:t> </a:t>
            </a:r>
            <a:r>
              <a:rPr sz="950" spc="0" dirty="0" smtClean="0">
                <a:latin typeface="Arial"/>
                <a:cs typeface="Arial"/>
              </a:rPr>
              <a:t>as</a:t>
            </a:r>
            <a:r>
              <a:rPr sz="950" spc="89" dirty="0" smtClean="0">
                <a:latin typeface="Arial"/>
                <a:cs typeface="Arial"/>
              </a:rPr>
              <a:t> </a:t>
            </a:r>
            <a:r>
              <a:rPr sz="950" b="1" i="1" spc="4" dirty="0" smtClean="0">
                <a:latin typeface="Arial"/>
                <a:cs typeface="Arial"/>
              </a:rPr>
              <a:t>m</a:t>
            </a:r>
            <a:r>
              <a:rPr sz="950" b="1" i="1" spc="9" dirty="0" smtClean="0">
                <a:latin typeface="Arial"/>
                <a:cs typeface="Arial"/>
              </a:rPr>
              <a:t>u</a:t>
            </a:r>
            <a:r>
              <a:rPr sz="950" b="1" i="1" spc="-14" dirty="0" smtClean="0">
                <a:latin typeface="Arial"/>
                <a:cs typeface="Arial"/>
              </a:rPr>
              <a:t>d</a:t>
            </a:r>
            <a:r>
              <a:rPr sz="950" b="1" i="1" spc="14" dirty="0" smtClean="0">
                <a:latin typeface="Arial"/>
                <a:cs typeface="Arial"/>
              </a:rPr>
              <a:t>a</a:t>
            </a:r>
            <a:r>
              <a:rPr sz="950" b="1" i="1" spc="9" dirty="0" smtClean="0">
                <a:latin typeface="Arial"/>
                <a:cs typeface="Arial"/>
              </a:rPr>
              <a:t>n</a:t>
            </a:r>
            <a:r>
              <a:rPr sz="950" b="1" i="1" spc="-9" dirty="0" smtClean="0">
                <a:latin typeface="Arial"/>
                <a:cs typeface="Arial"/>
              </a:rPr>
              <a:t>ç</a:t>
            </a:r>
            <a:r>
              <a:rPr sz="950" b="1" i="1" spc="0" dirty="0" smtClean="0">
                <a:latin typeface="Arial"/>
                <a:cs typeface="Arial"/>
              </a:rPr>
              <a:t>as</a:t>
            </a:r>
            <a:r>
              <a:rPr sz="950" spc="0" dirty="0" smtClean="0">
                <a:latin typeface="Arial"/>
                <a:cs typeface="Arial"/>
              </a:rPr>
              <a:t>,</a:t>
            </a:r>
            <a:r>
              <a:rPr sz="950" spc="159" dirty="0" smtClean="0">
                <a:latin typeface="Arial"/>
                <a:cs typeface="Arial"/>
              </a:rPr>
              <a:t> </a:t>
            </a:r>
            <a:r>
              <a:rPr sz="950" spc="-4" dirty="0" smtClean="0">
                <a:latin typeface="Arial"/>
                <a:cs typeface="Arial"/>
              </a:rPr>
              <a:t>s</a:t>
            </a:r>
            <a:r>
              <a:rPr sz="950" spc="0" dirty="0" smtClean="0">
                <a:latin typeface="Arial"/>
                <a:cs typeface="Arial"/>
              </a:rPr>
              <a:t>abe-</a:t>
            </a:r>
            <a:r>
              <a:rPr sz="950" spc="9" dirty="0" smtClean="0">
                <a:latin typeface="Arial"/>
                <a:cs typeface="Arial"/>
              </a:rPr>
              <a:t>s</a:t>
            </a:r>
            <a:r>
              <a:rPr sz="950" spc="0" dirty="0" smtClean="0">
                <a:latin typeface="Arial"/>
                <a:cs typeface="Arial"/>
              </a:rPr>
              <a:t>e</a:t>
            </a:r>
            <a:r>
              <a:rPr sz="950" spc="108" dirty="0" smtClean="0">
                <a:latin typeface="Arial"/>
                <a:cs typeface="Arial"/>
              </a:rPr>
              <a:t> </a:t>
            </a:r>
            <a:r>
              <a:rPr sz="950" spc="0" dirty="0" smtClean="0">
                <a:latin typeface="Arial"/>
                <a:cs typeface="Arial"/>
              </a:rPr>
              <a:t>q</a:t>
            </a:r>
            <a:r>
              <a:rPr sz="950" spc="-9" dirty="0" smtClean="0">
                <a:latin typeface="Arial"/>
                <a:cs typeface="Arial"/>
              </a:rPr>
              <a:t>u</a:t>
            </a:r>
            <a:r>
              <a:rPr sz="950" spc="0" dirty="0" smtClean="0">
                <a:latin typeface="Arial"/>
                <a:cs typeface="Arial"/>
              </a:rPr>
              <a:t>e</a:t>
            </a:r>
            <a:r>
              <a:rPr sz="950" spc="100" dirty="0" smtClean="0">
                <a:latin typeface="Arial"/>
                <a:cs typeface="Arial"/>
              </a:rPr>
              <a:t> </a:t>
            </a:r>
            <a:r>
              <a:rPr sz="950" spc="0" dirty="0" smtClean="0">
                <a:latin typeface="Arial"/>
                <a:cs typeface="Arial"/>
              </a:rPr>
              <a:t>o</a:t>
            </a:r>
            <a:r>
              <a:rPr sz="950" spc="80" dirty="0" smtClean="0">
                <a:latin typeface="Arial"/>
                <a:cs typeface="Arial"/>
              </a:rPr>
              <a:t> </a:t>
            </a:r>
            <a:r>
              <a:rPr sz="950" spc="0" dirty="0" smtClean="0">
                <a:latin typeface="Arial"/>
                <a:cs typeface="Arial"/>
              </a:rPr>
              <a:t>e</a:t>
            </a:r>
            <a:r>
              <a:rPr sz="950" spc="14" dirty="0" smtClean="0">
                <a:latin typeface="Arial"/>
                <a:cs typeface="Arial"/>
              </a:rPr>
              <a:t>q</a:t>
            </a:r>
            <a:r>
              <a:rPr sz="950" spc="0" dirty="0" smtClean="0">
                <a:latin typeface="Arial"/>
                <a:cs typeface="Arial"/>
              </a:rPr>
              <a:t>uil</a:t>
            </a:r>
            <a:r>
              <a:rPr sz="950" spc="4" dirty="0" smtClean="0">
                <a:latin typeface="Arial"/>
                <a:cs typeface="Arial"/>
              </a:rPr>
              <a:t>í</a:t>
            </a:r>
            <a:r>
              <a:rPr sz="950" spc="0" dirty="0" smtClean="0">
                <a:latin typeface="Arial"/>
                <a:cs typeface="Arial"/>
              </a:rPr>
              <a:t>brio</a:t>
            </a:r>
            <a:r>
              <a:rPr sz="950" spc="116" dirty="0" smtClean="0">
                <a:latin typeface="Arial"/>
                <a:cs typeface="Arial"/>
              </a:rPr>
              <a:t> </a:t>
            </a:r>
            <a:r>
              <a:rPr sz="950" spc="-9" dirty="0" smtClean="0">
                <a:latin typeface="Arial"/>
                <a:cs typeface="Arial"/>
              </a:rPr>
              <a:t>d</a:t>
            </a:r>
            <a:r>
              <a:rPr sz="950" spc="0" dirty="0" smtClean="0">
                <a:latin typeface="Arial"/>
                <a:cs typeface="Arial"/>
              </a:rPr>
              <a:t>o</a:t>
            </a:r>
            <a:r>
              <a:rPr sz="950" spc="85" dirty="0" smtClean="0">
                <a:latin typeface="Arial"/>
                <a:cs typeface="Arial"/>
              </a:rPr>
              <a:t> </a:t>
            </a:r>
            <a:r>
              <a:rPr sz="950" spc="9" dirty="0" smtClean="0">
                <a:latin typeface="Arial"/>
                <a:cs typeface="Arial"/>
              </a:rPr>
              <a:t>s</a:t>
            </a:r>
            <a:r>
              <a:rPr sz="950" spc="0" dirty="0" smtClean="0">
                <a:latin typeface="Arial"/>
                <a:cs typeface="Arial"/>
              </a:rPr>
              <a:t>i</a:t>
            </a:r>
            <a:r>
              <a:rPr sz="950" spc="9" dirty="0" smtClean="0">
                <a:latin typeface="Arial"/>
                <a:cs typeface="Arial"/>
              </a:rPr>
              <a:t>s</a:t>
            </a:r>
            <a:r>
              <a:rPr sz="950" spc="4" dirty="0" smtClean="0">
                <a:latin typeface="Arial"/>
                <a:cs typeface="Arial"/>
              </a:rPr>
              <a:t>t</a:t>
            </a:r>
            <a:r>
              <a:rPr sz="950" spc="0" dirty="0" smtClean="0">
                <a:latin typeface="Arial"/>
                <a:cs typeface="Arial"/>
              </a:rPr>
              <a:t>e</a:t>
            </a:r>
            <a:r>
              <a:rPr sz="950" spc="-4" dirty="0" smtClean="0">
                <a:latin typeface="Arial"/>
                <a:cs typeface="Arial"/>
              </a:rPr>
              <a:t>m</a:t>
            </a:r>
            <a:r>
              <a:rPr sz="950" spc="0" dirty="0" smtClean="0">
                <a:latin typeface="Arial"/>
                <a:cs typeface="Arial"/>
              </a:rPr>
              <a:t>a</a:t>
            </a:r>
            <a:r>
              <a:rPr sz="950" spc="110" dirty="0" smtClean="0">
                <a:latin typeface="Arial"/>
                <a:cs typeface="Arial"/>
              </a:rPr>
              <a:t> </a:t>
            </a:r>
            <a:r>
              <a:rPr sz="950" spc="14" dirty="0" smtClean="0">
                <a:latin typeface="Arial"/>
                <a:cs typeface="Arial"/>
              </a:rPr>
              <a:t>d</a:t>
            </a:r>
            <a:r>
              <a:rPr sz="950" spc="-9" dirty="0" smtClean="0">
                <a:latin typeface="Arial"/>
                <a:cs typeface="Arial"/>
              </a:rPr>
              <a:t>e</a:t>
            </a:r>
            <a:r>
              <a:rPr sz="950" spc="9" dirty="0" smtClean="0">
                <a:latin typeface="Arial"/>
                <a:cs typeface="Arial"/>
              </a:rPr>
              <a:t>v</a:t>
            </a:r>
            <a:r>
              <a:rPr sz="950" spc="0" dirty="0" smtClean="0">
                <a:latin typeface="Arial"/>
                <a:cs typeface="Arial"/>
              </a:rPr>
              <a:t>e</a:t>
            </a:r>
            <a:r>
              <a:rPr sz="950" spc="95" dirty="0" smtClean="0">
                <a:latin typeface="Arial"/>
                <a:cs typeface="Arial"/>
              </a:rPr>
              <a:t> </a:t>
            </a:r>
            <a:r>
              <a:rPr sz="950" spc="9" dirty="0" smtClean="0">
                <a:latin typeface="Arial"/>
                <a:cs typeface="Arial"/>
              </a:rPr>
              <a:t>s</a:t>
            </a:r>
            <a:r>
              <a:rPr sz="950" spc="0" dirty="0" smtClean="0">
                <a:latin typeface="Arial"/>
                <a:cs typeface="Arial"/>
              </a:rPr>
              <a:t>er</a:t>
            </a:r>
            <a:r>
              <a:rPr sz="950" spc="88" dirty="0" smtClean="0">
                <a:latin typeface="Arial"/>
                <a:cs typeface="Arial"/>
              </a:rPr>
              <a:t> </a:t>
            </a:r>
            <a:r>
              <a:rPr sz="950" spc="19" dirty="0" smtClean="0">
                <a:latin typeface="Arial"/>
                <a:cs typeface="Arial"/>
              </a:rPr>
              <a:t>m</a:t>
            </a:r>
            <a:r>
              <a:rPr sz="950" spc="-9" dirty="0" smtClean="0">
                <a:latin typeface="Arial"/>
                <a:cs typeface="Arial"/>
              </a:rPr>
              <a:t>a</a:t>
            </a:r>
            <a:r>
              <a:rPr sz="950" spc="0" dirty="0" smtClean="0">
                <a:latin typeface="Arial"/>
                <a:cs typeface="Arial"/>
              </a:rPr>
              <a:t>n</a:t>
            </a:r>
            <a:r>
              <a:rPr sz="950" spc="19" dirty="0" smtClean="0">
                <a:latin typeface="Arial"/>
                <a:cs typeface="Arial"/>
              </a:rPr>
              <a:t>t</a:t>
            </a:r>
            <a:r>
              <a:rPr sz="950" spc="-9" dirty="0" smtClean="0">
                <a:latin typeface="Arial"/>
                <a:cs typeface="Arial"/>
              </a:rPr>
              <a:t>i</a:t>
            </a:r>
            <a:r>
              <a:rPr sz="950" spc="0" dirty="0" smtClean="0">
                <a:latin typeface="Arial"/>
                <a:cs typeface="Arial"/>
              </a:rPr>
              <a:t>do</a:t>
            </a:r>
            <a:r>
              <a:rPr sz="950" spc="111" dirty="0" smtClean="0">
                <a:latin typeface="Arial"/>
                <a:cs typeface="Arial"/>
              </a:rPr>
              <a:t> </a:t>
            </a:r>
            <a:r>
              <a:rPr sz="950" spc="0" dirty="0" smtClean="0">
                <a:latin typeface="Arial"/>
                <a:cs typeface="Arial"/>
              </a:rPr>
              <a:t>à</a:t>
            </a:r>
            <a:r>
              <a:rPr sz="950" spc="90" dirty="0" smtClean="0">
                <a:latin typeface="Arial"/>
                <a:cs typeface="Arial"/>
              </a:rPr>
              <a:t> </a:t>
            </a:r>
            <a:r>
              <a:rPr sz="950" spc="-4" dirty="0" smtClean="0">
                <a:latin typeface="Arial"/>
                <a:cs typeface="Arial"/>
              </a:rPr>
              <a:t>m</a:t>
            </a:r>
            <a:r>
              <a:rPr sz="950" spc="0" dirty="0" smtClean="0">
                <a:latin typeface="Arial"/>
                <a:cs typeface="Arial"/>
              </a:rPr>
              <a:t>edida</a:t>
            </a:r>
            <a:r>
              <a:rPr sz="950" spc="116" dirty="0" smtClean="0">
                <a:latin typeface="Arial"/>
                <a:cs typeface="Arial"/>
              </a:rPr>
              <a:t> </a:t>
            </a:r>
            <a:r>
              <a:rPr sz="950" spc="-10" dirty="0" smtClean="0">
                <a:latin typeface="Arial"/>
                <a:cs typeface="Arial"/>
              </a:rPr>
              <a:t>q</a:t>
            </a:r>
            <a:r>
              <a:rPr sz="950" spc="0" dirty="0" smtClean="0">
                <a:latin typeface="Arial"/>
                <a:cs typeface="Arial"/>
              </a:rPr>
              <a:t>ue</a:t>
            </a:r>
            <a:endParaRPr sz="950">
              <a:latin typeface="Arial"/>
              <a:cs typeface="Arial"/>
            </a:endParaRPr>
          </a:p>
          <a:p>
            <a:pPr marL="235212" marR="9510" indent="0">
              <a:lnSpc>
                <a:spcPct val="98987"/>
              </a:lnSpc>
            </a:pPr>
            <a:r>
              <a:rPr sz="950" spc="0" dirty="0" smtClean="0">
                <a:latin typeface="Arial"/>
                <a:cs typeface="Arial"/>
              </a:rPr>
              <a:t>no</a:t>
            </a:r>
            <a:r>
              <a:rPr sz="950" spc="-4" dirty="0" smtClean="0">
                <a:latin typeface="Arial"/>
                <a:cs typeface="Arial"/>
              </a:rPr>
              <a:t>v</a:t>
            </a:r>
            <a:r>
              <a:rPr sz="950" spc="0" dirty="0" smtClean="0">
                <a:latin typeface="Arial"/>
                <a:cs typeface="Arial"/>
              </a:rPr>
              <a:t>os</a:t>
            </a:r>
            <a:r>
              <a:rPr sz="950" spc="115" dirty="0" smtClean="0">
                <a:latin typeface="Arial"/>
                <a:cs typeface="Arial"/>
              </a:rPr>
              <a:t> </a:t>
            </a:r>
            <a:r>
              <a:rPr sz="950" spc="9" dirty="0" smtClean="0">
                <a:latin typeface="Arial"/>
                <a:cs typeface="Arial"/>
              </a:rPr>
              <a:t>c</a:t>
            </a:r>
            <a:r>
              <a:rPr sz="950" spc="0" dirty="0" smtClean="0">
                <a:latin typeface="Arial"/>
                <a:cs typeface="Arial"/>
              </a:rPr>
              <a:t>o</a:t>
            </a:r>
            <a:r>
              <a:rPr sz="950" spc="9" dirty="0" smtClean="0">
                <a:latin typeface="Arial"/>
                <a:cs typeface="Arial"/>
              </a:rPr>
              <a:t>m</a:t>
            </a:r>
            <a:r>
              <a:rPr sz="950" spc="0" dirty="0" smtClean="0">
                <a:latin typeface="Arial"/>
                <a:cs typeface="Arial"/>
              </a:rPr>
              <a:t>ponen</a:t>
            </a:r>
            <a:r>
              <a:rPr sz="950" spc="4" dirty="0" smtClean="0">
                <a:latin typeface="Arial"/>
                <a:cs typeface="Arial"/>
              </a:rPr>
              <a:t>t</a:t>
            </a:r>
            <a:r>
              <a:rPr sz="950" spc="0" dirty="0" smtClean="0">
                <a:latin typeface="Arial"/>
                <a:cs typeface="Arial"/>
              </a:rPr>
              <a:t>es</a:t>
            </a:r>
            <a:r>
              <a:rPr sz="950" spc="149" dirty="0" smtClean="0">
                <a:latin typeface="Arial"/>
                <a:cs typeface="Arial"/>
              </a:rPr>
              <a:t> </a:t>
            </a:r>
            <a:r>
              <a:rPr sz="950" spc="9" dirty="0" smtClean="0">
                <a:latin typeface="Arial"/>
                <a:cs typeface="Arial"/>
              </a:rPr>
              <a:t>s</a:t>
            </a:r>
            <a:r>
              <a:rPr sz="950" spc="0" dirty="0" smtClean="0">
                <a:latin typeface="Arial"/>
                <a:cs typeface="Arial"/>
              </a:rPr>
              <a:t>ão</a:t>
            </a:r>
            <a:r>
              <a:rPr sz="950" spc="115" dirty="0" smtClean="0">
                <a:latin typeface="Arial"/>
                <a:cs typeface="Arial"/>
              </a:rPr>
              <a:t> </a:t>
            </a:r>
            <a:r>
              <a:rPr sz="950" spc="-9" dirty="0" smtClean="0">
                <a:latin typeface="Arial"/>
                <a:cs typeface="Arial"/>
              </a:rPr>
              <a:t>i</a:t>
            </a:r>
            <a:r>
              <a:rPr sz="950" spc="14" dirty="0" smtClean="0">
                <a:latin typeface="Arial"/>
                <a:cs typeface="Arial"/>
              </a:rPr>
              <a:t>n</a:t>
            </a:r>
            <a:r>
              <a:rPr sz="950" spc="9" dirty="0" smtClean="0">
                <a:latin typeface="Arial"/>
                <a:cs typeface="Arial"/>
              </a:rPr>
              <a:t>s</a:t>
            </a:r>
            <a:r>
              <a:rPr sz="950" spc="0" dirty="0" smtClean="0">
                <a:latin typeface="Arial"/>
                <a:cs typeface="Arial"/>
              </a:rPr>
              <a:t>er</a:t>
            </a:r>
            <a:r>
              <a:rPr sz="950" spc="-9" dirty="0" smtClean="0">
                <a:latin typeface="Arial"/>
                <a:cs typeface="Arial"/>
              </a:rPr>
              <a:t>i</a:t>
            </a:r>
            <a:r>
              <a:rPr sz="950" spc="0" dirty="0" smtClean="0">
                <a:latin typeface="Arial"/>
                <a:cs typeface="Arial"/>
              </a:rPr>
              <a:t>dos</a:t>
            </a:r>
            <a:r>
              <a:rPr sz="950" spc="127" dirty="0" smtClean="0">
                <a:latin typeface="Arial"/>
                <a:cs typeface="Arial"/>
              </a:rPr>
              <a:t> </a:t>
            </a:r>
            <a:r>
              <a:rPr sz="950" spc="14" dirty="0" smtClean="0">
                <a:latin typeface="Arial"/>
                <a:cs typeface="Arial"/>
              </a:rPr>
              <a:t>o</a:t>
            </a:r>
            <a:r>
              <a:rPr sz="950" spc="0" dirty="0" smtClean="0">
                <a:latin typeface="Arial"/>
                <a:cs typeface="Arial"/>
              </a:rPr>
              <a:t>u</a:t>
            </a:r>
            <a:r>
              <a:rPr sz="950" spc="95" dirty="0" smtClean="0">
                <a:latin typeface="Arial"/>
                <a:cs typeface="Arial"/>
              </a:rPr>
              <a:t> </a:t>
            </a:r>
            <a:r>
              <a:rPr sz="950" spc="0" dirty="0" smtClean="0">
                <a:latin typeface="Arial"/>
                <a:cs typeface="Arial"/>
              </a:rPr>
              <a:t>r</a:t>
            </a:r>
            <a:r>
              <a:rPr sz="950" spc="14" dirty="0" smtClean="0">
                <a:latin typeface="Arial"/>
                <a:cs typeface="Arial"/>
              </a:rPr>
              <a:t>e</a:t>
            </a:r>
            <a:r>
              <a:rPr sz="950" spc="-4" dirty="0" smtClean="0">
                <a:latin typeface="Arial"/>
                <a:cs typeface="Arial"/>
              </a:rPr>
              <a:t>m</a:t>
            </a:r>
            <a:r>
              <a:rPr sz="950" spc="0" dirty="0" smtClean="0">
                <a:latin typeface="Arial"/>
                <a:cs typeface="Arial"/>
              </a:rPr>
              <a:t>o</a:t>
            </a:r>
            <a:r>
              <a:rPr sz="950" spc="9" dirty="0" smtClean="0">
                <a:latin typeface="Arial"/>
                <a:cs typeface="Arial"/>
              </a:rPr>
              <a:t>v</a:t>
            </a:r>
            <a:r>
              <a:rPr sz="950" spc="0" dirty="0" smtClean="0">
                <a:latin typeface="Arial"/>
                <a:cs typeface="Arial"/>
              </a:rPr>
              <a:t>idos</a:t>
            </a:r>
            <a:r>
              <a:rPr sz="950" spc="148" dirty="0" smtClean="0">
                <a:latin typeface="Arial"/>
                <a:cs typeface="Arial"/>
              </a:rPr>
              <a:t> </a:t>
            </a:r>
            <a:r>
              <a:rPr sz="950" spc="-9" dirty="0" smtClean="0">
                <a:latin typeface="Arial"/>
                <a:cs typeface="Arial"/>
              </a:rPr>
              <a:t>d</a:t>
            </a:r>
            <a:r>
              <a:rPr sz="950" spc="0" dirty="0" smtClean="0">
                <a:latin typeface="Arial"/>
                <a:cs typeface="Arial"/>
              </a:rPr>
              <a:t>a</a:t>
            </a:r>
            <a:r>
              <a:rPr sz="950" spc="110" dirty="0" smtClean="0">
                <a:latin typeface="Arial"/>
                <a:cs typeface="Arial"/>
              </a:rPr>
              <a:t> </a:t>
            </a:r>
            <a:r>
              <a:rPr sz="950" spc="9" dirty="0" smtClean="0">
                <a:latin typeface="Arial"/>
                <a:cs typeface="Arial"/>
              </a:rPr>
              <a:t>m</a:t>
            </a:r>
            <a:r>
              <a:rPr sz="950" spc="-9" dirty="0" smtClean="0">
                <a:latin typeface="Arial"/>
                <a:cs typeface="Arial"/>
              </a:rPr>
              <a:t>a</a:t>
            </a:r>
            <a:r>
              <a:rPr sz="950" spc="14" dirty="0" smtClean="0">
                <a:latin typeface="Arial"/>
                <a:cs typeface="Arial"/>
              </a:rPr>
              <a:t>l</a:t>
            </a:r>
            <a:r>
              <a:rPr sz="950" spc="0" dirty="0" smtClean="0">
                <a:latin typeface="Arial"/>
                <a:cs typeface="Arial"/>
              </a:rPr>
              <a:t>ha</a:t>
            </a:r>
            <a:r>
              <a:rPr sz="950" spc="125" dirty="0" smtClean="0">
                <a:latin typeface="Arial"/>
                <a:cs typeface="Arial"/>
              </a:rPr>
              <a:t> </a:t>
            </a:r>
            <a:r>
              <a:rPr sz="950" spc="-9" dirty="0" smtClean="0">
                <a:latin typeface="Arial"/>
                <a:cs typeface="Arial"/>
              </a:rPr>
              <a:t>d</a:t>
            </a:r>
            <a:r>
              <a:rPr sz="950" spc="0" dirty="0" smtClean="0">
                <a:latin typeface="Arial"/>
                <a:cs typeface="Arial"/>
              </a:rPr>
              <a:t>i</a:t>
            </a:r>
            <a:r>
              <a:rPr sz="950" spc="9" dirty="0" smtClean="0">
                <a:latin typeface="Arial"/>
                <a:cs typeface="Arial"/>
              </a:rPr>
              <a:t>s</a:t>
            </a:r>
            <a:r>
              <a:rPr sz="950" spc="4" dirty="0" smtClean="0">
                <a:latin typeface="Arial"/>
                <a:cs typeface="Arial"/>
              </a:rPr>
              <a:t>t</a:t>
            </a:r>
            <a:r>
              <a:rPr sz="950" spc="0" dirty="0" smtClean="0">
                <a:latin typeface="Arial"/>
                <a:cs typeface="Arial"/>
              </a:rPr>
              <a:t>rib</a:t>
            </a:r>
            <a:r>
              <a:rPr sz="950" spc="-9" dirty="0" smtClean="0">
                <a:latin typeface="Arial"/>
                <a:cs typeface="Arial"/>
              </a:rPr>
              <a:t>u</a:t>
            </a:r>
            <a:r>
              <a:rPr sz="950" spc="19" dirty="0" smtClean="0">
                <a:latin typeface="Arial"/>
                <a:cs typeface="Arial"/>
              </a:rPr>
              <a:t>í</a:t>
            </a:r>
            <a:r>
              <a:rPr sz="950" spc="0" dirty="0" smtClean="0">
                <a:latin typeface="Arial"/>
                <a:cs typeface="Arial"/>
              </a:rPr>
              <a:t>d</a:t>
            </a:r>
            <a:r>
              <a:rPr sz="950" spc="-9" dirty="0" smtClean="0">
                <a:latin typeface="Arial"/>
                <a:cs typeface="Arial"/>
              </a:rPr>
              <a:t>a</a:t>
            </a:r>
            <a:r>
              <a:rPr sz="950" spc="0" dirty="0" smtClean="0">
                <a:latin typeface="Arial"/>
                <a:cs typeface="Arial"/>
              </a:rPr>
              <a:t>.</a:t>
            </a:r>
            <a:r>
              <a:rPr sz="950" spc="159" dirty="0" smtClean="0">
                <a:latin typeface="Arial"/>
                <a:cs typeface="Arial"/>
              </a:rPr>
              <a:t> </a:t>
            </a:r>
            <a:r>
              <a:rPr sz="950" spc="0" dirty="0" smtClean="0">
                <a:latin typeface="Arial"/>
                <a:cs typeface="Arial"/>
              </a:rPr>
              <a:t>Em</a:t>
            </a:r>
            <a:r>
              <a:rPr sz="950" spc="115" dirty="0" smtClean="0">
                <a:latin typeface="Arial"/>
                <a:cs typeface="Arial"/>
              </a:rPr>
              <a:t> </a:t>
            </a:r>
            <a:r>
              <a:rPr sz="950" spc="0" dirty="0" smtClean="0">
                <a:latin typeface="Arial"/>
                <a:cs typeface="Arial"/>
              </a:rPr>
              <a:t>r</a:t>
            </a:r>
            <a:r>
              <a:rPr sz="950" spc="14" dirty="0" smtClean="0">
                <a:latin typeface="Arial"/>
                <a:cs typeface="Arial"/>
              </a:rPr>
              <a:t>e</a:t>
            </a:r>
            <a:r>
              <a:rPr sz="950" spc="-9" dirty="0" smtClean="0">
                <a:latin typeface="Arial"/>
                <a:cs typeface="Arial"/>
              </a:rPr>
              <a:t>l</a:t>
            </a:r>
            <a:r>
              <a:rPr sz="950" spc="14" dirty="0" smtClean="0">
                <a:latin typeface="Arial"/>
                <a:cs typeface="Arial"/>
              </a:rPr>
              <a:t>a</a:t>
            </a:r>
            <a:r>
              <a:rPr sz="950" spc="9" dirty="0" smtClean="0">
                <a:latin typeface="Arial"/>
                <a:cs typeface="Arial"/>
              </a:rPr>
              <a:t>ç</a:t>
            </a:r>
            <a:r>
              <a:rPr sz="950" spc="0" dirty="0" smtClean="0">
                <a:latin typeface="Arial"/>
                <a:cs typeface="Arial"/>
              </a:rPr>
              <a:t>ão</a:t>
            </a:r>
            <a:r>
              <a:rPr sz="950" spc="116" dirty="0" smtClean="0">
                <a:latin typeface="Arial"/>
                <a:cs typeface="Arial"/>
              </a:rPr>
              <a:t> </a:t>
            </a:r>
            <a:r>
              <a:rPr sz="950" spc="0" dirty="0" smtClean="0">
                <a:latin typeface="Arial"/>
                <a:cs typeface="Arial"/>
              </a:rPr>
              <a:t>a</a:t>
            </a:r>
            <a:r>
              <a:rPr sz="950" spc="105" dirty="0" smtClean="0">
                <a:latin typeface="Arial"/>
                <a:cs typeface="Arial"/>
              </a:rPr>
              <a:t> </a:t>
            </a:r>
            <a:r>
              <a:rPr sz="950" spc="-9" dirty="0" smtClean="0">
                <a:latin typeface="Arial"/>
                <a:cs typeface="Arial"/>
              </a:rPr>
              <a:t>e</a:t>
            </a:r>
            <a:r>
              <a:rPr sz="950" spc="9" dirty="0" smtClean="0">
                <a:latin typeface="Arial"/>
                <a:cs typeface="Arial"/>
              </a:rPr>
              <a:t>ss</a:t>
            </a:r>
            <a:r>
              <a:rPr sz="950" spc="0" dirty="0" smtClean="0">
                <a:latin typeface="Arial"/>
                <a:cs typeface="Arial"/>
              </a:rPr>
              <a:t>e</a:t>
            </a:r>
            <a:r>
              <a:rPr sz="950" spc="104" dirty="0" smtClean="0">
                <a:latin typeface="Arial"/>
                <a:cs typeface="Arial"/>
              </a:rPr>
              <a:t> </a:t>
            </a:r>
            <a:r>
              <a:rPr sz="950" spc="9" dirty="0" smtClean="0">
                <a:latin typeface="Arial"/>
                <a:cs typeface="Arial"/>
              </a:rPr>
              <a:t>c</a:t>
            </a:r>
            <a:r>
              <a:rPr sz="950" spc="14" dirty="0" smtClean="0">
                <a:latin typeface="Arial"/>
                <a:cs typeface="Arial"/>
              </a:rPr>
              <a:t>o</a:t>
            </a:r>
            <a:r>
              <a:rPr sz="950" spc="-9" dirty="0" smtClean="0">
                <a:latin typeface="Arial"/>
                <a:cs typeface="Arial"/>
              </a:rPr>
              <a:t>n</a:t>
            </a:r>
            <a:r>
              <a:rPr sz="950" spc="19" dirty="0" smtClean="0">
                <a:latin typeface="Arial"/>
                <a:cs typeface="Arial"/>
              </a:rPr>
              <a:t>t</a:t>
            </a:r>
            <a:r>
              <a:rPr sz="950" spc="0" dirty="0" smtClean="0">
                <a:latin typeface="Arial"/>
                <a:cs typeface="Arial"/>
              </a:rPr>
              <a:t>e</a:t>
            </a:r>
            <a:r>
              <a:rPr sz="950" spc="9" dirty="0" smtClean="0">
                <a:latin typeface="Arial"/>
                <a:cs typeface="Arial"/>
              </a:rPr>
              <a:t>x</a:t>
            </a:r>
            <a:r>
              <a:rPr sz="950" spc="4" dirty="0" smtClean="0">
                <a:latin typeface="Arial"/>
                <a:cs typeface="Arial"/>
              </a:rPr>
              <a:t>t</a:t>
            </a:r>
            <a:r>
              <a:rPr sz="950" spc="-9" dirty="0" smtClean="0">
                <a:latin typeface="Arial"/>
                <a:cs typeface="Arial"/>
              </a:rPr>
              <a:t>o</a:t>
            </a:r>
            <a:r>
              <a:rPr sz="950" spc="0" dirty="0" smtClean="0">
                <a:latin typeface="Arial"/>
                <a:cs typeface="Arial"/>
              </a:rPr>
              <a:t>, </a:t>
            </a:r>
            <a:r>
              <a:rPr sz="950" spc="9" dirty="0" smtClean="0">
                <a:latin typeface="Arial"/>
                <a:cs typeface="Arial"/>
              </a:rPr>
              <a:t>c</a:t>
            </a:r>
            <a:r>
              <a:rPr sz="950" spc="0" dirty="0" smtClean="0">
                <a:latin typeface="Arial"/>
                <a:cs typeface="Arial"/>
              </a:rPr>
              <a:t>o</a:t>
            </a:r>
            <a:r>
              <a:rPr sz="950" spc="-4" dirty="0" smtClean="0">
                <a:latin typeface="Arial"/>
                <a:cs typeface="Arial"/>
              </a:rPr>
              <a:t>m</a:t>
            </a:r>
            <a:r>
              <a:rPr sz="950" spc="0" dirty="0" smtClean="0">
                <a:latin typeface="Arial"/>
                <a:cs typeface="Arial"/>
              </a:rPr>
              <a:t>o</a:t>
            </a:r>
            <a:r>
              <a:rPr sz="950" spc="38" dirty="0" smtClean="0">
                <a:latin typeface="Arial"/>
                <a:cs typeface="Arial"/>
              </a:rPr>
              <a:t> </a:t>
            </a:r>
            <a:r>
              <a:rPr sz="950" spc="9" dirty="0" smtClean="0">
                <a:latin typeface="Arial"/>
                <a:cs typeface="Arial"/>
              </a:rPr>
              <a:t>s</a:t>
            </a:r>
            <a:r>
              <a:rPr sz="950" spc="0" dirty="0" smtClean="0">
                <a:latin typeface="Arial"/>
                <a:cs typeface="Arial"/>
              </a:rPr>
              <a:t>e</a:t>
            </a:r>
            <a:r>
              <a:rPr sz="950" spc="24" dirty="0" smtClean="0">
                <a:latin typeface="Arial"/>
                <a:cs typeface="Arial"/>
              </a:rPr>
              <a:t> </a:t>
            </a:r>
            <a:r>
              <a:rPr sz="950" spc="0" dirty="0" smtClean="0">
                <a:latin typeface="Arial"/>
                <a:cs typeface="Arial"/>
              </a:rPr>
              <a:t>de</a:t>
            </a:r>
            <a:r>
              <a:rPr sz="950" spc="-4" dirty="0" smtClean="0">
                <a:latin typeface="Arial"/>
                <a:cs typeface="Arial"/>
              </a:rPr>
              <a:t>v</a:t>
            </a:r>
            <a:r>
              <a:rPr sz="950" spc="0" dirty="0" smtClean="0">
                <a:latin typeface="Arial"/>
                <a:cs typeface="Arial"/>
              </a:rPr>
              <a:t>e</a:t>
            </a:r>
            <a:r>
              <a:rPr sz="950" spc="45" dirty="0" smtClean="0">
                <a:latin typeface="Arial"/>
                <a:cs typeface="Arial"/>
              </a:rPr>
              <a:t> </a:t>
            </a:r>
            <a:r>
              <a:rPr sz="950" spc="-9" dirty="0" smtClean="0">
                <a:latin typeface="Arial"/>
                <a:cs typeface="Arial"/>
              </a:rPr>
              <a:t>p</a:t>
            </a:r>
            <a:r>
              <a:rPr sz="950" spc="14" dirty="0" smtClean="0">
                <a:latin typeface="Arial"/>
                <a:cs typeface="Arial"/>
              </a:rPr>
              <a:t>r</a:t>
            </a:r>
            <a:r>
              <a:rPr sz="950" spc="-9" dirty="0" smtClean="0">
                <a:latin typeface="Arial"/>
                <a:cs typeface="Arial"/>
              </a:rPr>
              <a:t>o</a:t>
            </a:r>
            <a:r>
              <a:rPr sz="950" spc="9" dirty="0" smtClean="0">
                <a:latin typeface="Arial"/>
                <a:cs typeface="Arial"/>
              </a:rPr>
              <a:t>c</a:t>
            </a:r>
            <a:r>
              <a:rPr sz="950" spc="0" dirty="0" smtClean="0">
                <a:latin typeface="Arial"/>
                <a:cs typeface="Arial"/>
              </a:rPr>
              <a:t>eder</a:t>
            </a:r>
            <a:r>
              <a:rPr sz="950" spc="52" dirty="0" smtClean="0">
                <a:latin typeface="Arial"/>
                <a:cs typeface="Arial"/>
              </a:rPr>
              <a:t> </a:t>
            </a:r>
            <a:r>
              <a:rPr sz="950" spc="0" dirty="0" smtClean="0">
                <a:latin typeface="Arial"/>
                <a:cs typeface="Arial"/>
              </a:rPr>
              <a:t>a</a:t>
            </a:r>
            <a:r>
              <a:rPr sz="950" spc="20" dirty="0" smtClean="0">
                <a:latin typeface="Arial"/>
                <a:cs typeface="Arial"/>
              </a:rPr>
              <a:t> </a:t>
            </a:r>
            <a:r>
              <a:rPr sz="950" spc="-9" dirty="0" smtClean="0">
                <a:latin typeface="Arial"/>
                <a:cs typeface="Arial"/>
              </a:rPr>
              <a:t>g</a:t>
            </a:r>
            <a:r>
              <a:rPr sz="950" spc="0" dirty="0" smtClean="0">
                <a:latin typeface="Arial"/>
                <a:cs typeface="Arial"/>
              </a:rPr>
              <a:t>erên</a:t>
            </a:r>
            <a:r>
              <a:rPr sz="950" spc="9" dirty="0" smtClean="0">
                <a:latin typeface="Arial"/>
                <a:cs typeface="Arial"/>
              </a:rPr>
              <a:t>c</a:t>
            </a:r>
            <a:r>
              <a:rPr sz="950" spc="-9" dirty="0" smtClean="0">
                <a:latin typeface="Arial"/>
                <a:cs typeface="Arial"/>
              </a:rPr>
              <a:t>i</a:t>
            </a:r>
            <a:r>
              <a:rPr sz="950" spc="0" dirty="0" smtClean="0">
                <a:latin typeface="Arial"/>
                <a:cs typeface="Arial"/>
              </a:rPr>
              <a:t>a</a:t>
            </a:r>
            <a:r>
              <a:rPr sz="950" spc="51" dirty="0" smtClean="0">
                <a:latin typeface="Arial"/>
                <a:cs typeface="Arial"/>
              </a:rPr>
              <a:t> </a:t>
            </a:r>
            <a:r>
              <a:rPr sz="950" spc="0" dirty="0" smtClean="0">
                <a:latin typeface="Arial"/>
                <a:cs typeface="Arial"/>
              </a:rPr>
              <a:t>e</a:t>
            </a:r>
            <a:r>
              <a:rPr sz="950" spc="20" dirty="0" smtClean="0">
                <a:latin typeface="Arial"/>
                <a:cs typeface="Arial"/>
              </a:rPr>
              <a:t> </a:t>
            </a:r>
            <a:r>
              <a:rPr sz="950" spc="0" dirty="0" smtClean="0">
                <a:latin typeface="Arial"/>
                <a:cs typeface="Arial"/>
              </a:rPr>
              <a:t>ad</a:t>
            </a:r>
            <a:r>
              <a:rPr sz="950" spc="9" dirty="0" smtClean="0">
                <a:latin typeface="Arial"/>
                <a:cs typeface="Arial"/>
              </a:rPr>
              <a:t>m</a:t>
            </a:r>
            <a:r>
              <a:rPr sz="950" spc="0" dirty="0" smtClean="0">
                <a:latin typeface="Arial"/>
                <a:cs typeface="Arial"/>
              </a:rPr>
              <a:t>i</a:t>
            </a:r>
            <a:r>
              <a:rPr sz="950" spc="-9" dirty="0" smtClean="0">
                <a:latin typeface="Arial"/>
                <a:cs typeface="Arial"/>
              </a:rPr>
              <a:t>n</a:t>
            </a:r>
            <a:r>
              <a:rPr sz="950" spc="0" dirty="0" smtClean="0">
                <a:latin typeface="Arial"/>
                <a:cs typeface="Arial"/>
              </a:rPr>
              <a:t>i</a:t>
            </a:r>
            <a:r>
              <a:rPr sz="950" spc="9" dirty="0" smtClean="0">
                <a:latin typeface="Arial"/>
                <a:cs typeface="Arial"/>
              </a:rPr>
              <a:t>s</a:t>
            </a:r>
            <a:r>
              <a:rPr sz="950" spc="4" dirty="0" smtClean="0">
                <a:latin typeface="Arial"/>
                <a:cs typeface="Arial"/>
              </a:rPr>
              <a:t>t</a:t>
            </a:r>
            <a:r>
              <a:rPr sz="950" spc="0" dirty="0" smtClean="0">
                <a:latin typeface="Arial"/>
                <a:cs typeface="Arial"/>
              </a:rPr>
              <a:t>ra</a:t>
            </a:r>
            <a:r>
              <a:rPr sz="950" spc="9" dirty="0" smtClean="0">
                <a:latin typeface="Arial"/>
                <a:cs typeface="Arial"/>
              </a:rPr>
              <a:t>ç</a:t>
            </a:r>
            <a:r>
              <a:rPr sz="950" spc="0" dirty="0" smtClean="0">
                <a:latin typeface="Arial"/>
                <a:cs typeface="Arial"/>
              </a:rPr>
              <a:t>ão</a:t>
            </a:r>
            <a:r>
              <a:rPr sz="950" spc="76" dirty="0" smtClean="0">
                <a:latin typeface="Arial"/>
                <a:cs typeface="Arial"/>
              </a:rPr>
              <a:t> </a:t>
            </a:r>
            <a:r>
              <a:rPr sz="950" spc="0" dirty="0" smtClean="0">
                <a:latin typeface="Arial"/>
                <a:cs typeface="Arial"/>
              </a:rPr>
              <a:t>dos</a:t>
            </a:r>
            <a:r>
              <a:rPr sz="950" spc="45" dirty="0" smtClean="0">
                <a:latin typeface="Arial"/>
                <a:cs typeface="Arial"/>
              </a:rPr>
              <a:t> </a:t>
            </a:r>
            <a:r>
              <a:rPr sz="950" spc="-9" dirty="0" smtClean="0">
                <a:latin typeface="Arial"/>
                <a:cs typeface="Arial"/>
              </a:rPr>
              <a:t>S</a:t>
            </a:r>
            <a:r>
              <a:rPr sz="950" spc="9" dirty="0" smtClean="0">
                <a:latin typeface="Arial"/>
                <a:cs typeface="Arial"/>
              </a:rPr>
              <a:t>D</a:t>
            </a:r>
            <a:r>
              <a:rPr sz="950" spc="-9" dirty="0" smtClean="0">
                <a:latin typeface="Arial"/>
                <a:cs typeface="Arial"/>
              </a:rPr>
              <a:t>S</a:t>
            </a:r>
            <a:r>
              <a:rPr sz="950" spc="0" dirty="0" smtClean="0">
                <a:latin typeface="Arial"/>
                <a:cs typeface="Arial"/>
              </a:rPr>
              <a:t>?</a:t>
            </a:r>
            <a:endParaRPr sz="95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988548" y="7864154"/>
            <a:ext cx="5790025" cy="1485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085"/>
              </a:lnSpc>
              <a:spcBef>
                <a:spcPts val="54"/>
              </a:spcBef>
            </a:pPr>
            <a:r>
              <a:rPr sz="950" spc="0" dirty="0" smtClean="0">
                <a:latin typeface="Arial"/>
                <a:cs typeface="Arial"/>
              </a:rPr>
              <a:t>12.</a:t>
            </a:r>
            <a:r>
              <a:rPr sz="950" spc="95" dirty="0" smtClean="0">
                <a:latin typeface="Arial"/>
                <a:cs typeface="Arial"/>
              </a:rPr>
              <a:t> </a:t>
            </a:r>
            <a:r>
              <a:rPr sz="950" spc="0" dirty="0" smtClean="0">
                <a:latin typeface="Arial"/>
                <a:cs typeface="Arial"/>
              </a:rPr>
              <a:t>O</a:t>
            </a:r>
            <a:r>
              <a:rPr sz="950" spc="39" dirty="0" smtClean="0">
                <a:latin typeface="Arial"/>
                <a:cs typeface="Arial"/>
              </a:rPr>
              <a:t> </a:t>
            </a:r>
            <a:r>
              <a:rPr sz="950" spc="0" dirty="0" smtClean="0">
                <a:latin typeface="Arial"/>
                <a:cs typeface="Arial"/>
              </a:rPr>
              <a:t>q</a:t>
            </a:r>
            <a:r>
              <a:rPr sz="950" spc="-9" dirty="0" smtClean="0">
                <a:latin typeface="Arial"/>
                <a:cs typeface="Arial"/>
              </a:rPr>
              <a:t>u</a:t>
            </a:r>
            <a:r>
              <a:rPr sz="950" spc="0" dirty="0" smtClean="0">
                <a:latin typeface="Arial"/>
                <a:cs typeface="Arial"/>
              </a:rPr>
              <a:t>e</a:t>
            </a:r>
            <a:r>
              <a:rPr sz="950" spc="30" dirty="0" smtClean="0">
                <a:latin typeface="Arial"/>
                <a:cs typeface="Arial"/>
              </a:rPr>
              <a:t> </a:t>
            </a:r>
            <a:r>
              <a:rPr sz="950" spc="9" dirty="0" smtClean="0">
                <a:latin typeface="Arial"/>
                <a:cs typeface="Arial"/>
              </a:rPr>
              <a:t>s</a:t>
            </a:r>
            <a:r>
              <a:rPr sz="950" spc="0" dirty="0" smtClean="0">
                <a:latin typeface="Arial"/>
                <a:cs typeface="Arial"/>
              </a:rPr>
              <a:t>ão</a:t>
            </a:r>
            <a:r>
              <a:rPr sz="950" spc="15" dirty="0" smtClean="0">
                <a:latin typeface="Arial"/>
                <a:cs typeface="Arial"/>
              </a:rPr>
              <a:t> </a:t>
            </a:r>
            <a:r>
              <a:rPr sz="950" b="1" i="1" spc="19" dirty="0" smtClean="0">
                <a:latin typeface="Arial"/>
                <a:cs typeface="Arial"/>
              </a:rPr>
              <a:t>l</a:t>
            </a:r>
            <a:r>
              <a:rPr sz="950" b="1" i="1" spc="-9" dirty="0" smtClean="0">
                <a:latin typeface="Arial"/>
                <a:cs typeface="Arial"/>
              </a:rPr>
              <a:t>a</a:t>
            </a:r>
            <a:r>
              <a:rPr sz="950" b="1" i="1" spc="0" dirty="0" smtClean="0">
                <a:latin typeface="Arial"/>
                <a:cs typeface="Arial"/>
              </a:rPr>
              <a:t>ç</a:t>
            </a:r>
            <a:r>
              <a:rPr sz="950" b="1" i="1" spc="-4" dirty="0" smtClean="0">
                <a:latin typeface="Arial"/>
                <a:cs typeface="Arial"/>
              </a:rPr>
              <a:t>o</a:t>
            </a:r>
            <a:r>
              <a:rPr sz="950" b="1" i="1" spc="0" dirty="0" smtClean="0">
                <a:latin typeface="Arial"/>
                <a:cs typeface="Arial"/>
              </a:rPr>
              <a:t>s</a:t>
            </a:r>
            <a:r>
              <a:rPr sz="950" b="1" i="1" spc="47" dirty="0" smtClean="0">
                <a:latin typeface="Arial"/>
                <a:cs typeface="Arial"/>
              </a:rPr>
              <a:t> </a:t>
            </a:r>
            <a:r>
              <a:rPr sz="950" b="1" i="1" spc="-4" dirty="0" smtClean="0">
                <a:latin typeface="Arial"/>
                <a:cs typeface="Arial"/>
              </a:rPr>
              <a:t>d</a:t>
            </a:r>
            <a:r>
              <a:rPr sz="950" b="1" i="1" spc="0" dirty="0" smtClean="0">
                <a:latin typeface="Arial"/>
                <a:cs typeface="Arial"/>
              </a:rPr>
              <a:t>e</a:t>
            </a:r>
            <a:r>
              <a:rPr sz="950" b="1" i="1" spc="31" dirty="0" smtClean="0">
                <a:latin typeface="Arial"/>
                <a:cs typeface="Arial"/>
              </a:rPr>
              <a:t> </a:t>
            </a:r>
            <a:r>
              <a:rPr sz="950" b="1" i="1" spc="14" dirty="0" smtClean="0">
                <a:latin typeface="Arial"/>
                <a:cs typeface="Arial"/>
              </a:rPr>
              <a:t>c</a:t>
            </a:r>
            <a:r>
              <a:rPr sz="950" b="1" i="1" spc="-4" dirty="0" smtClean="0">
                <a:latin typeface="Arial"/>
                <a:cs typeface="Arial"/>
              </a:rPr>
              <a:t>on</a:t>
            </a:r>
            <a:r>
              <a:rPr sz="950" b="1" i="1" spc="0" dirty="0" smtClean="0">
                <a:latin typeface="Arial"/>
                <a:cs typeface="Arial"/>
              </a:rPr>
              <a:t>t</a:t>
            </a:r>
            <a:r>
              <a:rPr sz="950" b="1" i="1" spc="4" dirty="0" smtClean="0">
                <a:latin typeface="Arial"/>
                <a:cs typeface="Arial"/>
              </a:rPr>
              <a:t>r</a:t>
            </a:r>
            <a:r>
              <a:rPr sz="950" b="1" i="1" spc="-4" dirty="0" smtClean="0">
                <a:latin typeface="Arial"/>
                <a:cs typeface="Arial"/>
              </a:rPr>
              <a:t>o</a:t>
            </a:r>
            <a:r>
              <a:rPr sz="950" b="1" i="1" spc="4" dirty="0" smtClean="0">
                <a:latin typeface="Arial"/>
                <a:cs typeface="Arial"/>
              </a:rPr>
              <a:t>l</a:t>
            </a:r>
            <a:r>
              <a:rPr sz="950" b="1" i="1" spc="0" dirty="0" smtClean="0">
                <a:latin typeface="Arial"/>
                <a:cs typeface="Arial"/>
              </a:rPr>
              <a:t>e?</a:t>
            </a:r>
            <a:r>
              <a:rPr sz="950" b="1" i="1" spc="79" dirty="0" smtClean="0">
                <a:latin typeface="Arial"/>
                <a:cs typeface="Arial"/>
              </a:rPr>
              <a:t> </a:t>
            </a:r>
            <a:r>
              <a:rPr sz="950" spc="0" dirty="0" smtClean="0">
                <a:latin typeface="Arial"/>
                <a:cs typeface="Arial"/>
              </a:rPr>
              <a:t>E</a:t>
            </a:r>
            <a:r>
              <a:rPr sz="950" spc="-4" dirty="0" smtClean="0">
                <a:latin typeface="Arial"/>
                <a:cs typeface="Arial"/>
              </a:rPr>
              <a:t>x</a:t>
            </a:r>
            <a:r>
              <a:rPr sz="950" spc="14" dirty="0" smtClean="0">
                <a:latin typeface="Arial"/>
                <a:cs typeface="Arial"/>
              </a:rPr>
              <a:t>p</a:t>
            </a:r>
            <a:r>
              <a:rPr sz="950" spc="0" dirty="0" smtClean="0">
                <a:latin typeface="Arial"/>
                <a:cs typeface="Arial"/>
              </a:rPr>
              <a:t>l</a:t>
            </a:r>
            <a:r>
              <a:rPr sz="950" spc="-9" dirty="0" smtClean="0">
                <a:latin typeface="Arial"/>
                <a:cs typeface="Arial"/>
              </a:rPr>
              <a:t>i</a:t>
            </a:r>
            <a:r>
              <a:rPr sz="950" spc="14" dirty="0" smtClean="0">
                <a:latin typeface="Arial"/>
                <a:cs typeface="Arial"/>
              </a:rPr>
              <a:t>q</a:t>
            </a:r>
            <a:r>
              <a:rPr sz="950" spc="0" dirty="0" smtClean="0">
                <a:latin typeface="Arial"/>
                <a:cs typeface="Arial"/>
              </a:rPr>
              <a:t>ue</a:t>
            </a:r>
            <a:r>
              <a:rPr sz="950" spc="57" dirty="0" smtClean="0">
                <a:latin typeface="Arial"/>
                <a:cs typeface="Arial"/>
              </a:rPr>
              <a:t> </a:t>
            </a:r>
            <a:r>
              <a:rPr sz="950" spc="0" dirty="0" smtClean="0">
                <a:latin typeface="Arial"/>
                <a:cs typeface="Arial"/>
              </a:rPr>
              <a:t>q</a:t>
            </a:r>
            <a:r>
              <a:rPr sz="950" spc="-9" dirty="0" smtClean="0">
                <a:latin typeface="Arial"/>
                <a:cs typeface="Arial"/>
              </a:rPr>
              <a:t>u</a:t>
            </a:r>
            <a:r>
              <a:rPr sz="950" spc="14" dirty="0" smtClean="0">
                <a:latin typeface="Arial"/>
                <a:cs typeface="Arial"/>
              </a:rPr>
              <a:t>a</a:t>
            </a:r>
            <a:r>
              <a:rPr sz="950" spc="0" dirty="0" smtClean="0">
                <a:latin typeface="Arial"/>
                <a:cs typeface="Arial"/>
              </a:rPr>
              <a:t>is</a:t>
            </a:r>
            <a:r>
              <a:rPr sz="950" spc="42" dirty="0" smtClean="0">
                <a:latin typeface="Arial"/>
                <a:cs typeface="Arial"/>
              </a:rPr>
              <a:t> </a:t>
            </a:r>
            <a:r>
              <a:rPr sz="950" spc="9" dirty="0" smtClean="0">
                <a:latin typeface="Arial"/>
                <a:cs typeface="Arial"/>
              </a:rPr>
              <a:t>s</a:t>
            </a:r>
            <a:r>
              <a:rPr sz="950" spc="0" dirty="0" smtClean="0">
                <a:latin typeface="Arial"/>
                <a:cs typeface="Arial"/>
              </a:rPr>
              <a:t>u</a:t>
            </a:r>
            <a:r>
              <a:rPr sz="950" spc="-9" dirty="0" smtClean="0">
                <a:latin typeface="Arial"/>
                <a:cs typeface="Arial"/>
              </a:rPr>
              <a:t>a</a:t>
            </a:r>
            <a:r>
              <a:rPr sz="950" spc="0" dirty="0" smtClean="0">
                <a:latin typeface="Arial"/>
                <a:cs typeface="Arial"/>
              </a:rPr>
              <a:t>s</a:t>
            </a:r>
            <a:r>
              <a:rPr sz="950" spc="39" dirty="0" smtClean="0">
                <a:latin typeface="Arial"/>
                <a:cs typeface="Arial"/>
              </a:rPr>
              <a:t> </a:t>
            </a:r>
            <a:r>
              <a:rPr sz="950" spc="-4" dirty="0" smtClean="0">
                <a:latin typeface="Arial"/>
                <a:cs typeface="Arial"/>
              </a:rPr>
              <a:t>f</a:t>
            </a:r>
            <a:r>
              <a:rPr sz="950" spc="0" dirty="0" smtClean="0">
                <a:latin typeface="Arial"/>
                <a:cs typeface="Arial"/>
              </a:rPr>
              <a:t>un</a:t>
            </a:r>
            <a:r>
              <a:rPr sz="950" spc="-4" dirty="0" smtClean="0">
                <a:latin typeface="Arial"/>
                <a:cs typeface="Arial"/>
              </a:rPr>
              <a:t>ç</a:t>
            </a:r>
            <a:r>
              <a:rPr sz="950" spc="0" dirty="0" smtClean="0">
                <a:latin typeface="Arial"/>
                <a:cs typeface="Arial"/>
              </a:rPr>
              <a:t>ões</a:t>
            </a:r>
            <a:r>
              <a:rPr sz="950" spc="55" dirty="0" smtClean="0">
                <a:latin typeface="Arial"/>
                <a:cs typeface="Arial"/>
              </a:rPr>
              <a:t> </a:t>
            </a:r>
            <a:r>
              <a:rPr sz="950" spc="0" dirty="0" smtClean="0">
                <a:latin typeface="Arial"/>
                <a:cs typeface="Arial"/>
              </a:rPr>
              <a:t>e</a:t>
            </a:r>
            <a:r>
              <a:rPr sz="950" spc="20" dirty="0" smtClean="0">
                <a:latin typeface="Arial"/>
                <a:cs typeface="Arial"/>
              </a:rPr>
              <a:t> </a:t>
            </a:r>
            <a:r>
              <a:rPr sz="950" spc="9" dirty="0" smtClean="0">
                <a:latin typeface="Arial"/>
                <a:cs typeface="Arial"/>
              </a:rPr>
              <a:t>c</a:t>
            </a:r>
            <a:r>
              <a:rPr sz="950" spc="0" dirty="0" smtClean="0">
                <a:latin typeface="Arial"/>
                <a:cs typeface="Arial"/>
              </a:rPr>
              <a:t>ara</a:t>
            </a:r>
            <a:r>
              <a:rPr sz="950" spc="-4" dirty="0" smtClean="0">
                <a:latin typeface="Arial"/>
                <a:cs typeface="Arial"/>
              </a:rPr>
              <a:t>c</a:t>
            </a:r>
            <a:r>
              <a:rPr sz="950" spc="4" dirty="0" smtClean="0">
                <a:latin typeface="Arial"/>
                <a:cs typeface="Arial"/>
              </a:rPr>
              <a:t>t</a:t>
            </a:r>
            <a:r>
              <a:rPr sz="950" spc="0" dirty="0" smtClean="0">
                <a:latin typeface="Arial"/>
                <a:cs typeface="Arial"/>
              </a:rPr>
              <a:t>eri</a:t>
            </a:r>
            <a:r>
              <a:rPr sz="950" spc="-4" dirty="0" smtClean="0">
                <a:latin typeface="Arial"/>
                <a:cs typeface="Arial"/>
              </a:rPr>
              <a:t>z</a:t>
            </a:r>
            <a:r>
              <a:rPr sz="950" spc="0" dirty="0" smtClean="0">
                <a:latin typeface="Arial"/>
                <a:cs typeface="Arial"/>
              </a:rPr>
              <a:t>e</a:t>
            </a:r>
            <a:r>
              <a:rPr sz="950" spc="63" dirty="0" smtClean="0">
                <a:latin typeface="Arial"/>
                <a:cs typeface="Arial"/>
              </a:rPr>
              <a:t> </a:t>
            </a:r>
            <a:r>
              <a:rPr sz="950" spc="9" dirty="0" smtClean="0">
                <a:latin typeface="Arial"/>
                <a:cs typeface="Arial"/>
              </a:rPr>
              <a:t>s</a:t>
            </a:r>
            <a:r>
              <a:rPr sz="950" spc="0" dirty="0" smtClean="0">
                <a:latin typeface="Arial"/>
                <a:cs typeface="Arial"/>
              </a:rPr>
              <a:t>e</a:t>
            </a:r>
            <a:r>
              <a:rPr sz="950" spc="-9" dirty="0" smtClean="0">
                <a:latin typeface="Arial"/>
                <a:cs typeface="Arial"/>
              </a:rPr>
              <a:t>u</a:t>
            </a:r>
            <a:r>
              <a:rPr sz="950" spc="0" dirty="0" smtClean="0">
                <a:latin typeface="Arial"/>
                <a:cs typeface="Arial"/>
              </a:rPr>
              <a:t>s</a:t>
            </a:r>
            <a:r>
              <a:rPr sz="950" spc="39" dirty="0" smtClean="0">
                <a:latin typeface="Arial"/>
                <a:cs typeface="Arial"/>
              </a:rPr>
              <a:t> </a:t>
            </a:r>
            <a:r>
              <a:rPr sz="950" spc="-9" dirty="0" smtClean="0">
                <a:latin typeface="Arial"/>
                <a:cs typeface="Arial"/>
              </a:rPr>
              <a:t>p</a:t>
            </a:r>
            <a:r>
              <a:rPr sz="950" spc="14" dirty="0" smtClean="0">
                <a:latin typeface="Arial"/>
                <a:cs typeface="Arial"/>
              </a:rPr>
              <a:t>r</a:t>
            </a:r>
            <a:r>
              <a:rPr sz="950" spc="-9" dirty="0" smtClean="0">
                <a:latin typeface="Arial"/>
                <a:cs typeface="Arial"/>
              </a:rPr>
              <a:t>i</a:t>
            </a:r>
            <a:r>
              <a:rPr sz="950" spc="0" dirty="0" smtClean="0">
                <a:latin typeface="Arial"/>
                <a:cs typeface="Arial"/>
              </a:rPr>
              <a:t>n</a:t>
            </a:r>
            <a:r>
              <a:rPr sz="950" spc="9" dirty="0" smtClean="0">
                <a:latin typeface="Arial"/>
                <a:cs typeface="Arial"/>
              </a:rPr>
              <a:t>c</a:t>
            </a:r>
            <a:r>
              <a:rPr sz="950" spc="0" dirty="0" smtClean="0">
                <a:latin typeface="Arial"/>
                <a:cs typeface="Arial"/>
              </a:rPr>
              <a:t>ipa</a:t>
            </a:r>
            <a:r>
              <a:rPr sz="950" spc="-9" dirty="0" smtClean="0">
                <a:latin typeface="Arial"/>
                <a:cs typeface="Arial"/>
              </a:rPr>
              <a:t>i</a:t>
            </a:r>
            <a:r>
              <a:rPr sz="950" spc="0" dirty="0" smtClean="0">
                <a:latin typeface="Arial"/>
                <a:cs typeface="Arial"/>
              </a:rPr>
              <a:t>s</a:t>
            </a:r>
            <a:r>
              <a:rPr sz="950" spc="70" dirty="0" smtClean="0">
                <a:latin typeface="Arial"/>
                <a:cs typeface="Arial"/>
              </a:rPr>
              <a:t> </a:t>
            </a:r>
            <a:r>
              <a:rPr sz="950" spc="-9" dirty="0" smtClean="0">
                <a:latin typeface="Arial"/>
                <a:cs typeface="Arial"/>
              </a:rPr>
              <a:t>e</a:t>
            </a:r>
            <a:r>
              <a:rPr sz="950" spc="0" dirty="0" smtClean="0">
                <a:latin typeface="Arial"/>
                <a:cs typeface="Arial"/>
              </a:rPr>
              <a:t>l</a:t>
            </a:r>
            <a:r>
              <a:rPr sz="950" spc="14" dirty="0" smtClean="0">
                <a:latin typeface="Arial"/>
                <a:cs typeface="Arial"/>
              </a:rPr>
              <a:t>e</a:t>
            </a:r>
            <a:r>
              <a:rPr sz="950" spc="-4" dirty="0" smtClean="0">
                <a:latin typeface="Arial"/>
                <a:cs typeface="Arial"/>
              </a:rPr>
              <a:t>m</a:t>
            </a:r>
            <a:r>
              <a:rPr sz="950" spc="14" dirty="0" smtClean="0">
                <a:latin typeface="Arial"/>
                <a:cs typeface="Arial"/>
              </a:rPr>
              <a:t>e</a:t>
            </a:r>
            <a:r>
              <a:rPr sz="950" spc="-9" dirty="0" smtClean="0">
                <a:latin typeface="Arial"/>
                <a:cs typeface="Arial"/>
              </a:rPr>
              <a:t>n</a:t>
            </a:r>
            <a:r>
              <a:rPr sz="950" spc="19" dirty="0" smtClean="0">
                <a:latin typeface="Arial"/>
                <a:cs typeface="Arial"/>
              </a:rPr>
              <a:t>t</a:t>
            </a:r>
            <a:r>
              <a:rPr sz="950" spc="-9" dirty="0" smtClean="0">
                <a:latin typeface="Arial"/>
                <a:cs typeface="Arial"/>
              </a:rPr>
              <a:t>o</a:t>
            </a:r>
            <a:r>
              <a:rPr sz="950" spc="9" dirty="0" smtClean="0">
                <a:latin typeface="Arial"/>
                <a:cs typeface="Arial"/>
              </a:rPr>
              <a:t>s</a:t>
            </a:r>
            <a:r>
              <a:rPr sz="950" spc="0" dirty="0" smtClean="0">
                <a:latin typeface="Arial"/>
                <a:cs typeface="Arial"/>
              </a:rPr>
              <a:t>.</a:t>
            </a:r>
            <a:endParaRPr sz="95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988544" y="8147618"/>
            <a:ext cx="5827288" cy="29177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085"/>
              </a:lnSpc>
              <a:spcBef>
                <a:spcPts val="54"/>
              </a:spcBef>
            </a:pPr>
            <a:r>
              <a:rPr sz="950" spc="0" dirty="0" smtClean="0">
                <a:latin typeface="Arial"/>
                <a:cs typeface="Arial"/>
              </a:rPr>
              <a:t>13.</a:t>
            </a:r>
            <a:r>
              <a:rPr sz="950" spc="95" dirty="0" smtClean="0">
                <a:latin typeface="Arial"/>
                <a:cs typeface="Arial"/>
              </a:rPr>
              <a:t> </a:t>
            </a:r>
            <a:r>
              <a:rPr sz="950" spc="0" dirty="0" smtClean="0">
                <a:latin typeface="Arial"/>
                <a:cs typeface="Arial"/>
              </a:rPr>
              <a:t>O</a:t>
            </a:r>
            <a:r>
              <a:rPr sz="950" spc="207" dirty="0" smtClean="0">
                <a:latin typeface="Arial"/>
                <a:cs typeface="Arial"/>
              </a:rPr>
              <a:t> </a:t>
            </a:r>
            <a:r>
              <a:rPr sz="950" spc="0" dirty="0" smtClean="0">
                <a:latin typeface="Arial"/>
                <a:cs typeface="Arial"/>
              </a:rPr>
              <a:t>que</a:t>
            </a:r>
            <a:r>
              <a:rPr sz="950" spc="208" dirty="0" smtClean="0">
                <a:latin typeface="Arial"/>
                <a:cs typeface="Arial"/>
              </a:rPr>
              <a:t> </a:t>
            </a:r>
            <a:r>
              <a:rPr sz="950" spc="9" dirty="0" smtClean="0">
                <a:latin typeface="Arial"/>
                <a:cs typeface="Arial"/>
              </a:rPr>
              <a:t>v</a:t>
            </a:r>
            <a:r>
              <a:rPr sz="950" spc="-9" dirty="0" smtClean="0">
                <a:latin typeface="Arial"/>
                <a:cs typeface="Arial"/>
              </a:rPr>
              <a:t>o</a:t>
            </a:r>
            <a:r>
              <a:rPr sz="950" spc="9" dirty="0" smtClean="0">
                <a:latin typeface="Arial"/>
                <a:cs typeface="Arial"/>
              </a:rPr>
              <a:t>c</a:t>
            </a:r>
            <a:r>
              <a:rPr sz="950" spc="0" dirty="0" smtClean="0">
                <a:latin typeface="Arial"/>
                <a:cs typeface="Arial"/>
              </a:rPr>
              <a:t>ê</a:t>
            </a:r>
            <a:r>
              <a:rPr sz="950" spc="213" dirty="0" smtClean="0">
                <a:latin typeface="Arial"/>
                <a:cs typeface="Arial"/>
              </a:rPr>
              <a:t> </a:t>
            </a:r>
            <a:r>
              <a:rPr sz="950" spc="0" dirty="0" smtClean="0">
                <a:latin typeface="Arial"/>
                <a:cs typeface="Arial"/>
              </a:rPr>
              <a:t>e</a:t>
            </a:r>
            <a:r>
              <a:rPr sz="950" spc="-9" dirty="0" smtClean="0">
                <a:latin typeface="Arial"/>
                <a:cs typeface="Arial"/>
              </a:rPr>
              <a:t>n</a:t>
            </a:r>
            <a:r>
              <a:rPr sz="950" spc="19" dirty="0" smtClean="0">
                <a:latin typeface="Arial"/>
                <a:cs typeface="Arial"/>
              </a:rPr>
              <a:t>t</a:t>
            </a:r>
            <a:r>
              <a:rPr sz="950" spc="0" dirty="0" smtClean="0">
                <a:latin typeface="Arial"/>
                <a:cs typeface="Arial"/>
              </a:rPr>
              <a:t>ende</a:t>
            </a:r>
            <a:r>
              <a:rPr sz="950" spc="230" dirty="0" smtClean="0">
                <a:latin typeface="Arial"/>
                <a:cs typeface="Arial"/>
              </a:rPr>
              <a:t> </a:t>
            </a:r>
            <a:r>
              <a:rPr sz="950" spc="14" dirty="0" smtClean="0">
                <a:latin typeface="Arial"/>
                <a:cs typeface="Arial"/>
              </a:rPr>
              <a:t>p</a:t>
            </a:r>
            <a:r>
              <a:rPr sz="950" spc="-9" dirty="0" smtClean="0">
                <a:latin typeface="Arial"/>
                <a:cs typeface="Arial"/>
              </a:rPr>
              <a:t>o</a:t>
            </a:r>
            <a:r>
              <a:rPr sz="950" spc="0" dirty="0" smtClean="0">
                <a:latin typeface="Arial"/>
                <a:cs typeface="Arial"/>
              </a:rPr>
              <a:t>r</a:t>
            </a:r>
            <a:r>
              <a:rPr sz="950" spc="221" dirty="0" smtClean="0">
                <a:latin typeface="Arial"/>
                <a:cs typeface="Arial"/>
              </a:rPr>
              <a:t> </a:t>
            </a:r>
            <a:r>
              <a:rPr sz="950" b="1" i="1" spc="-4" dirty="0" smtClean="0">
                <a:latin typeface="Arial"/>
                <a:cs typeface="Arial"/>
              </a:rPr>
              <a:t>M</a:t>
            </a:r>
            <a:r>
              <a:rPr sz="950" b="1" i="1" spc="4" dirty="0" smtClean="0">
                <a:latin typeface="Arial"/>
                <a:cs typeface="Arial"/>
              </a:rPr>
              <a:t>i</a:t>
            </a:r>
            <a:r>
              <a:rPr sz="950" b="1" i="1" spc="-4" dirty="0" smtClean="0">
                <a:latin typeface="Arial"/>
                <a:cs typeface="Arial"/>
              </a:rPr>
              <a:t>d</a:t>
            </a:r>
            <a:r>
              <a:rPr sz="950" b="1" i="1" spc="-14" dirty="0" smtClean="0">
                <a:latin typeface="Arial"/>
                <a:cs typeface="Arial"/>
              </a:rPr>
              <a:t>d</a:t>
            </a:r>
            <a:r>
              <a:rPr sz="950" b="1" i="1" spc="19" dirty="0" smtClean="0">
                <a:latin typeface="Arial"/>
                <a:cs typeface="Arial"/>
              </a:rPr>
              <a:t>l</a:t>
            </a:r>
            <a:r>
              <a:rPr sz="950" b="1" i="1" spc="0" dirty="0" smtClean="0">
                <a:latin typeface="Arial"/>
                <a:cs typeface="Arial"/>
              </a:rPr>
              <a:t>ewa</a:t>
            </a:r>
            <a:r>
              <a:rPr sz="950" b="1" i="1" spc="4" dirty="0" smtClean="0">
                <a:latin typeface="Arial"/>
                <a:cs typeface="Arial"/>
              </a:rPr>
              <a:t>r</a:t>
            </a:r>
            <a:r>
              <a:rPr sz="950" b="1" i="1" spc="14" dirty="0" smtClean="0">
                <a:latin typeface="Arial"/>
                <a:cs typeface="Arial"/>
              </a:rPr>
              <a:t>e</a:t>
            </a:r>
            <a:r>
              <a:rPr sz="950" b="1" i="1" spc="0" dirty="0" smtClean="0">
                <a:latin typeface="Arial"/>
                <a:cs typeface="Arial"/>
              </a:rPr>
              <a:t>? </a:t>
            </a:r>
            <a:r>
              <a:rPr sz="950" b="1" i="1" spc="2" dirty="0" smtClean="0">
                <a:latin typeface="Arial"/>
                <a:cs typeface="Arial"/>
              </a:rPr>
              <a:t> </a:t>
            </a:r>
            <a:r>
              <a:rPr sz="950" spc="0" dirty="0" smtClean="0">
                <a:latin typeface="Arial"/>
                <a:cs typeface="Arial"/>
              </a:rPr>
              <a:t>Qu</a:t>
            </a:r>
            <a:r>
              <a:rPr sz="950" spc="14" dirty="0" smtClean="0">
                <a:latin typeface="Arial"/>
                <a:cs typeface="Arial"/>
              </a:rPr>
              <a:t>a</a:t>
            </a:r>
            <a:r>
              <a:rPr sz="950" spc="0" dirty="0" smtClean="0">
                <a:latin typeface="Arial"/>
                <a:cs typeface="Arial"/>
              </a:rPr>
              <a:t>l</a:t>
            </a:r>
            <a:r>
              <a:rPr sz="950" spc="210" dirty="0" smtClean="0">
                <a:latin typeface="Arial"/>
                <a:cs typeface="Arial"/>
              </a:rPr>
              <a:t> </a:t>
            </a:r>
            <a:r>
              <a:rPr sz="950" spc="0" dirty="0" smtClean="0">
                <a:latin typeface="Arial"/>
                <a:cs typeface="Arial"/>
              </a:rPr>
              <a:t>a</a:t>
            </a:r>
            <a:r>
              <a:rPr sz="950" spc="198" dirty="0" smtClean="0">
                <a:latin typeface="Arial"/>
                <a:cs typeface="Arial"/>
              </a:rPr>
              <a:t> </a:t>
            </a:r>
            <a:r>
              <a:rPr sz="950" spc="14" dirty="0" smtClean="0">
                <a:latin typeface="Arial"/>
                <a:cs typeface="Arial"/>
              </a:rPr>
              <a:t>i</a:t>
            </a:r>
            <a:r>
              <a:rPr sz="950" spc="-4" dirty="0" smtClean="0">
                <a:latin typeface="Arial"/>
                <a:cs typeface="Arial"/>
              </a:rPr>
              <a:t>m</a:t>
            </a:r>
            <a:r>
              <a:rPr sz="950" spc="0" dirty="0" smtClean="0">
                <a:latin typeface="Arial"/>
                <a:cs typeface="Arial"/>
              </a:rPr>
              <a:t>po</a:t>
            </a:r>
            <a:r>
              <a:rPr sz="950" spc="14" dirty="0" smtClean="0">
                <a:latin typeface="Arial"/>
                <a:cs typeface="Arial"/>
              </a:rPr>
              <a:t>r</a:t>
            </a:r>
            <a:r>
              <a:rPr sz="950" spc="4" dirty="0" smtClean="0">
                <a:latin typeface="Arial"/>
                <a:cs typeface="Arial"/>
              </a:rPr>
              <a:t>t</a:t>
            </a:r>
            <a:r>
              <a:rPr sz="950" spc="0" dirty="0" smtClean="0">
                <a:latin typeface="Arial"/>
                <a:cs typeface="Arial"/>
              </a:rPr>
              <a:t>â</a:t>
            </a:r>
            <a:r>
              <a:rPr sz="950" spc="-9" dirty="0" smtClean="0">
                <a:latin typeface="Arial"/>
                <a:cs typeface="Arial"/>
              </a:rPr>
              <a:t>n</a:t>
            </a:r>
            <a:r>
              <a:rPr sz="950" spc="9" dirty="0" smtClean="0">
                <a:latin typeface="Arial"/>
                <a:cs typeface="Arial"/>
              </a:rPr>
              <a:t>c</a:t>
            </a:r>
            <a:r>
              <a:rPr sz="950" spc="0" dirty="0" smtClean="0">
                <a:latin typeface="Arial"/>
                <a:cs typeface="Arial"/>
              </a:rPr>
              <a:t>ia</a:t>
            </a:r>
            <a:r>
              <a:rPr sz="950" spc="244" dirty="0" smtClean="0">
                <a:latin typeface="Arial"/>
                <a:cs typeface="Arial"/>
              </a:rPr>
              <a:t> </a:t>
            </a:r>
            <a:r>
              <a:rPr sz="950" spc="-9" dirty="0" smtClean="0">
                <a:latin typeface="Arial"/>
                <a:cs typeface="Arial"/>
              </a:rPr>
              <a:t>d</a:t>
            </a:r>
            <a:r>
              <a:rPr sz="950" spc="0" dirty="0" smtClean="0">
                <a:latin typeface="Arial"/>
                <a:cs typeface="Arial"/>
              </a:rPr>
              <a:t>o</a:t>
            </a:r>
            <a:r>
              <a:rPr sz="950" spc="203" dirty="0" smtClean="0">
                <a:latin typeface="Arial"/>
                <a:cs typeface="Arial"/>
              </a:rPr>
              <a:t> </a:t>
            </a:r>
            <a:r>
              <a:rPr sz="950" spc="4" dirty="0" smtClean="0">
                <a:latin typeface="Arial"/>
                <a:cs typeface="Arial"/>
              </a:rPr>
              <a:t>t</a:t>
            </a:r>
            <a:r>
              <a:rPr sz="950" spc="0" dirty="0" smtClean="0">
                <a:latin typeface="Arial"/>
                <a:cs typeface="Arial"/>
              </a:rPr>
              <a:t>er</a:t>
            </a:r>
            <a:r>
              <a:rPr sz="950" spc="9" dirty="0" smtClean="0">
                <a:latin typeface="Arial"/>
                <a:cs typeface="Arial"/>
              </a:rPr>
              <a:t>m</a:t>
            </a:r>
            <a:r>
              <a:rPr sz="950" spc="0" dirty="0" smtClean="0">
                <a:latin typeface="Arial"/>
                <a:cs typeface="Arial"/>
              </a:rPr>
              <a:t>o</a:t>
            </a:r>
            <a:r>
              <a:rPr sz="950" spc="210" dirty="0" smtClean="0">
                <a:latin typeface="Arial"/>
                <a:cs typeface="Arial"/>
              </a:rPr>
              <a:t> </a:t>
            </a:r>
            <a:r>
              <a:rPr sz="950" spc="14" dirty="0" smtClean="0">
                <a:latin typeface="Arial"/>
                <a:cs typeface="Arial"/>
              </a:rPr>
              <a:t>“</a:t>
            </a:r>
            <a:r>
              <a:rPr sz="950" spc="-4" dirty="0" smtClean="0">
                <a:latin typeface="Arial"/>
                <a:cs typeface="Arial"/>
              </a:rPr>
              <a:t>C</a:t>
            </a:r>
            <a:r>
              <a:rPr sz="950" spc="14" dirty="0" smtClean="0">
                <a:latin typeface="Arial"/>
                <a:cs typeface="Arial"/>
              </a:rPr>
              <a:t>a</a:t>
            </a:r>
            <a:r>
              <a:rPr sz="950" spc="-4" dirty="0" smtClean="0">
                <a:latin typeface="Arial"/>
                <a:cs typeface="Arial"/>
              </a:rPr>
              <a:t>m</a:t>
            </a:r>
            <a:r>
              <a:rPr sz="950" spc="0" dirty="0" smtClean="0">
                <a:latin typeface="Arial"/>
                <a:cs typeface="Arial"/>
              </a:rPr>
              <a:t>ada</a:t>
            </a:r>
            <a:r>
              <a:rPr sz="950" spc="232" dirty="0" smtClean="0">
                <a:latin typeface="Arial"/>
                <a:cs typeface="Arial"/>
              </a:rPr>
              <a:t> </a:t>
            </a:r>
            <a:r>
              <a:rPr sz="950" spc="0" dirty="0" smtClean="0">
                <a:latin typeface="Arial"/>
                <a:cs typeface="Arial"/>
              </a:rPr>
              <a:t>de</a:t>
            </a:r>
            <a:r>
              <a:rPr sz="950" spc="203" dirty="0" smtClean="0">
                <a:latin typeface="Arial"/>
                <a:cs typeface="Arial"/>
              </a:rPr>
              <a:t> </a:t>
            </a:r>
            <a:r>
              <a:rPr sz="950" spc="9" dirty="0" smtClean="0">
                <a:latin typeface="Arial"/>
                <a:cs typeface="Arial"/>
              </a:rPr>
              <a:t>s</a:t>
            </a:r>
            <a:r>
              <a:rPr sz="950" spc="-9" dirty="0" smtClean="0">
                <a:latin typeface="Arial"/>
                <a:cs typeface="Arial"/>
              </a:rPr>
              <a:t>o</a:t>
            </a:r>
            <a:r>
              <a:rPr sz="950" spc="19" dirty="0" smtClean="0">
                <a:latin typeface="Arial"/>
                <a:cs typeface="Arial"/>
              </a:rPr>
              <a:t>f</a:t>
            </a:r>
            <a:r>
              <a:rPr sz="950" spc="4" dirty="0" smtClean="0">
                <a:latin typeface="Arial"/>
                <a:cs typeface="Arial"/>
              </a:rPr>
              <a:t>t</a:t>
            </a:r>
            <a:r>
              <a:rPr sz="950" spc="-14" dirty="0" smtClean="0">
                <a:latin typeface="Arial"/>
                <a:cs typeface="Arial"/>
              </a:rPr>
              <a:t>w</a:t>
            </a:r>
            <a:r>
              <a:rPr sz="950" spc="0" dirty="0" smtClean="0">
                <a:latin typeface="Arial"/>
                <a:cs typeface="Arial"/>
              </a:rPr>
              <a:t>are”</a:t>
            </a:r>
            <a:r>
              <a:rPr sz="950" spc="237" dirty="0" smtClean="0">
                <a:latin typeface="Arial"/>
                <a:cs typeface="Arial"/>
              </a:rPr>
              <a:t> </a:t>
            </a:r>
            <a:r>
              <a:rPr sz="950" spc="0" dirty="0" smtClean="0">
                <a:latin typeface="Arial"/>
                <a:cs typeface="Arial"/>
              </a:rPr>
              <a:t>pa</a:t>
            </a:r>
            <a:r>
              <a:rPr sz="950" spc="15" dirty="0" smtClean="0">
                <a:latin typeface="Arial"/>
                <a:cs typeface="Arial"/>
              </a:rPr>
              <a:t>r</a:t>
            </a:r>
            <a:r>
              <a:rPr sz="950" spc="0" dirty="0" smtClean="0">
                <a:latin typeface="Arial"/>
                <a:cs typeface="Arial"/>
              </a:rPr>
              <a:t>a</a:t>
            </a:r>
            <a:endParaRPr sz="950">
              <a:latin typeface="Arial"/>
              <a:cs typeface="Arial"/>
            </a:endParaRPr>
          </a:p>
          <a:p>
            <a:pPr marL="235212" marR="18467">
              <a:lnSpc>
                <a:spcPct val="95825"/>
              </a:lnSpc>
            </a:pPr>
            <a:r>
              <a:rPr sz="950" spc="-4" dirty="0" smtClean="0">
                <a:latin typeface="Arial"/>
                <a:cs typeface="Arial"/>
              </a:rPr>
              <a:t>m</a:t>
            </a:r>
            <a:r>
              <a:rPr sz="950" spc="0" dirty="0" smtClean="0">
                <a:latin typeface="Arial"/>
                <a:cs typeface="Arial"/>
              </a:rPr>
              <a:t>e</a:t>
            </a:r>
            <a:r>
              <a:rPr sz="950" spc="14" dirty="0" smtClean="0">
                <a:latin typeface="Arial"/>
                <a:cs typeface="Arial"/>
              </a:rPr>
              <a:t>d</a:t>
            </a:r>
            <a:r>
              <a:rPr sz="950" spc="-9" dirty="0" smtClean="0">
                <a:latin typeface="Arial"/>
                <a:cs typeface="Arial"/>
              </a:rPr>
              <a:t>i</a:t>
            </a:r>
            <a:r>
              <a:rPr sz="950" spc="0" dirty="0" smtClean="0">
                <a:latin typeface="Arial"/>
                <a:cs typeface="Arial"/>
              </a:rPr>
              <a:t>a</a:t>
            </a:r>
            <a:r>
              <a:rPr sz="950" spc="9" dirty="0" smtClean="0">
                <a:latin typeface="Arial"/>
                <a:cs typeface="Arial"/>
              </a:rPr>
              <a:t>ç</a:t>
            </a:r>
            <a:r>
              <a:rPr sz="950" spc="0" dirty="0" smtClean="0">
                <a:latin typeface="Arial"/>
                <a:cs typeface="Arial"/>
              </a:rPr>
              <a:t>ão</a:t>
            </a:r>
            <a:r>
              <a:rPr sz="950" spc="56" dirty="0" smtClean="0">
                <a:latin typeface="Arial"/>
                <a:cs typeface="Arial"/>
              </a:rPr>
              <a:t> </a:t>
            </a:r>
            <a:r>
              <a:rPr sz="950" spc="0" dirty="0" smtClean="0">
                <a:latin typeface="Arial"/>
                <a:cs typeface="Arial"/>
              </a:rPr>
              <a:t>de</a:t>
            </a:r>
            <a:r>
              <a:rPr sz="950" spc="25" dirty="0" smtClean="0">
                <a:latin typeface="Arial"/>
                <a:cs typeface="Arial"/>
              </a:rPr>
              <a:t> </a:t>
            </a:r>
            <a:r>
              <a:rPr sz="950" spc="9" dirty="0" smtClean="0">
                <a:latin typeface="Arial"/>
                <a:cs typeface="Arial"/>
              </a:rPr>
              <a:t>c</a:t>
            </a:r>
            <a:r>
              <a:rPr sz="950" spc="-9" dirty="0" smtClean="0">
                <a:latin typeface="Arial"/>
                <a:cs typeface="Arial"/>
              </a:rPr>
              <a:t>o</a:t>
            </a:r>
            <a:r>
              <a:rPr sz="950" spc="9" dirty="0" smtClean="0">
                <a:latin typeface="Arial"/>
                <a:cs typeface="Arial"/>
              </a:rPr>
              <a:t>m</a:t>
            </a:r>
            <a:r>
              <a:rPr sz="950" spc="0" dirty="0" smtClean="0">
                <a:latin typeface="Arial"/>
                <a:cs typeface="Arial"/>
              </a:rPr>
              <a:t>pon</a:t>
            </a:r>
            <a:r>
              <a:rPr sz="950" spc="14" dirty="0" smtClean="0">
                <a:latin typeface="Arial"/>
                <a:cs typeface="Arial"/>
              </a:rPr>
              <a:t>e</a:t>
            </a:r>
            <a:r>
              <a:rPr sz="950" spc="-9" dirty="0" smtClean="0">
                <a:latin typeface="Arial"/>
                <a:cs typeface="Arial"/>
              </a:rPr>
              <a:t>n</a:t>
            </a:r>
            <a:r>
              <a:rPr sz="950" spc="19" dirty="0" smtClean="0">
                <a:latin typeface="Arial"/>
                <a:cs typeface="Arial"/>
              </a:rPr>
              <a:t>t</a:t>
            </a:r>
            <a:r>
              <a:rPr sz="950" spc="-9" dirty="0" smtClean="0">
                <a:latin typeface="Arial"/>
                <a:cs typeface="Arial"/>
              </a:rPr>
              <a:t>e</a:t>
            </a:r>
            <a:r>
              <a:rPr sz="950" spc="0" dirty="0" smtClean="0">
                <a:latin typeface="Arial"/>
                <a:cs typeface="Arial"/>
              </a:rPr>
              <a:t>s</a:t>
            </a:r>
            <a:r>
              <a:rPr sz="950" spc="89" dirty="0" smtClean="0">
                <a:latin typeface="Arial"/>
                <a:cs typeface="Arial"/>
              </a:rPr>
              <a:t> </a:t>
            </a:r>
            <a:r>
              <a:rPr sz="950" spc="10" dirty="0" smtClean="0">
                <a:latin typeface="Arial"/>
                <a:cs typeface="Arial"/>
              </a:rPr>
              <a:t>v</a:t>
            </a:r>
            <a:r>
              <a:rPr sz="950" spc="-10" dirty="0" smtClean="0">
                <a:latin typeface="Arial"/>
                <a:cs typeface="Arial"/>
              </a:rPr>
              <a:t>a</a:t>
            </a:r>
            <a:r>
              <a:rPr sz="950" spc="15" dirty="0" smtClean="0">
                <a:latin typeface="Arial"/>
                <a:cs typeface="Arial"/>
              </a:rPr>
              <a:t>r</a:t>
            </a:r>
            <a:r>
              <a:rPr sz="950" spc="-10" dirty="0" smtClean="0">
                <a:latin typeface="Arial"/>
                <a:cs typeface="Arial"/>
              </a:rPr>
              <a:t>i</a:t>
            </a:r>
            <a:r>
              <a:rPr sz="950" spc="0" dirty="0" smtClean="0">
                <a:latin typeface="Arial"/>
                <a:cs typeface="Arial"/>
              </a:rPr>
              <a:t>ad</a:t>
            </a:r>
            <a:r>
              <a:rPr sz="950" spc="-10" dirty="0" smtClean="0">
                <a:latin typeface="Arial"/>
                <a:cs typeface="Arial"/>
              </a:rPr>
              <a:t>o</a:t>
            </a:r>
            <a:r>
              <a:rPr sz="950" spc="10" dirty="0" smtClean="0">
                <a:latin typeface="Arial"/>
                <a:cs typeface="Arial"/>
              </a:rPr>
              <a:t>s</a:t>
            </a:r>
            <a:r>
              <a:rPr sz="950" spc="0" dirty="0" smtClean="0">
                <a:latin typeface="Arial"/>
                <a:cs typeface="Arial"/>
              </a:rPr>
              <a:t>?</a:t>
            </a:r>
            <a:endParaRPr sz="95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988552" y="8574337"/>
            <a:ext cx="3947508" cy="1485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085"/>
              </a:lnSpc>
              <a:spcBef>
                <a:spcPts val="54"/>
              </a:spcBef>
            </a:pPr>
            <a:r>
              <a:rPr sz="950" spc="0" dirty="0" smtClean="0">
                <a:latin typeface="Arial"/>
                <a:cs typeface="Arial"/>
              </a:rPr>
              <a:t>14.</a:t>
            </a:r>
            <a:r>
              <a:rPr sz="950" spc="95" dirty="0" smtClean="0">
                <a:latin typeface="Arial"/>
                <a:cs typeface="Arial"/>
              </a:rPr>
              <a:t> </a:t>
            </a:r>
            <a:r>
              <a:rPr sz="950" spc="0" dirty="0" smtClean="0">
                <a:latin typeface="Arial"/>
                <a:cs typeface="Arial"/>
              </a:rPr>
              <a:t>O</a:t>
            </a:r>
            <a:r>
              <a:rPr sz="950" spc="39" dirty="0" smtClean="0">
                <a:latin typeface="Arial"/>
                <a:cs typeface="Arial"/>
              </a:rPr>
              <a:t> </a:t>
            </a:r>
            <a:r>
              <a:rPr sz="950" spc="0" dirty="0" smtClean="0">
                <a:latin typeface="Arial"/>
                <a:cs typeface="Arial"/>
              </a:rPr>
              <a:t>q</a:t>
            </a:r>
            <a:r>
              <a:rPr sz="950" spc="-9" dirty="0" smtClean="0">
                <a:latin typeface="Arial"/>
                <a:cs typeface="Arial"/>
              </a:rPr>
              <a:t>u</a:t>
            </a:r>
            <a:r>
              <a:rPr sz="950" spc="0" dirty="0" smtClean="0">
                <a:latin typeface="Arial"/>
                <a:cs typeface="Arial"/>
              </a:rPr>
              <a:t>e</a:t>
            </a:r>
            <a:r>
              <a:rPr sz="950" spc="30" dirty="0" smtClean="0">
                <a:latin typeface="Arial"/>
                <a:cs typeface="Arial"/>
              </a:rPr>
              <a:t> </a:t>
            </a:r>
            <a:r>
              <a:rPr sz="950" spc="9" dirty="0" smtClean="0">
                <a:latin typeface="Arial"/>
                <a:cs typeface="Arial"/>
              </a:rPr>
              <a:t>s</a:t>
            </a:r>
            <a:r>
              <a:rPr sz="950" spc="0" dirty="0" smtClean="0">
                <a:latin typeface="Arial"/>
                <a:cs typeface="Arial"/>
              </a:rPr>
              <a:t>ão</a:t>
            </a:r>
            <a:r>
              <a:rPr sz="950" spc="30" dirty="0" smtClean="0">
                <a:latin typeface="Arial"/>
                <a:cs typeface="Arial"/>
              </a:rPr>
              <a:t> </a:t>
            </a:r>
            <a:r>
              <a:rPr sz="950" spc="0" dirty="0" smtClean="0">
                <a:latin typeface="Arial"/>
                <a:cs typeface="Arial"/>
              </a:rPr>
              <a:t>e</a:t>
            </a:r>
            <a:r>
              <a:rPr sz="950" spc="5" dirty="0" smtClean="0">
                <a:latin typeface="Arial"/>
                <a:cs typeface="Arial"/>
              </a:rPr>
              <a:t> </a:t>
            </a:r>
            <a:r>
              <a:rPr sz="950" spc="0" dirty="0" smtClean="0">
                <a:latin typeface="Arial"/>
                <a:cs typeface="Arial"/>
              </a:rPr>
              <a:t>para</a:t>
            </a:r>
            <a:r>
              <a:rPr sz="950" spc="33" dirty="0" smtClean="0">
                <a:latin typeface="Arial"/>
                <a:cs typeface="Arial"/>
              </a:rPr>
              <a:t> </a:t>
            </a:r>
            <a:r>
              <a:rPr sz="950" spc="0" dirty="0" smtClean="0">
                <a:latin typeface="Arial"/>
                <a:cs typeface="Arial"/>
              </a:rPr>
              <a:t>que</a:t>
            </a:r>
            <a:r>
              <a:rPr sz="950" spc="30" dirty="0" smtClean="0">
                <a:latin typeface="Arial"/>
                <a:cs typeface="Arial"/>
              </a:rPr>
              <a:t> </a:t>
            </a:r>
            <a:r>
              <a:rPr sz="950" spc="9" dirty="0" smtClean="0">
                <a:latin typeface="Arial"/>
                <a:cs typeface="Arial"/>
              </a:rPr>
              <a:t>s</a:t>
            </a:r>
            <a:r>
              <a:rPr sz="950" spc="0" dirty="0" smtClean="0">
                <a:latin typeface="Arial"/>
                <a:cs typeface="Arial"/>
              </a:rPr>
              <a:t>er</a:t>
            </a:r>
            <a:r>
              <a:rPr sz="950" spc="-4" dirty="0" smtClean="0">
                <a:latin typeface="Arial"/>
                <a:cs typeface="Arial"/>
              </a:rPr>
              <a:t>v</a:t>
            </a:r>
            <a:r>
              <a:rPr sz="950" spc="0" dirty="0" smtClean="0">
                <a:latin typeface="Arial"/>
                <a:cs typeface="Arial"/>
              </a:rPr>
              <a:t>em</a:t>
            </a:r>
            <a:r>
              <a:rPr sz="950" spc="41" dirty="0" smtClean="0">
                <a:latin typeface="Arial"/>
                <a:cs typeface="Arial"/>
              </a:rPr>
              <a:t> </a:t>
            </a:r>
            <a:r>
              <a:rPr sz="950" spc="0" dirty="0" smtClean="0">
                <a:latin typeface="Arial"/>
                <a:cs typeface="Arial"/>
              </a:rPr>
              <a:t>os</a:t>
            </a:r>
            <a:r>
              <a:rPr sz="950" spc="19" dirty="0" smtClean="0">
                <a:latin typeface="Arial"/>
                <a:cs typeface="Arial"/>
              </a:rPr>
              <a:t> </a:t>
            </a:r>
            <a:r>
              <a:rPr sz="950" b="1" i="1" spc="19" dirty="0" smtClean="0">
                <a:latin typeface="Arial"/>
                <a:cs typeface="Arial"/>
              </a:rPr>
              <a:t>I</a:t>
            </a:r>
            <a:r>
              <a:rPr sz="950" b="1" i="1" spc="-14" dirty="0" smtClean="0">
                <a:latin typeface="Arial"/>
                <a:cs typeface="Arial"/>
              </a:rPr>
              <a:t>n</a:t>
            </a:r>
            <a:r>
              <a:rPr sz="950" b="1" i="1" spc="0" dirty="0" smtClean="0">
                <a:latin typeface="Arial"/>
                <a:cs typeface="Arial"/>
              </a:rPr>
              <a:t>te</a:t>
            </a:r>
            <a:r>
              <a:rPr sz="950" b="1" i="1" spc="4" dirty="0" smtClean="0">
                <a:latin typeface="Arial"/>
                <a:cs typeface="Arial"/>
              </a:rPr>
              <a:t>r</a:t>
            </a:r>
            <a:r>
              <a:rPr sz="950" b="1" i="1" spc="0" dirty="0" smtClean="0">
                <a:latin typeface="Arial"/>
                <a:cs typeface="Arial"/>
              </a:rPr>
              <a:t>ce</a:t>
            </a:r>
            <a:r>
              <a:rPr sz="950" b="1" i="1" spc="-4" dirty="0" smtClean="0">
                <a:latin typeface="Arial"/>
                <a:cs typeface="Arial"/>
              </a:rPr>
              <a:t>p</a:t>
            </a:r>
            <a:r>
              <a:rPr sz="950" b="1" i="1" spc="0" dirty="0" smtClean="0">
                <a:latin typeface="Arial"/>
                <a:cs typeface="Arial"/>
              </a:rPr>
              <a:t>t</a:t>
            </a:r>
            <a:r>
              <a:rPr sz="950" b="1" i="1" spc="14" dirty="0" smtClean="0">
                <a:latin typeface="Arial"/>
                <a:cs typeface="Arial"/>
              </a:rPr>
              <a:t>a</a:t>
            </a:r>
            <a:r>
              <a:rPr sz="950" b="1" i="1" spc="-4" dirty="0" smtClean="0">
                <a:latin typeface="Arial"/>
                <a:cs typeface="Arial"/>
              </a:rPr>
              <a:t>do</a:t>
            </a:r>
            <a:r>
              <a:rPr sz="950" b="1" i="1" spc="4" dirty="0" smtClean="0">
                <a:latin typeface="Arial"/>
                <a:cs typeface="Arial"/>
              </a:rPr>
              <a:t>r</a:t>
            </a:r>
            <a:r>
              <a:rPr sz="950" b="1" i="1" spc="0" dirty="0" smtClean="0">
                <a:latin typeface="Arial"/>
                <a:cs typeface="Arial"/>
              </a:rPr>
              <a:t>es?</a:t>
            </a:r>
            <a:r>
              <a:rPr sz="950" b="1" i="1" spc="128" dirty="0" smtClean="0">
                <a:latin typeface="Arial"/>
                <a:cs typeface="Arial"/>
              </a:rPr>
              <a:t> </a:t>
            </a:r>
            <a:r>
              <a:rPr sz="950" spc="9" dirty="0" smtClean="0">
                <a:latin typeface="Arial"/>
                <a:cs typeface="Arial"/>
              </a:rPr>
              <a:t>C</a:t>
            </a:r>
            <a:r>
              <a:rPr sz="950" spc="-9" dirty="0" smtClean="0">
                <a:latin typeface="Arial"/>
                <a:cs typeface="Arial"/>
              </a:rPr>
              <a:t>i</a:t>
            </a:r>
            <a:r>
              <a:rPr sz="950" spc="19" dirty="0" smtClean="0">
                <a:latin typeface="Arial"/>
                <a:cs typeface="Arial"/>
              </a:rPr>
              <a:t>t</a:t>
            </a:r>
            <a:r>
              <a:rPr sz="950" spc="0" dirty="0" smtClean="0">
                <a:latin typeface="Arial"/>
                <a:cs typeface="Arial"/>
              </a:rPr>
              <a:t>e</a:t>
            </a:r>
            <a:r>
              <a:rPr sz="950" spc="34" dirty="0" smtClean="0">
                <a:latin typeface="Arial"/>
                <a:cs typeface="Arial"/>
              </a:rPr>
              <a:t> </a:t>
            </a:r>
            <a:r>
              <a:rPr sz="950" spc="0" dirty="0" smtClean="0">
                <a:latin typeface="Arial"/>
                <a:cs typeface="Arial"/>
              </a:rPr>
              <a:t>e</a:t>
            </a:r>
            <a:r>
              <a:rPr sz="950" spc="9" dirty="0" smtClean="0">
                <a:latin typeface="Arial"/>
                <a:cs typeface="Arial"/>
              </a:rPr>
              <a:t>x</a:t>
            </a:r>
            <a:r>
              <a:rPr sz="950" spc="-9" dirty="0" smtClean="0">
                <a:latin typeface="Arial"/>
                <a:cs typeface="Arial"/>
              </a:rPr>
              <a:t>e</a:t>
            </a:r>
            <a:r>
              <a:rPr sz="950" spc="9" dirty="0" smtClean="0">
                <a:latin typeface="Arial"/>
                <a:cs typeface="Arial"/>
              </a:rPr>
              <a:t>m</a:t>
            </a:r>
            <a:r>
              <a:rPr sz="950" spc="-9" dirty="0" smtClean="0">
                <a:latin typeface="Arial"/>
                <a:cs typeface="Arial"/>
              </a:rPr>
              <a:t>p</a:t>
            </a:r>
            <a:r>
              <a:rPr sz="950" spc="0" dirty="0" smtClean="0">
                <a:latin typeface="Arial"/>
                <a:cs typeface="Arial"/>
              </a:rPr>
              <a:t>lo</a:t>
            </a:r>
            <a:r>
              <a:rPr sz="950" spc="-4" dirty="0" smtClean="0">
                <a:latin typeface="Arial"/>
                <a:cs typeface="Arial"/>
              </a:rPr>
              <a:t>s</a:t>
            </a:r>
            <a:r>
              <a:rPr sz="950" spc="0" dirty="0" smtClean="0">
                <a:latin typeface="Arial"/>
                <a:cs typeface="Arial"/>
              </a:rPr>
              <a:t>.</a:t>
            </a:r>
            <a:endParaRPr sz="95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88552" y="8857801"/>
            <a:ext cx="5828808" cy="29177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085"/>
              </a:lnSpc>
              <a:spcBef>
                <a:spcPts val="54"/>
              </a:spcBef>
            </a:pPr>
            <a:r>
              <a:rPr sz="950" spc="0" dirty="0" smtClean="0">
                <a:latin typeface="Arial"/>
                <a:cs typeface="Arial"/>
              </a:rPr>
              <a:t>15.</a:t>
            </a:r>
            <a:r>
              <a:rPr sz="950" spc="95" dirty="0" smtClean="0">
                <a:latin typeface="Arial"/>
                <a:cs typeface="Arial"/>
              </a:rPr>
              <a:t> </a:t>
            </a:r>
            <a:r>
              <a:rPr sz="950" spc="0" dirty="0" smtClean="0">
                <a:latin typeface="Arial"/>
                <a:cs typeface="Arial"/>
              </a:rPr>
              <a:t>O </a:t>
            </a:r>
            <a:r>
              <a:rPr sz="950" spc="172" dirty="0" smtClean="0">
                <a:latin typeface="Arial"/>
                <a:cs typeface="Arial"/>
              </a:rPr>
              <a:t> </a:t>
            </a:r>
            <a:r>
              <a:rPr sz="950" spc="0" dirty="0" smtClean="0">
                <a:latin typeface="Arial"/>
                <a:cs typeface="Arial"/>
              </a:rPr>
              <a:t>q</a:t>
            </a:r>
            <a:r>
              <a:rPr sz="950" spc="-9" dirty="0" smtClean="0">
                <a:latin typeface="Arial"/>
                <a:cs typeface="Arial"/>
              </a:rPr>
              <a:t>u</a:t>
            </a:r>
            <a:r>
              <a:rPr sz="950" spc="0" dirty="0" smtClean="0">
                <a:latin typeface="Arial"/>
                <a:cs typeface="Arial"/>
              </a:rPr>
              <a:t>e </a:t>
            </a:r>
            <a:r>
              <a:rPr sz="950" spc="173" dirty="0" smtClean="0">
                <a:latin typeface="Arial"/>
                <a:cs typeface="Arial"/>
              </a:rPr>
              <a:t> </a:t>
            </a:r>
            <a:r>
              <a:rPr sz="950" spc="9" dirty="0" smtClean="0">
                <a:latin typeface="Arial"/>
                <a:cs typeface="Arial"/>
              </a:rPr>
              <a:t>v</a:t>
            </a:r>
            <a:r>
              <a:rPr sz="950" spc="-9" dirty="0" smtClean="0">
                <a:latin typeface="Arial"/>
                <a:cs typeface="Arial"/>
              </a:rPr>
              <a:t>o</a:t>
            </a:r>
            <a:r>
              <a:rPr sz="950" spc="9" dirty="0" smtClean="0">
                <a:latin typeface="Arial"/>
                <a:cs typeface="Arial"/>
              </a:rPr>
              <a:t>c</a:t>
            </a:r>
            <a:r>
              <a:rPr sz="950" spc="0" dirty="0" smtClean="0">
                <a:latin typeface="Arial"/>
                <a:cs typeface="Arial"/>
              </a:rPr>
              <a:t>ê </a:t>
            </a:r>
            <a:r>
              <a:rPr sz="950" spc="168" dirty="0" smtClean="0">
                <a:latin typeface="Arial"/>
                <a:cs typeface="Arial"/>
              </a:rPr>
              <a:t> </a:t>
            </a:r>
            <a:r>
              <a:rPr sz="950" spc="0" dirty="0" smtClean="0">
                <a:latin typeface="Arial"/>
                <a:cs typeface="Arial"/>
              </a:rPr>
              <a:t>en</a:t>
            </a:r>
            <a:r>
              <a:rPr sz="950" spc="4" dirty="0" smtClean="0">
                <a:latin typeface="Arial"/>
                <a:cs typeface="Arial"/>
              </a:rPr>
              <a:t>t</a:t>
            </a:r>
            <a:r>
              <a:rPr sz="950" spc="0" dirty="0" smtClean="0">
                <a:latin typeface="Arial"/>
                <a:cs typeface="Arial"/>
              </a:rPr>
              <a:t>en</a:t>
            </a:r>
            <a:r>
              <a:rPr sz="950" spc="14" dirty="0" smtClean="0">
                <a:latin typeface="Arial"/>
                <a:cs typeface="Arial"/>
              </a:rPr>
              <a:t>d</a:t>
            </a:r>
            <a:r>
              <a:rPr sz="950" spc="0" dirty="0" smtClean="0">
                <a:latin typeface="Arial"/>
                <a:cs typeface="Arial"/>
              </a:rPr>
              <a:t>e </a:t>
            </a:r>
            <a:r>
              <a:rPr sz="950" spc="185" dirty="0" smtClean="0">
                <a:latin typeface="Arial"/>
                <a:cs typeface="Arial"/>
              </a:rPr>
              <a:t> </a:t>
            </a:r>
            <a:r>
              <a:rPr sz="950" spc="0" dirty="0" smtClean="0">
                <a:latin typeface="Arial"/>
                <a:cs typeface="Arial"/>
              </a:rPr>
              <a:t>por </a:t>
            </a:r>
            <a:r>
              <a:rPr sz="950" spc="171" dirty="0" smtClean="0">
                <a:latin typeface="Arial"/>
                <a:cs typeface="Arial"/>
              </a:rPr>
              <a:t> </a:t>
            </a:r>
            <a:r>
              <a:rPr sz="950" b="1" i="1" spc="0" dirty="0" smtClean="0">
                <a:latin typeface="Arial"/>
                <a:cs typeface="Arial"/>
              </a:rPr>
              <a:t>S</a:t>
            </a:r>
            <a:r>
              <a:rPr sz="950" b="1" i="1" spc="-14" dirty="0" smtClean="0">
                <a:latin typeface="Arial"/>
                <a:cs typeface="Arial"/>
              </a:rPr>
              <a:t>o</a:t>
            </a:r>
            <a:r>
              <a:rPr sz="950" b="1" i="1" spc="14" dirty="0" smtClean="0">
                <a:latin typeface="Arial"/>
                <a:cs typeface="Arial"/>
              </a:rPr>
              <a:t>f</a:t>
            </a:r>
            <a:r>
              <a:rPr sz="950" b="1" i="1" spc="0" dirty="0" smtClean="0">
                <a:latin typeface="Arial"/>
                <a:cs typeface="Arial"/>
              </a:rPr>
              <a:t>twa</a:t>
            </a:r>
            <a:r>
              <a:rPr sz="950" b="1" i="1" spc="4" dirty="0" smtClean="0">
                <a:latin typeface="Arial"/>
                <a:cs typeface="Arial"/>
              </a:rPr>
              <a:t>r</a:t>
            </a:r>
            <a:r>
              <a:rPr sz="950" b="1" i="1" spc="0" dirty="0" smtClean="0">
                <a:latin typeface="Arial"/>
                <a:cs typeface="Arial"/>
              </a:rPr>
              <a:t>e </a:t>
            </a:r>
            <a:r>
              <a:rPr sz="950" b="1" i="1" spc="207" dirty="0" smtClean="0">
                <a:latin typeface="Arial"/>
                <a:cs typeface="Arial"/>
              </a:rPr>
              <a:t> </a:t>
            </a:r>
            <a:r>
              <a:rPr sz="950" b="1" i="1" spc="9" dirty="0" smtClean="0">
                <a:latin typeface="Arial"/>
                <a:cs typeface="Arial"/>
              </a:rPr>
              <a:t>A</a:t>
            </a:r>
            <a:r>
              <a:rPr sz="950" b="1" i="1" spc="-4" dirty="0" smtClean="0">
                <a:latin typeface="Arial"/>
                <a:cs typeface="Arial"/>
              </a:rPr>
              <a:t>d</a:t>
            </a:r>
            <a:r>
              <a:rPr sz="950" b="1" i="1" spc="14" dirty="0" smtClean="0">
                <a:latin typeface="Arial"/>
                <a:cs typeface="Arial"/>
              </a:rPr>
              <a:t>a</a:t>
            </a:r>
            <a:r>
              <a:rPr sz="950" b="1" i="1" spc="-4" dirty="0" smtClean="0">
                <a:latin typeface="Arial"/>
                <a:cs typeface="Arial"/>
              </a:rPr>
              <a:t>p</a:t>
            </a:r>
            <a:r>
              <a:rPr sz="950" b="1" i="1" spc="0" dirty="0" smtClean="0">
                <a:latin typeface="Arial"/>
                <a:cs typeface="Arial"/>
              </a:rPr>
              <a:t>tat</a:t>
            </a:r>
            <a:r>
              <a:rPr sz="950" b="1" i="1" spc="4" dirty="0" smtClean="0">
                <a:latin typeface="Arial"/>
                <a:cs typeface="Arial"/>
              </a:rPr>
              <a:t>i</a:t>
            </a:r>
            <a:r>
              <a:rPr sz="950" b="1" i="1" spc="0" dirty="0" smtClean="0">
                <a:latin typeface="Arial"/>
                <a:cs typeface="Arial"/>
              </a:rPr>
              <a:t>v</a:t>
            </a:r>
            <a:r>
              <a:rPr sz="950" b="1" i="1" spc="9" dirty="0" smtClean="0">
                <a:latin typeface="Arial"/>
                <a:cs typeface="Arial"/>
              </a:rPr>
              <a:t>o</a:t>
            </a:r>
            <a:r>
              <a:rPr sz="950" b="1" i="1" spc="0" dirty="0" smtClean="0">
                <a:latin typeface="Arial"/>
                <a:cs typeface="Arial"/>
              </a:rPr>
              <a:t>? </a:t>
            </a:r>
            <a:r>
              <a:rPr sz="950" b="1" i="1" spc="233" dirty="0" smtClean="0">
                <a:latin typeface="Arial"/>
                <a:cs typeface="Arial"/>
              </a:rPr>
              <a:t> </a:t>
            </a:r>
            <a:r>
              <a:rPr sz="950" spc="-4" dirty="0" smtClean="0">
                <a:latin typeface="Arial"/>
                <a:cs typeface="Arial"/>
              </a:rPr>
              <a:t>C</a:t>
            </a:r>
            <a:r>
              <a:rPr sz="950" spc="0" dirty="0" smtClean="0">
                <a:latin typeface="Arial"/>
                <a:cs typeface="Arial"/>
              </a:rPr>
              <a:t>i</a:t>
            </a:r>
            <a:r>
              <a:rPr sz="950" spc="4" dirty="0" smtClean="0">
                <a:latin typeface="Arial"/>
                <a:cs typeface="Arial"/>
              </a:rPr>
              <a:t>t</a:t>
            </a:r>
            <a:r>
              <a:rPr sz="950" spc="0" dirty="0" smtClean="0">
                <a:latin typeface="Arial"/>
                <a:cs typeface="Arial"/>
              </a:rPr>
              <a:t>e </a:t>
            </a:r>
            <a:r>
              <a:rPr sz="950" spc="167" dirty="0" smtClean="0">
                <a:latin typeface="Arial"/>
                <a:cs typeface="Arial"/>
              </a:rPr>
              <a:t> </a:t>
            </a:r>
            <a:r>
              <a:rPr sz="950" spc="9" dirty="0" smtClean="0">
                <a:latin typeface="Arial"/>
                <a:cs typeface="Arial"/>
              </a:rPr>
              <a:t>s</a:t>
            </a:r>
            <a:r>
              <a:rPr sz="950" spc="0" dirty="0" smtClean="0">
                <a:latin typeface="Arial"/>
                <a:cs typeface="Arial"/>
              </a:rPr>
              <a:t>uas </a:t>
            </a:r>
            <a:r>
              <a:rPr sz="950" spc="173" dirty="0" smtClean="0">
                <a:latin typeface="Arial"/>
                <a:cs typeface="Arial"/>
              </a:rPr>
              <a:t> </a:t>
            </a:r>
            <a:r>
              <a:rPr sz="950" spc="0" dirty="0" smtClean="0">
                <a:latin typeface="Arial"/>
                <a:cs typeface="Arial"/>
              </a:rPr>
              <a:t>pri</a:t>
            </a:r>
            <a:r>
              <a:rPr sz="950" spc="-9" dirty="0" smtClean="0">
                <a:latin typeface="Arial"/>
                <a:cs typeface="Arial"/>
              </a:rPr>
              <a:t>n</a:t>
            </a:r>
            <a:r>
              <a:rPr sz="950" spc="9" dirty="0" smtClean="0">
                <a:latin typeface="Arial"/>
                <a:cs typeface="Arial"/>
              </a:rPr>
              <a:t>c</a:t>
            </a:r>
            <a:r>
              <a:rPr sz="950" spc="0" dirty="0" smtClean="0">
                <a:latin typeface="Arial"/>
                <a:cs typeface="Arial"/>
              </a:rPr>
              <a:t>ipais </a:t>
            </a:r>
            <a:r>
              <a:rPr sz="950" spc="193" dirty="0" smtClean="0">
                <a:latin typeface="Arial"/>
                <a:cs typeface="Arial"/>
              </a:rPr>
              <a:t> </a:t>
            </a:r>
            <a:r>
              <a:rPr sz="950" spc="4" dirty="0" smtClean="0">
                <a:latin typeface="Arial"/>
                <a:cs typeface="Arial"/>
              </a:rPr>
              <a:t>t</a:t>
            </a:r>
            <a:r>
              <a:rPr sz="950" spc="0" dirty="0" smtClean="0">
                <a:latin typeface="Arial"/>
                <a:cs typeface="Arial"/>
              </a:rPr>
              <a:t>é</a:t>
            </a:r>
            <a:r>
              <a:rPr sz="950" spc="9" dirty="0" smtClean="0">
                <a:latin typeface="Arial"/>
                <a:cs typeface="Arial"/>
              </a:rPr>
              <a:t>c</a:t>
            </a:r>
            <a:r>
              <a:rPr sz="950" spc="0" dirty="0" smtClean="0">
                <a:latin typeface="Arial"/>
                <a:cs typeface="Arial"/>
              </a:rPr>
              <a:t>n</a:t>
            </a:r>
            <a:r>
              <a:rPr sz="950" spc="-9" dirty="0" smtClean="0">
                <a:latin typeface="Arial"/>
                <a:cs typeface="Arial"/>
              </a:rPr>
              <a:t>i</a:t>
            </a:r>
            <a:r>
              <a:rPr sz="950" spc="9" dirty="0" smtClean="0">
                <a:latin typeface="Arial"/>
                <a:cs typeface="Arial"/>
              </a:rPr>
              <a:t>c</a:t>
            </a:r>
            <a:r>
              <a:rPr sz="950" spc="0" dirty="0" smtClean="0">
                <a:latin typeface="Arial"/>
                <a:cs typeface="Arial"/>
              </a:rPr>
              <a:t>as </a:t>
            </a:r>
            <a:r>
              <a:rPr sz="950" spc="190" dirty="0" smtClean="0">
                <a:latin typeface="Arial"/>
                <a:cs typeface="Arial"/>
              </a:rPr>
              <a:t> </a:t>
            </a:r>
            <a:r>
              <a:rPr sz="950" spc="0" dirty="0" smtClean="0">
                <a:latin typeface="Arial"/>
                <a:cs typeface="Arial"/>
              </a:rPr>
              <a:t>e</a:t>
            </a:r>
            <a:r>
              <a:rPr sz="950" spc="9" dirty="0" smtClean="0">
                <a:latin typeface="Arial"/>
                <a:cs typeface="Arial"/>
              </a:rPr>
              <a:t>x</a:t>
            </a:r>
            <a:r>
              <a:rPr sz="950" spc="0" dirty="0" smtClean="0">
                <a:latin typeface="Arial"/>
                <a:cs typeface="Arial"/>
              </a:rPr>
              <a:t>pli</a:t>
            </a:r>
            <a:r>
              <a:rPr sz="950" spc="9" dirty="0" smtClean="0">
                <a:latin typeface="Arial"/>
                <a:cs typeface="Arial"/>
              </a:rPr>
              <a:t>c</a:t>
            </a:r>
            <a:r>
              <a:rPr sz="950" spc="-9" dirty="0" smtClean="0">
                <a:latin typeface="Arial"/>
                <a:cs typeface="Arial"/>
              </a:rPr>
              <a:t>a</a:t>
            </a:r>
            <a:r>
              <a:rPr sz="950" spc="0" dirty="0" smtClean="0">
                <a:latin typeface="Arial"/>
                <a:cs typeface="Arial"/>
              </a:rPr>
              <a:t>n</a:t>
            </a:r>
            <a:r>
              <a:rPr sz="950" spc="14" dirty="0" smtClean="0">
                <a:latin typeface="Arial"/>
                <a:cs typeface="Arial"/>
              </a:rPr>
              <a:t>d</a:t>
            </a:r>
            <a:r>
              <a:rPr sz="950" spc="0" dirty="0" smtClean="0">
                <a:latin typeface="Arial"/>
                <a:cs typeface="Arial"/>
              </a:rPr>
              <a:t>o </a:t>
            </a:r>
            <a:r>
              <a:rPr sz="950" spc="193" dirty="0" smtClean="0">
                <a:latin typeface="Arial"/>
                <a:cs typeface="Arial"/>
              </a:rPr>
              <a:t> </a:t>
            </a:r>
            <a:r>
              <a:rPr sz="950" spc="0" dirty="0" smtClean="0">
                <a:latin typeface="Arial"/>
                <a:cs typeface="Arial"/>
              </a:rPr>
              <a:t>e</a:t>
            </a:r>
            <a:endParaRPr sz="950">
              <a:latin typeface="Arial"/>
              <a:cs typeface="Arial"/>
            </a:endParaRPr>
          </a:p>
          <a:p>
            <a:pPr marL="235214" marR="18467">
              <a:lnSpc>
                <a:spcPct val="95825"/>
              </a:lnSpc>
            </a:pPr>
            <a:r>
              <a:rPr sz="950" spc="4" dirty="0" smtClean="0">
                <a:latin typeface="Arial"/>
                <a:cs typeface="Arial"/>
              </a:rPr>
              <a:t>f</a:t>
            </a:r>
            <a:r>
              <a:rPr sz="950" spc="0" dirty="0" smtClean="0">
                <a:latin typeface="Arial"/>
                <a:cs typeface="Arial"/>
              </a:rPr>
              <a:t>or</a:t>
            </a:r>
            <a:r>
              <a:rPr sz="950" spc="9" dirty="0" smtClean="0">
                <a:latin typeface="Arial"/>
                <a:cs typeface="Arial"/>
              </a:rPr>
              <a:t>m</a:t>
            </a:r>
            <a:r>
              <a:rPr sz="950" spc="-9" dirty="0" smtClean="0">
                <a:latin typeface="Arial"/>
                <a:cs typeface="Arial"/>
              </a:rPr>
              <a:t>u</a:t>
            </a:r>
            <a:r>
              <a:rPr sz="950" spc="0" dirty="0" smtClean="0">
                <a:latin typeface="Arial"/>
                <a:cs typeface="Arial"/>
              </a:rPr>
              <a:t>lando</a:t>
            </a:r>
            <a:r>
              <a:rPr sz="950" spc="65" dirty="0" smtClean="0">
                <a:latin typeface="Arial"/>
                <a:cs typeface="Arial"/>
              </a:rPr>
              <a:t> </a:t>
            </a:r>
            <a:r>
              <a:rPr sz="950" spc="0" dirty="0" smtClean="0">
                <a:latin typeface="Arial"/>
                <a:cs typeface="Arial"/>
              </a:rPr>
              <a:t>e</a:t>
            </a:r>
            <a:r>
              <a:rPr sz="950" spc="9" dirty="0" smtClean="0">
                <a:latin typeface="Arial"/>
                <a:cs typeface="Arial"/>
              </a:rPr>
              <a:t>x</a:t>
            </a:r>
            <a:r>
              <a:rPr sz="950" spc="0" dirty="0" smtClean="0">
                <a:latin typeface="Arial"/>
                <a:cs typeface="Arial"/>
              </a:rPr>
              <a:t>e</a:t>
            </a:r>
            <a:r>
              <a:rPr sz="950" spc="-4" dirty="0" smtClean="0">
                <a:latin typeface="Arial"/>
                <a:cs typeface="Arial"/>
              </a:rPr>
              <a:t>m</a:t>
            </a:r>
            <a:r>
              <a:rPr sz="950" spc="14" dirty="0" smtClean="0">
                <a:latin typeface="Arial"/>
                <a:cs typeface="Arial"/>
              </a:rPr>
              <a:t>p</a:t>
            </a:r>
            <a:r>
              <a:rPr sz="950" spc="-9" dirty="0" smtClean="0">
                <a:latin typeface="Arial"/>
                <a:cs typeface="Arial"/>
              </a:rPr>
              <a:t>l</a:t>
            </a:r>
            <a:r>
              <a:rPr sz="950" spc="0" dirty="0" smtClean="0">
                <a:latin typeface="Arial"/>
                <a:cs typeface="Arial"/>
              </a:rPr>
              <a:t>os</a:t>
            </a:r>
            <a:r>
              <a:rPr sz="950" spc="60" dirty="0" smtClean="0">
                <a:latin typeface="Arial"/>
                <a:cs typeface="Arial"/>
              </a:rPr>
              <a:t> </a:t>
            </a:r>
            <a:r>
              <a:rPr sz="950" spc="0" dirty="0" smtClean="0">
                <a:latin typeface="Arial"/>
                <a:cs typeface="Arial"/>
              </a:rPr>
              <a:t>para</a:t>
            </a:r>
            <a:r>
              <a:rPr sz="950" spc="33" dirty="0" smtClean="0">
                <a:latin typeface="Arial"/>
                <a:cs typeface="Arial"/>
              </a:rPr>
              <a:t> </a:t>
            </a:r>
            <a:r>
              <a:rPr sz="950" spc="9" dirty="0" smtClean="0">
                <a:latin typeface="Arial"/>
                <a:cs typeface="Arial"/>
              </a:rPr>
              <a:t>c</a:t>
            </a:r>
            <a:r>
              <a:rPr sz="950" spc="0" dirty="0" smtClean="0">
                <a:latin typeface="Arial"/>
                <a:cs typeface="Arial"/>
              </a:rPr>
              <a:t>ada</a:t>
            </a:r>
            <a:r>
              <a:rPr sz="950" spc="35" dirty="0" smtClean="0">
                <a:latin typeface="Arial"/>
                <a:cs typeface="Arial"/>
              </a:rPr>
              <a:t> </a:t>
            </a:r>
            <a:r>
              <a:rPr sz="950" spc="-9" dirty="0" smtClean="0">
                <a:latin typeface="Arial"/>
                <a:cs typeface="Arial"/>
              </a:rPr>
              <a:t>u</a:t>
            </a:r>
            <a:r>
              <a:rPr sz="950" spc="9" dirty="0" smtClean="0">
                <a:latin typeface="Arial"/>
                <a:cs typeface="Arial"/>
              </a:rPr>
              <a:t>m</a:t>
            </a:r>
            <a:r>
              <a:rPr sz="950" spc="-9" dirty="0" smtClean="0">
                <a:latin typeface="Arial"/>
                <a:cs typeface="Arial"/>
              </a:rPr>
              <a:t>a</a:t>
            </a:r>
            <a:r>
              <a:rPr sz="950" spc="0" dirty="0" smtClean="0">
                <a:latin typeface="Arial"/>
                <a:cs typeface="Arial"/>
              </a:rPr>
              <a:t>.</a:t>
            </a:r>
            <a:endParaRPr sz="95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340098" y="9665518"/>
            <a:ext cx="900181" cy="1485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085"/>
              </a:lnSpc>
              <a:spcBef>
                <a:spcPts val="54"/>
              </a:spcBef>
            </a:pPr>
            <a:r>
              <a:rPr sz="950" b="1" i="1" spc="-4" dirty="0" smtClean="0">
                <a:solidFill>
                  <a:srgbClr val="1E487C"/>
                </a:solidFill>
                <a:latin typeface="Arial"/>
                <a:cs typeface="Arial"/>
              </a:rPr>
              <a:t>B</a:t>
            </a:r>
            <a:r>
              <a:rPr sz="950" b="1" i="1" spc="9" dirty="0" smtClean="0">
                <a:solidFill>
                  <a:srgbClr val="1E487C"/>
                </a:solidFill>
                <a:latin typeface="Arial"/>
                <a:cs typeface="Arial"/>
              </a:rPr>
              <a:t>o</a:t>
            </a:r>
            <a:r>
              <a:rPr sz="950" b="1" i="1" spc="-14" dirty="0" smtClean="0">
                <a:solidFill>
                  <a:srgbClr val="1E487C"/>
                </a:solidFill>
                <a:latin typeface="Arial"/>
                <a:cs typeface="Arial"/>
              </a:rPr>
              <a:t>n</a:t>
            </a:r>
            <a:r>
              <a:rPr sz="950" b="1" i="1" spc="0" dirty="0" smtClean="0">
                <a:solidFill>
                  <a:srgbClr val="1E487C"/>
                </a:solidFill>
                <a:latin typeface="Arial"/>
                <a:cs typeface="Arial"/>
              </a:rPr>
              <a:t>s</a:t>
            </a:r>
            <a:r>
              <a:rPr sz="950" b="1" i="1" spc="60" dirty="0" smtClean="0">
                <a:solidFill>
                  <a:srgbClr val="1E487C"/>
                </a:solidFill>
                <a:latin typeface="Arial"/>
                <a:cs typeface="Arial"/>
              </a:rPr>
              <a:t> </a:t>
            </a:r>
            <a:r>
              <a:rPr sz="950" b="1" i="1" spc="-9" dirty="0" smtClean="0">
                <a:solidFill>
                  <a:srgbClr val="1E487C"/>
                </a:solidFill>
                <a:latin typeface="Arial"/>
                <a:cs typeface="Arial"/>
              </a:rPr>
              <a:t>e</a:t>
            </a:r>
            <a:r>
              <a:rPr sz="950" b="1" i="1" spc="0" dirty="0" smtClean="0">
                <a:solidFill>
                  <a:srgbClr val="1E487C"/>
                </a:solidFill>
                <a:latin typeface="Arial"/>
                <a:cs typeface="Arial"/>
              </a:rPr>
              <a:t>s</a:t>
            </a:r>
            <a:r>
              <a:rPr sz="950" b="1" i="1" spc="14" dirty="0" smtClean="0">
                <a:solidFill>
                  <a:srgbClr val="1E487C"/>
                </a:solidFill>
                <a:latin typeface="Arial"/>
                <a:cs typeface="Arial"/>
              </a:rPr>
              <a:t>t</a:t>
            </a:r>
            <a:r>
              <a:rPr sz="950" b="1" i="1" spc="9" dirty="0" smtClean="0">
                <a:solidFill>
                  <a:srgbClr val="1E487C"/>
                </a:solidFill>
                <a:latin typeface="Arial"/>
                <a:cs typeface="Arial"/>
              </a:rPr>
              <a:t>ud</a:t>
            </a:r>
            <a:r>
              <a:rPr sz="950" b="1" i="1" spc="-14" dirty="0" smtClean="0">
                <a:solidFill>
                  <a:srgbClr val="1E487C"/>
                </a:solidFill>
                <a:latin typeface="Arial"/>
                <a:cs typeface="Arial"/>
              </a:rPr>
              <a:t>o</a:t>
            </a:r>
            <a:r>
              <a:rPr sz="950" b="1" i="1" spc="0" dirty="0" smtClean="0">
                <a:solidFill>
                  <a:srgbClr val="1E487C"/>
                </a:solidFill>
                <a:latin typeface="Arial"/>
                <a:cs typeface="Arial"/>
              </a:rPr>
              <a:t>s!</a:t>
            </a:r>
            <a:endParaRPr sz="950">
              <a:latin typeface="Arial"/>
              <a:cs typeface="Aria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760476" y="9510265"/>
            <a:ext cx="6044183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00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442</Words>
  <Application>Microsoft Office PowerPoint</Application>
  <PresentationFormat>Personalizar</PresentationFormat>
  <Paragraphs>37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cp:lastModifiedBy>leidijane gomes</cp:lastModifiedBy>
  <cp:revision>1</cp:revision>
  <dcterms:modified xsi:type="dcterms:W3CDTF">2014-08-21T20:41:40Z</dcterms:modified>
</cp:coreProperties>
</file>