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760476" y="1598670"/>
            <a:ext cx="6044183" cy="0"/>
          </a:xfrm>
          <a:custGeom>
            <a:avLst/>
            <a:gdLst/>
            <a:ahLst/>
            <a:cxnLst/>
            <a:rect l="l" t="t" r="r" b="b"/>
            <a:pathLst>
              <a:path w="6044183">
                <a:moveTo>
                  <a:pt x="0" y="0"/>
                </a:moveTo>
                <a:lnTo>
                  <a:pt x="604418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0476" y="9649965"/>
            <a:ext cx="6044183" cy="0"/>
          </a:xfrm>
          <a:custGeom>
            <a:avLst/>
            <a:gdLst/>
            <a:ahLst/>
            <a:cxnLst/>
            <a:rect l="l" t="t" r="r" b="b"/>
            <a:pathLst>
              <a:path w="6044183">
                <a:moveTo>
                  <a:pt x="0" y="0"/>
                </a:moveTo>
                <a:lnTo>
                  <a:pt x="604418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154174" y="1890076"/>
            <a:ext cx="1272715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b="1" spc="-14" dirty="0" smtClean="0">
                <a:latin typeface="Arial"/>
                <a:cs typeface="Arial"/>
              </a:rPr>
              <a:t>A</a:t>
            </a:r>
            <a:r>
              <a:rPr sz="950" b="1" spc="0" dirty="0" smtClean="0">
                <a:latin typeface="Arial"/>
                <a:cs typeface="Arial"/>
              </a:rPr>
              <a:t>t</a:t>
            </a:r>
            <a:r>
              <a:rPr sz="950" b="1" spc="19" dirty="0" smtClean="0">
                <a:latin typeface="Arial"/>
                <a:cs typeface="Arial"/>
              </a:rPr>
              <a:t>i</a:t>
            </a:r>
            <a:r>
              <a:rPr sz="950" b="1" spc="-9" dirty="0" smtClean="0">
                <a:latin typeface="Arial"/>
                <a:cs typeface="Arial"/>
              </a:rPr>
              <a:t>v</a:t>
            </a:r>
            <a:r>
              <a:rPr sz="950" b="1" spc="19" dirty="0" smtClean="0">
                <a:latin typeface="Arial"/>
                <a:cs typeface="Arial"/>
              </a:rPr>
              <a:t>i</a:t>
            </a:r>
            <a:r>
              <a:rPr sz="950" b="1" spc="-4" dirty="0" smtClean="0">
                <a:latin typeface="Arial"/>
                <a:cs typeface="Arial"/>
              </a:rPr>
              <a:t>d</a:t>
            </a:r>
            <a:r>
              <a:rPr sz="950" b="1" spc="14" dirty="0" smtClean="0">
                <a:latin typeface="Arial"/>
                <a:cs typeface="Arial"/>
              </a:rPr>
              <a:t>a</a:t>
            </a:r>
            <a:r>
              <a:rPr sz="950" b="1" spc="-14" dirty="0" smtClean="0">
                <a:latin typeface="Arial"/>
                <a:cs typeface="Arial"/>
              </a:rPr>
              <a:t>d</a:t>
            </a:r>
            <a:r>
              <a:rPr sz="950" b="1" spc="0" dirty="0" smtClean="0">
                <a:latin typeface="Arial"/>
                <a:cs typeface="Arial"/>
              </a:rPr>
              <a:t>e</a:t>
            </a:r>
            <a:r>
              <a:rPr sz="950" b="1" spc="74" dirty="0" smtClean="0">
                <a:latin typeface="Arial"/>
                <a:cs typeface="Arial"/>
              </a:rPr>
              <a:t> </a:t>
            </a:r>
            <a:r>
              <a:rPr sz="950" b="1" spc="9" dirty="0" smtClean="0">
                <a:latin typeface="Arial"/>
                <a:cs typeface="Arial"/>
              </a:rPr>
              <a:t>d</a:t>
            </a:r>
            <a:r>
              <a:rPr sz="950" b="1" spc="0" dirty="0" smtClean="0">
                <a:latin typeface="Arial"/>
                <a:cs typeface="Arial"/>
              </a:rPr>
              <a:t>e</a:t>
            </a:r>
            <a:r>
              <a:rPr sz="950" b="1" spc="31" dirty="0" smtClean="0">
                <a:latin typeface="Arial"/>
                <a:cs typeface="Arial"/>
              </a:rPr>
              <a:t> </a:t>
            </a:r>
            <a:r>
              <a:rPr sz="950" b="1" spc="-4" dirty="0" smtClean="0">
                <a:latin typeface="Arial"/>
                <a:cs typeface="Arial"/>
              </a:rPr>
              <a:t>F</a:t>
            </a:r>
            <a:r>
              <a:rPr sz="950" b="1" spc="4" dirty="0" smtClean="0">
                <a:latin typeface="Arial"/>
                <a:cs typeface="Arial"/>
              </a:rPr>
              <a:t>i</a:t>
            </a:r>
            <a:r>
              <a:rPr sz="950" b="1" spc="0" dirty="0" smtClean="0">
                <a:latin typeface="Arial"/>
                <a:cs typeface="Arial"/>
              </a:rPr>
              <a:t>xação</a:t>
            </a:r>
            <a:endParaRPr sz="9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058162" y="2175064"/>
            <a:ext cx="1466438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b="1" spc="-4" dirty="0" smtClean="0">
                <a:latin typeface="Arial"/>
                <a:cs typeface="Arial"/>
              </a:rPr>
              <a:t>U</a:t>
            </a:r>
            <a:r>
              <a:rPr sz="950" b="1" spc="9" dirty="0" smtClean="0">
                <a:latin typeface="Arial"/>
                <a:cs typeface="Arial"/>
              </a:rPr>
              <a:t>N</a:t>
            </a:r>
            <a:r>
              <a:rPr sz="950" b="1" spc="4" dirty="0" smtClean="0">
                <a:latin typeface="Arial"/>
                <a:cs typeface="Arial"/>
              </a:rPr>
              <a:t>I</a:t>
            </a:r>
            <a:r>
              <a:rPr sz="950" b="1" spc="9" dirty="0" smtClean="0">
                <a:latin typeface="Arial"/>
                <a:cs typeface="Arial"/>
              </a:rPr>
              <a:t>D</a:t>
            </a:r>
            <a:r>
              <a:rPr sz="950" b="1" spc="-14" dirty="0" smtClean="0">
                <a:latin typeface="Arial"/>
                <a:cs typeface="Arial"/>
              </a:rPr>
              <a:t>A</a:t>
            </a:r>
            <a:r>
              <a:rPr sz="950" b="1" spc="9" dirty="0" smtClean="0">
                <a:latin typeface="Arial"/>
                <a:cs typeface="Arial"/>
              </a:rPr>
              <a:t>D</a:t>
            </a:r>
            <a:r>
              <a:rPr sz="950" b="1" spc="0" dirty="0" smtClean="0">
                <a:latin typeface="Arial"/>
                <a:cs typeface="Arial"/>
              </a:rPr>
              <a:t>E</a:t>
            </a:r>
            <a:r>
              <a:rPr sz="950" b="1" spc="67" dirty="0" smtClean="0">
                <a:latin typeface="Arial"/>
                <a:cs typeface="Arial"/>
              </a:rPr>
              <a:t> </a:t>
            </a:r>
            <a:r>
              <a:rPr sz="950" b="1" spc="0" dirty="0" smtClean="0">
                <a:latin typeface="Arial"/>
                <a:cs typeface="Arial"/>
              </a:rPr>
              <a:t>I</a:t>
            </a:r>
            <a:r>
              <a:rPr sz="950" b="1" spc="25" dirty="0" smtClean="0">
                <a:latin typeface="Arial"/>
                <a:cs typeface="Arial"/>
              </a:rPr>
              <a:t> </a:t>
            </a:r>
            <a:r>
              <a:rPr sz="950" b="1" spc="0" dirty="0" smtClean="0">
                <a:latin typeface="Arial"/>
                <a:cs typeface="Arial"/>
              </a:rPr>
              <a:t>–</a:t>
            </a:r>
            <a:r>
              <a:rPr sz="950" b="1" spc="20" dirty="0" smtClean="0">
                <a:latin typeface="Arial"/>
                <a:cs typeface="Arial"/>
              </a:rPr>
              <a:t> </a:t>
            </a:r>
            <a:r>
              <a:rPr sz="950" b="1" spc="0" dirty="0" smtClean="0">
                <a:latin typeface="Arial"/>
                <a:cs typeface="Arial"/>
              </a:rPr>
              <a:t>E</a:t>
            </a:r>
            <a:r>
              <a:rPr sz="950" b="1" spc="-9" dirty="0" smtClean="0">
                <a:latin typeface="Arial"/>
                <a:cs typeface="Arial"/>
              </a:rPr>
              <a:t>x</a:t>
            </a:r>
            <a:r>
              <a:rPr sz="950" b="1" spc="0" dirty="0" smtClean="0">
                <a:latin typeface="Arial"/>
                <a:cs typeface="Arial"/>
              </a:rPr>
              <a:t>e</a:t>
            </a:r>
            <a:r>
              <a:rPr sz="950" b="1" spc="4" dirty="0" smtClean="0">
                <a:latin typeface="Arial"/>
                <a:cs typeface="Arial"/>
              </a:rPr>
              <a:t>r</a:t>
            </a:r>
            <a:r>
              <a:rPr sz="950" b="1" spc="0" dirty="0" smtClean="0">
                <a:latin typeface="Arial"/>
                <a:cs typeface="Arial"/>
              </a:rPr>
              <a:t>c</a:t>
            </a:r>
            <a:r>
              <a:rPr sz="950" b="1" spc="4" dirty="0" smtClean="0">
                <a:latin typeface="Arial"/>
                <a:cs typeface="Arial"/>
              </a:rPr>
              <a:t>í</a:t>
            </a:r>
            <a:r>
              <a:rPr sz="950" b="1" spc="-9" dirty="0" smtClean="0">
                <a:latin typeface="Arial"/>
                <a:cs typeface="Arial"/>
              </a:rPr>
              <a:t>c</a:t>
            </a:r>
            <a:r>
              <a:rPr sz="950" b="1" spc="4" dirty="0" smtClean="0">
                <a:latin typeface="Arial"/>
                <a:cs typeface="Arial"/>
              </a:rPr>
              <a:t>i</a:t>
            </a:r>
            <a:r>
              <a:rPr sz="950" b="1" spc="0" dirty="0" smtClean="0">
                <a:latin typeface="Arial"/>
                <a:cs typeface="Arial"/>
              </a:rPr>
              <a:t>o</a:t>
            </a:r>
            <a:r>
              <a:rPr sz="950" b="1" spc="69" dirty="0" smtClean="0">
                <a:latin typeface="Arial"/>
                <a:cs typeface="Arial"/>
              </a:rPr>
              <a:t> </a:t>
            </a:r>
            <a:r>
              <a:rPr sz="950" b="1" spc="4" dirty="0" smtClean="0">
                <a:latin typeface="Arial"/>
                <a:cs typeface="Arial"/>
              </a:rPr>
              <a:t>I</a:t>
            </a:r>
            <a:r>
              <a:rPr sz="950" b="1" spc="0" dirty="0" smtClean="0">
                <a:latin typeface="Arial"/>
                <a:cs typeface="Arial"/>
              </a:rPr>
              <a:t>I</a:t>
            </a:r>
            <a:endParaRPr sz="9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88572" y="2463100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1.</a:t>
            </a:r>
            <a:endParaRPr sz="9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03456" y="2463100"/>
            <a:ext cx="5604118" cy="431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317" indent="-7617">
              <a:lnSpc>
                <a:spcPts val="1100"/>
              </a:lnSpc>
              <a:spcBef>
                <a:spcPts val="60"/>
              </a:spcBef>
            </a:pPr>
            <a:r>
              <a:rPr sz="950" spc="9" dirty="0" smtClean="0">
                <a:latin typeface="Arial"/>
                <a:cs typeface="Arial"/>
              </a:rPr>
              <a:t>N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 </a:t>
            </a:r>
            <a:r>
              <a:rPr sz="950" spc="12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aulas </a:t>
            </a:r>
            <a:r>
              <a:rPr sz="950" spc="117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ê</a:t>
            </a:r>
            <a:r>
              <a:rPr sz="950" spc="0" dirty="0" smtClean="0">
                <a:latin typeface="Arial"/>
                <a:cs typeface="Arial"/>
              </a:rPr>
              <a:t>s </a:t>
            </a:r>
            <a:r>
              <a:rPr sz="950" spc="129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m </a:t>
            </a:r>
            <a:r>
              <a:rPr sz="950" spc="118" dirty="0" smtClean="0">
                <a:latin typeface="Arial"/>
                <a:cs typeface="Arial"/>
              </a:rPr>
              <a:t> </a:t>
            </a:r>
            <a:r>
              <a:rPr sz="950" spc="1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 </a:t>
            </a:r>
            <a:r>
              <a:rPr sz="950" spc="12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ão </a:t>
            </a:r>
            <a:r>
              <a:rPr sz="950" spc="110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pre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as </a:t>
            </a:r>
            <a:r>
              <a:rPr sz="950" spc="178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 </a:t>
            </a:r>
            <a:r>
              <a:rPr sz="950" spc="11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is </a:t>
            </a:r>
            <a:r>
              <a:rPr sz="950" spc="13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rae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ru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ras </a:t>
            </a:r>
            <a:r>
              <a:rPr sz="950" spc="16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ais </a:t>
            </a:r>
            <a:r>
              <a:rPr sz="950" spc="12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para </a:t>
            </a:r>
            <a:r>
              <a:rPr sz="950" spc="11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4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 </a:t>
            </a:r>
            <a:r>
              <a:rPr sz="950" spc="10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para</a:t>
            </a:r>
            <a:r>
              <a:rPr sz="950" spc="14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14" dirty="0" smtClean="0">
                <a:latin typeface="Arial"/>
                <a:cs typeface="Arial"/>
              </a:rPr>
              <a:t>l</a:t>
            </a:r>
            <a:r>
              <a:rPr sz="950" spc="0" dirty="0" smtClean="0">
                <a:latin typeface="Arial"/>
                <a:cs typeface="Arial"/>
              </a:rPr>
              <a:t>a </a:t>
            </a:r>
            <a:r>
              <a:rPr sz="950" spc="7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ba</a:t>
            </a:r>
            <a:r>
              <a:rPr sz="950" spc="1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das </a:t>
            </a:r>
            <a:r>
              <a:rPr sz="950" spc="9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em </a:t>
            </a:r>
            <a:r>
              <a:rPr sz="950" spc="58" dirty="0" smtClean="0">
                <a:latin typeface="Arial"/>
                <a:cs typeface="Arial"/>
              </a:rPr>
              <a:t> </a:t>
            </a:r>
            <a:r>
              <a:rPr sz="950" b="1" i="1" spc="14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14" dirty="0" smtClean="0">
                <a:latin typeface="Arial"/>
                <a:cs typeface="Arial"/>
              </a:rPr>
              <a:t>m</a:t>
            </a:r>
            <a:r>
              <a:rPr sz="950" b="1" i="1" spc="-4" dirty="0" smtClean="0">
                <a:latin typeface="Arial"/>
                <a:cs typeface="Arial"/>
              </a:rPr>
              <a:t>p</a:t>
            </a:r>
            <a:r>
              <a:rPr sz="950" b="1" i="1" spc="9" dirty="0" smtClean="0">
                <a:latin typeface="Arial"/>
                <a:cs typeface="Arial"/>
              </a:rPr>
              <a:t>o</a:t>
            </a:r>
            <a:r>
              <a:rPr sz="950" b="1" i="1" spc="-14" dirty="0" smtClean="0">
                <a:latin typeface="Arial"/>
                <a:cs typeface="Arial"/>
              </a:rPr>
              <a:t>n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0" dirty="0" smtClean="0">
                <a:latin typeface="Arial"/>
                <a:cs typeface="Arial"/>
              </a:rPr>
              <a:t>s </a:t>
            </a:r>
            <a:r>
              <a:rPr sz="950" b="1" i="1" spc="14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 </a:t>
            </a:r>
            <a:r>
              <a:rPr sz="950" spc="6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 </a:t>
            </a:r>
            <a:r>
              <a:rPr sz="950" spc="6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de </a:t>
            </a:r>
            <a:r>
              <a:rPr sz="950" spc="58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 </a:t>
            </a:r>
            <a:r>
              <a:rPr sz="950" spc="5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 </a:t>
            </a:r>
            <a:r>
              <a:rPr sz="950" spc="10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z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14" dirty="0" smtClean="0">
                <a:latin typeface="Arial"/>
                <a:cs typeface="Arial"/>
              </a:rPr>
              <a:t>n</a:t>
            </a:r>
            <a:r>
              <a:rPr sz="950" spc="0" dirty="0" smtClean="0">
                <a:latin typeface="Arial"/>
                <a:cs typeface="Arial"/>
              </a:rPr>
              <a:t>do </a:t>
            </a:r>
            <a:r>
              <a:rPr sz="950" spc="103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m</a:t>
            </a:r>
            <a:endParaRPr sz="950">
              <a:latin typeface="Arial"/>
              <a:cs typeface="Arial"/>
            </a:endParaRPr>
          </a:p>
          <a:p>
            <a:pPr marL="20317" marR="8110">
              <a:lnSpc>
                <a:spcPct val="95825"/>
              </a:lnSpc>
            </a:pPr>
            <a:r>
              <a:rPr sz="950" spc="0" dirty="0" smtClean="0">
                <a:latin typeface="Arial"/>
                <a:cs typeface="Arial"/>
              </a:rPr>
              <a:t>po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as</a:t>
            </a:r>
            <a:r>
              <a:rPr sz="950" spc="5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pa</a:t>
            </a:r>
            <a:r>
              <a:rPr sz="950" spc="-9" dirty="0" smtClean="0">
                <a:latin typeface="Arial"/>
                <a:cs typeface="Arial"/>
              </a:rPr>
              <a:t>l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ra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,</a:t>
            </a:r>
            <a:r>
              <a:rPr sz="950" spc="7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ê</a:t>
            </a:r>
            <a:r>
              <a:rPr sz="950" spc="3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po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46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ar</a:t>
            </a:r>
            <a:r>
              <a:rPr sz="950" spc="71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48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endo</a:t>
            </a:r>
            <a:r>
              <a:rPr sz="950" spc="40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A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9" dirty="0" smtClean="0">
                <a:latin typeface="Arial"/>
                <a:cs typeface="Arial"/>
              </a:rPr>
              <a:t>q</a:t>
            </a:r>
            <a:r>
              <a:rPr sz="950" b="1" i="1" spc="-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tet</a:t>
            </a:r>
            <a:r>
              <a:rPr sz="950" b="1" i="1" spc="-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86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em</a:t>
            </a:r>
            <a:r>
              <a:rPr sz="950" b="1" i="1" spc="43" dirty="0" smtClean="0">
                <a:latin typeface="Arial"/>
                <a:cs typeface="Arial"/>
              </a:rPr>
              <a:t> 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st</a:t>
            </a:r>
            <a:r>
              <a:rPr sz="950" b="1" i="1" spc="-9" dirty="0" smtClean="0">
                <a:latin typeface="Arial"/>
                <a:cs typeface="Arial"/>
              </a:rPr>
              <a:t>e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0" dirty="0" smtClean="0">
                <a:latin typeface="Arial"/>
                <a:cs typeface="Arial"/>
              </a:rPr>
              <a:t>as</a:t>
            </a:r>
            <a:r>
              <a:rPr sz="950" b="1" i="1" spc="65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D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st</a:t>
            </a:r>
            <a:r>
              <a:rPr sz="950" b="1" i="1" spc="-4" dirty="0" smtClean="0">
                <a:latin typeface="Arial"/>
                <a:cs typeface="Arial"/>
              </a:rPr>
              <a:t>r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bu</a:t>
            </a:r>
            <a:r>
              <a:rPr sz="950" b="1" i="1" spc="4" dirty="0" smtClean="0">
                <a:latin typeface="Arial"/>
                <a:cs typeface="Arial"/>
              </a:rPr>
              <a:t>í</a:t>
            </a:r>
            <a:r>
              <a:rPr sz="950" b="1" i="1" spc="9" dirty="0" smtClean="0">
                <a:latin typeface="Arial"/>
                <a:cs typeface="Arial"/>
              </a:rPr>
              <a:t>d</a:t>
            </a:r>
            <a:r>
              <a:rPr sz="950" b="1" i="1" spc="-14" dirty="0" smtClean="0">
                <a:latin typeface="Arial"/>
                <a:cs typeface="Arial"/>
              </a:rPr>
              <a:t>o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88575" y="3031552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2.</a:t>
            </a:r>
            <a:endParaRPr sz="9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03459" y="3031552"/>
            <a:ext cx="5613119" cy="2902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B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do</a:t>
            </a:r>
            <a:r>
              <a:rPr sz="950" spc="6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na</a:t>
            </a:r>
            <a:r>
              <a:rPr sz="950" spc="25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5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da</a:t>
            </a:r>
            <a:r>
              <a:rPr sz="950" spc="35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5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or,</a:t>
            </a:r>
            <a:r>
              <a:rPr sz="950" spc="7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</a:t>
            </a:r>
            <a:r>
              <a:rPr sz="950" spc="4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ê</a:t>
            </a:r>
            <a:r>
              <a:rPr sz="950" spc="4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por</a:t>
            </a:r>
            <a:r>
              <a:rPr sz="950" spc="38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il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56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9" dirty="0" smtClean="0">
                <a:latin typeface="Arial"/>
                <a:cs typeface="Arial"/>
              </a:rPr>
              <a:t>r</a:t>
            </a:r>
            <a:r>
              <a:rPr sz="950" b="1" i="1" spc="9" dirty="0" smtClean="0">
                <a:latin typeface="Arial"/>
                <a:cs typeface="Arial"/>
              </a:rPr>
              <a:t>q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tet</a:t>
            </a:r>
            <a:r>
              <a:rPr sz="950" b="1" i="1" spc="9" dirty="0" smtClean="0">
                <a:latin typeface="Arial"/>
                <a:cs typeface="Arial"/>
              </a:rPr>
              <a:t>ô</a:t>
            </a:r>
            <a:r>
              <a:rPr sz="950" b="1" i="1" spc="-14" dirty="0" smtClean="0">
                <a:latin typeface="Arial"/>
                <a:cs typeface="Arial"/>
              </a:rPr>
              <a:t>n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9" dirty="0" smtClean="0">
                <a:latin typeface="Arial"/>
                <a:cs typeface="Arial"/>
              </a:rPr>
              <a:t>c</a:t>
            </a:r>
            <a:r>
              <a:rPr sz="950" b="1" i="1" spc="9" dirty="0" smtClean="0">
                <a:latin typeface="Arial"/>
                <a:cs typeface="Arial"/>
              </a:rPr>
              <a:t>o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r>
              <a:rPr sz="950" b="1" i="1" spc="12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5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os</a:t>
            </a:r>
            <a:endParaRPr sz="950">
              <a:latin typeface="Arial"/>
              <a:cs typeface="Arial"/>
            </a:endParaRPr>
          </a:p>
          <a:p>
            <a:pPr marL="20314" marR="18467">
              <a:lnSpc>
                <a:spcPct val="95825"/>
              </a:lnSpc>
            </a:pPr>
            <a:r>
              <a:rPr sz="950" spc="0" dirty="0" smtClean="0">
                <a:latin typeface="Arial"/>
                <a:cs typeface="Arial"/>
              </a:rPr>
              <a:t>pri</a:t>
            </a:r>
            <a:r>
              <a:rPr sz="950" spc="-10" dirty="0" smtClean="0">
                <a:latin typeface="Arial"/>
                <a:cs typeface="Arial"/>
              </a:rPr>
              <a:t>n</a:t>
            </a:r>
            <a:r>
              <a:rPr sz="950" spc="10" dirty="0" smtClean="0">
                <a:latin typeface="Arial"/>
                <a:cs typeface="Arial"/>
              </a:rPr>
              <a:t>c</a:t>
            </a:r>
            <a:r>
              <a:rPr sz="950" spc="15" dirty="0" smtClean="0">
                <a:latin typeface="Arial"/>
                <a:cs typeface="Arial"/>
              </a:rPr>
              <a:t>i</a:t>
            </a:r>
            <a:r>
              <a:rPr sz="950" spc="-10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ai</a:t>
            </a:r>
            <a:r>
              <a:rPr sz="950" spc="10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88569" y="3456747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3.</a:t>
            </a:r>
            <a:endParaRPr sz="9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03453" y="3456747"/>
            <a:ext cx="5613913" cy="435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é</a:t>
            </a:r>
            <a:r>
              <a:rPr sz="950" spc="45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A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9" dirty="0" smtClean="0">
                <a:latin typeface="Arial"/>
                <a:cs typeface="Arial"/>
              </a:rPr>
              <a:t>q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tet</a:t>
            </a:r>
            <a:r>
              <a:rPr sz="950" b="1" i="1" spc="-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96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b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14" dirty="0" smtClean="0">
                <a:latin typeface="Arial"/>
                <a:cs typeface="Arial"/>
              </a:rPr>
              <a:t>se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64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em</a:t>
            </a:r>
            <a:r>
              <a:rPr sz="950" b="1" i="1" spc="43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C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r>
              <a:rPr sz="950" b="1" i="1" spc="69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sc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65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uas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prin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pais</a:t>
            </a:r>
            <a:r>
              <a:rPr sz="950" spc="59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ara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as</a:t>
            </a:r>
            <a:r>
              <a:rPr sz="950" spc="8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bo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5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</a:t>
            </a:r>
            <a:endParaRPr sz="950">
              <a:latin typeface="Arial"/>
              <a:cs typeface="Arial"/>
            </a:endParaRPr>
          </a:p>
          <a:p>
            <a:pPr marL="20314" marR="10353" indent="0">
              <a:lnSpc>
                <a:spcPct val="98987"/>
              </a:lnSpc>
            </a:pPr>
            <a:r>
              <a:rPr sz="950" spc="0" dirty="0" smtClean="0">
                <a:latin typeface="Arial"/>
                <a:cs typeface="Arial"/>
              </a:rPr>
              <a:t>organi</a:t>
            </a:r>
            <a:r>
              <a:rPr sz="950" spc="9" dirty="0" smtClean="0">
                <a:latin typeface="Arial"/>
                <a:cs typeface="Arial"/>
              </a:rPr>
              <a:t>z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4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 </a:t>
            </a:r>
            <a:r>
              <a:rPr sz="950" spc="16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an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 </a:t>
            </a:r>
            <a:r>
              <a:rPr sz="950" spc="1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22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 </a:t>
            </a:r>
            <a:r>
              <a:rPr sz="950" spc="1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23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oper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õ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s </a:t>
            </a:r>
            <a:r>
              <a:rPr sz="950" spc="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em</a:t>
            </a:r>
            <a:r>
              <a:rPr sz="950" spc="241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</a:t>
            </a:r>
            <a:r>
              <a:rPr sz="950" spc="233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rae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ur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. 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24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ss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el</a:t>
            </a:r>
            <a:r>
              <a:rPr sz="950" spc="24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 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plos</a:t>
            </a:r>
            <a:r>
              <a:rPr sz="950" spc="6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ar</a:t>
            </a:r>
            <a:r>
              <a:rPr sz="950" spc="5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88563" y="4025199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4.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03447" y="4025199"/>
            <a:ext cx="5613914" cy="435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9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9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é</a:t>
            </a:r>
            <a:r>
              <a:rPr sz="950" spc="80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A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-4" dirty="0" smtClean="0">
                <a:latin typeface="Arial"/>
                <a:cs typeface="Arial"/>
              </a:rPr>
              <a:t>qu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-9" dirty="0" smtClean="0">
                <a:latin typeface="Arial"/>
                <a:cs typeface="Arial"/>
              </a:rPr>
              <a:t>e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46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b</a:t>
            </a:r>
            <a:r>
              <a:rPr sz="950" b="1" i="1" spc="0" dirty="0" smtClean="0">
                <a:latin typeface="Arial"/>
                <a:cs typeface="Arial"/>
              </a:rPr>
              <a:t>asea</a:t>
            </a:r>
            <a:r>
              <a:rPr sz="950" b="1" i="1" spc="9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24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em</a:t>
            </a:r>
            <a:r>
              <a:rPr sz="950" b="1" i="1" spc="88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O</a:t>
            </a:r>
            <a:r>
              <a:rPr sz="950" b="1" i="1" spc="-4" dirty="0" smtClean="0">
                <a:latin typeface="Arial"/>
                <a:cs typeface="Arial"/>
              </a:rPr>
              <a:t>b</a:t>
            </a:r>
            <a:r>
              <a:rPr sz="950" b="1" i="1" spc="4" dirty="0" smtClean="0">
                <a:latin typeface="Arial"/>
                <a:cs typeface="Arial"/>
              </a:rPr>
              <a:t>j</a:t>
            </a:r>
            <a:r>
              <a:rPr sz="950" b="1" i="1" spc="0" dirty="0" smtClean="0">
                <a:latin typeface="Arial"/>
                <a:cs typeface="Arial"/>
              </a:rPr>
              <a:t>et</a:t>
            </a:r>
            <a:r>
              <a:rPr sz="950" b="1" i="1" spc="9" dirty="0" smtClean="0">
                <a:latin typeface="Arial"/>
                <a:cs typeface="Arial"/>
              </a:rPr>
              <a:t>o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?</a:t>
            </a:r>
            <a:r>
              <a:rPr sz="950" b="1" i="1" spc="12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11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uas</a:t>
            </a:r>
            <a:r>
              <a:rPr sz="950" spc="10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4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ais</a:t>
            </a:r>
            <a:r>
              <a:rPr sz="950" spc="12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4" dirty="0" smtClean="0">
                <a:latin typeface="Arial"/>
                <a:cs typeface="Arial"/>
              </a:rPr>
              <a:t>í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15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8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bo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05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</a:t>
            </a:r>
            <a:endParaRPr sz="950">
              <a:latin typeface="Arial"/>
              <a:cs typeface="Arial"/>
            </a:endParaRPr>
          </a:p>
          <a:p>
            <a:pPr marL="20313" marR="10356" indent="0">
              <a:lnSpc>
                <a:spcPct val="98987"/>
              </a:lnSpc>
            </a:pPr>
            <a:r>
              <a:rPr sz="950" spc="0" dirty="0" smtClean="0">
                <a:latin typeface="Arial"/>
                <a:cs typeface="Arial"/>
              </a:rPr>
              <a:t>organi</a:t>
            </a:r>
            <a:r>
              <a:rPr sz="950" spc="9" dirty="0" smtClean="0">
                <a:latin typeface="Arial"/>
                <a:cs typeface="Arial"/>
              </a:rPr>
              <a:t>z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4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 </a:t>
            </a:r>
            <a:r>
              <a:rPr sz="950" spc="16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an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 </a:t>
            </a:r>
            <a:r>
              <a:rPr sz="950" spc="1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22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 </a:t>
            </a:r>
            <a:r>
              <a:rPr sz="950" spc="1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23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oper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õ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s </a:t>
            </a:r>
            <a:r>
              <a:rPr sz="950" spc="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em</a:t>
            </a:r>
            <a:r>
              <a:rPr sz="950" spc="241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</a:t>
            </a:r>
            <a:r>
              <a:rPr sz="950" spc="233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rae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ur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. 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24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ss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el</a:t>
            </a:r>
            <a:r>
              <a:rPr sz="950" spc="24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 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plos</a:t>
            </a:r>
            <a:r>
              <a:rPr sz="950" spc="6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ar</a:t>
            </a:r>
            <a:r>
              <a:rPr sz="950" spc="5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88557" y="4595175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5.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03440" y="4595175"/>
            <a:ext cx="5612390" cy="431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147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13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é</a:t>
            </a:r>
            <a:r>
              <a:rPr sz="950" spc="138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A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9" dirty="0" smtClean="0">
                <a:latin typeface="Arial"/>
                <a:cs typeface="Arial"/>
              </a:rPr>
              <a:t>q</a:t>
            </a:r>
            <a:r>
              <a:rPr sz="950" b="1" i="1" spc="-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tet</a:t>
            </a:r>
            <a:r>
              <a:rPr sz="950" b="1" i="1" spc="-4" dirty="0" smtClean="0">
                <a:latin typeface="Arial"/>
                <a:cs typeface="Arial"/>
              </a:rPr>
              <a:t>u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91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b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69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em</a:t>
            </a:r>
            <a:r>
              <a:rPr sz="950" b="1" i="1" spc="138" dirty="0" smtClean="0">
                <a:latin typeface="Arial"/>
                <a:cs typeface="Arial"/>
              </a:rPr>
              <a:t> </a:t>
            </a:r>
            <a:r>
              <a:rPr sz="950" b="1" i="1" spc="19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9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s?</a:t>
            </a:r>
            <a:r>
              <a:rPr sz="950" b="1" i="1" spc="167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sc</a:t>
            </a:r>
            <a:r>
              <a:rPr sz="950" spc="0" dirty="0" smtClean="0">
                <a:latin typeface="Arial"/>
                <a:cs typeface="Arial"/>
              </a:rPr>
              <a:t>re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17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as</a:t>
            </a:r>
            <a:r>
              <a:rPr sz="950" spc="15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prin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is</a:t>
            </a:r>
            <a:r>
              <a:rPr sz="950" spc="17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ara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as</a:t>
            </a:r>
            <a:r>
              <a:rPr sz="950" spc="19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25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bo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50" dirty="0" smtClean="0">
                <a:latin typeface="Arial"/>
                <a:cs typeface="Arial"/>
              </a:rPr>
              <a:t> </a:t>
            </a:r>
            <a:r>
              <a:rPr sz="950" spc="10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</a:t>
            </a:r>
            <a:endParaRPr sz="950">
              <a:latin typeface="Arial"/>
              <a:cs typeface="Arial"/>
            </a:endParaRPr>
          </a:p>
          <a:p>
            <a:pPr marL="20312" marR="8833" indent="0">
              <a:lnSpc>
                <a:spcPct val="97933"/>
              </a:lnSpc>
            </a:pPr>
            <a:r>
              <a:rPr sz="950" spc="0" dirty="0" smtClean="0">
                <a:latin typeface="Arial"/>
                <a:cs typeface="Arial"/>
              </a:rPr>
              <a:t>organi</a:t>
            </a:r>
            <a:r>
              <a:rPr sz="950" spc="9" dirty="0" smtClean="0">
                <a:latin typeface="Arial"/>
                <a:cs typeface="Arial"/>
              </a:rPr>
              <a:t>z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 </a:t>
            </a:r>
            <a:r>
              <a:rPr sz="950" spc="16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f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an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 </a:t>
            </a:r>
            <a:r>
              <a:rPr sz="950" spc="1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22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 </a:t>
            </a:r>
            <a:r>
              <a:rPr sz="950" spc="1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23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oper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õ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s </a:t>
            </a:r>
            <a:r>
              <a:rPr sz="950" spc="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em</a:t>
            </a:r>
            <a:r>
              <a:rPr sz="950" spc="241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</a:t>
            </a:r>
            <a:r>
              <a:rPr sz="950" spc="233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rae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-9" dirty="0" smtClean="0">
                <a:latin typeface="Arial"/>
                <a:cs typeface="Arial"/>
              </a:rPr>
              <a:t>r</a:t>
            </a:r>
            <a:r>
              <a:rPr sz="950" spc="0" dirty="0" smtClean="0">
                <a:latin typeface="Arial"/>
                <a:cs typeface="Arial"/>
              </a:rPr>
              <a:t>a. 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246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ss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el</a:t>
            </a:r>
            <a:r>
              <a:rPr sz="950" spc="24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 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plos</a:t>
            </a:r>
            <a:r>
              <a:rPr sz="950" spc="6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ar</a:t>
            </a:r>
            <a:r>
              <a:rPr sz="950" spc="5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88548" y="5162103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6.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03432" y="5162103"/>
            <a:ext cx="5613912" cy="435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89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7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é</a:t>
            </a:r>
            <a:r>
              <a:rPr sz="950" spc="65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A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-4" dirty="0" smtClean="0">
                <a:latin typeface="Arial"/>
                <a:cs typeface="Arial"/>
              </a:rPr>
              <a:t>qu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-9" dirty="0" smtClean="0">
                <a:latin typeface="Arial"/>
                <a:cs typeface="Arial"/>
              </a:rPr>
              <a:t>e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19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31" dirty="0" smtClean="0">
                <a:latin typeface="Arial"/>
                <a:cs typeface="Arial"/>
              </a:rPr>
              <a:t> </a:t>
            </a:r>
            <a:r>
              <a:rPr sz="950" b="1" i="1" spc="-14" dirty="0" smtClean="0">
                <a:latin typeface="Arial"/>
                <a:cs typeface="Arial"/>
              </a:rPr>
              <a:t>b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0" dirty="0" smtClean="0">
                <a:latin typeface="Arial"/>
                <a:cs typeface="Arial"/>
              </a:rPr>
              <a:t>sea</a:t>
            </a:r>
            <a:r>
              <a:rPr sz="950" b="1" i="1" spc="9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09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em</a:t>
            </a:r>
            <a:r>
              <a:rPr sz="950" b="1" i="1" spc="78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Ev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9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s?</a:t>
            </a:r>
            <a:r>
              <a:rPr sz="950" b="1" i="1" spc="121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sc</a:t>
            </a:r>
            <a:r>
              <a:rPr sz="950" spc="0" dirty="0" smtClean="0">
                <a:latin typeface="Arial"/>
                <a:cs typeface="Arial"/>
              </a:rPr>
              <a:t>re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10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uas</a:t>
            </a:r>
            <a:r>
              <a:rPr sz="950" spc="89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120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ara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-4" dirty="0" smtClean="0">
                <a:latin typeface="Arial"/>
                <a:cs typeface="Arial"/>
              </a:rPr>
              <a:t>í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13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6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bo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0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</a:t>
            </a:r>
            <a:endParaRPr sz="950">
              <a:latin typeface="Arial"/>
              <a:cs typeface="Arial"/>
            </a:endParaRPr>
          </a:p>
          <a:p>
            <a:pPr marL="20311" marR="10356" indent="0">
              <a:lnSpc>
                <a:spcPct val="97933"/>
              </a:lnSpc>
            </a:pPr>
            <a:r>
              <a:rPr sz="950" spc="0" dirty="0" smtClean="0">
                <a:latin typeface="Arial"/>
                <a:cs typeface="Arial"/>
              </a:rPr>
              <a:t>organi</a:t>
            </a:r>
            <a:r>
              <a:rPr sz="950" spc="9" dirty="0" smtClean="0">
                <a:latin typeface="Arial"/>
                <a:cs typeface="Arial"/>
              </a:rPr>
              <a:t>z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4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 </a:t>
            </a:r>
            <a:r>
              <a:rPr sz="950" spc="16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an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 </a:t>
            </a:r>
            <a:r>
              <a:rPr sz="950" spc="1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22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 </a:t>
            </a:r>
            <a:r>
              <a:rPr sz="950" spc="1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23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oper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ões</a:t>
            </a:r>
            <a:r>
              <a:rPr sz="950" spc="25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em</a:t>
            </a:r>
            <a:r>
              <a:rPr sz="950" spc="241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</a:t>
            </a:r>
            <a:r>
              <a:rPr sz="950" spc="233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rae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ur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. 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24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ss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el</a:t>
            </a:r>
            <a:r>
              <a:rPr sz="950" spc="255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 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plos</a:t>
            </a:r>
            <a:r>
              <a:rPr sz="950" spc="6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ar</a:t>
            </a:r>
            <a:r>
              <a:rPr sz="950" spc="5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88539" y="5732079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7.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03423" y="5732079"/>
            <a:ext cx="5605085" cy="575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68" algn="just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Qua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162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124" dirty="0" smtClean="0">
                <a:latin typeface="Arial"/>
                <a:cs typeface="Arial"/>
              </a:rPr>
              <a:t> </a:t>
            </a:r>
            <a:r>
              <a:rPr sz="950" spc="19" dirty="0" smtClean="0">
                <a:latin typeface="Arial"/>
                <a:cs typeface="Arial"/>
              </a:rPr>
              <a:t>f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ores</a:t>
            </a:r>
            <a:r>
              <a:rPr sz="950" spc="149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ss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is</a:t>
            </a:r>
            <a:r>
              <a:rPr sz="950" spc="15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</a:t>
            </a:r>
            <a:r>
              <a:rPr sz="950" spc="12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“</a:t>
            </a:r>
            <a:r>
              <a:rPr sz="950" spc="14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ne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”</a:t>
            </a:r>
            <a:r>
              <a:rPr sz="950" spc="140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odas</a:t>
            </a:r>
            <a:r>
              <a:rPr sz="950" spc="14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12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14" dirty="0" smtClean="0">
                <a:latin typeface="Arial"/>
                <a:cs typeface="Arial"/>
              </a:rPr>
              <a:t>rq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uras</a:t>
            </a:r>
            <a:r>
              <a:rPr sz="950" spc="17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das</a:t>
            </a:r>
            <a:r>
              <a:rPr sz="950" spc="14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or</a:t>
            </a:r>
            <a:r>
              <a:rPr sz="950" spc="19" dirty="0" smtClean="0">
                <a:latin typeface="Arial"/>
                <a:cs typeface="Arial"/>
              </a:rPr>
              <a:t>m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7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om</a:t>
            </a:r>
            <a:r>
              <a:rPr sz="950" spc="13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um</a:t>
            </a:r>
            <a:r>
              <a:rPr sz="950" spc="13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ú</a:t>
            </a:r>
            <a:r>
              <a:rPr sz="950" spc="15" dirty="0" smtClean="0">
                <a:latin typeface="Arial"/>
                <a:cs typeface="Arial"/>
              </a:rPr>
              <a:t>n</a:t>
            </a:r>
            <a:r>
              <a:rPr sz="950" spc="-10" dirty="0" smtClean="0">
                <a:latin typeface="Arial"/>
                <a:cs typeface="Arial"/>
              </a:rPr>
              <a:t>i</a:t>
            </a:r>
            <a:r>
              <a:rPr sz="950" spc="10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endParaRPr sz="950">
              <a:latin typeface="Arial"/>
              <a:cs typeface="Arial"/>
            </a:endParaRPr>
          </a:p>
          <a:p>
            <a:pPr marL="20317" algn="just">
              <a:lnSpc>
                <a:spcPct val="97933"/>
              </a:lnSpc>
            </a:pPr>
            <a:r>
              <a:rPr sz="950" spc="0" dirty="0" smtClean="0">
                <a:latin typeface="Arial"/>
                <a:cs typeface="Arial"/>
              </a:rPr>
              <a:t>prop</a:t>
            </a:r>
            <a:r>
              <a:rPr sz="950" spc="-9" dirty="0" smtClean="0">
                <a:latin typeface="Arial"/>
                <a:cs typeface="Arial"/>
              </a:rPr>
              <a:t>ó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34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?</a:t>
            </a:r>
            <a:r>
              <a:rPr sz="950" spc="21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22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223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od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22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bu</a:t>
            </a:r>
            <a:r>
              <a:rPr sz="950" spc="9" dirty="0" smtClean="0">
                <a:latin typeface="Arial"/>
                <a:cs typeface="Arial"/>
              </a:rPr>
              <a:t>sc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m</a:t>
            </a:r>
            <a:r>
              <a:rPr sz="950" spc="236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14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25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19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</a:t>
            </a:r>
            <a:r>
              <a:rPr sz="950" spc="20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org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z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14" dirty="0" smtClean="0">
                <a:latin typeface="Arial"/>
                <a:cs typeface="Arial"/>
              </a:rPr>
              <a:t>ã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44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l</a:t>
            </a:r>
            <a:r>
              <a:rPr sz="950" spc="0" dirty="0" smtClean="0">
                <a:latin typeface="Arial"/>
                <a:cs typeface="Arial"/>
              </a:rPr>
              <a:t>ó</a:t>
            </a:r>
            <a:r>
              <a:rPr sz="950" spc="14" dirty="0" smtClean="0">
                <a:latin typeface="Arial"/>
                <a:cs typeface="Arial"/>
              </a:rPr>
              <a:t>g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21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ou</a:t>
            </a:r>
            <a:r>
              <a:rPr sz="950" spc="193" dirty="0" smtClean="0">
                <a:latin typeface="Arial"/>
                <a:cs typeface="Arial"/>
              </a:rPr>
              <a:t> </a:t>
            </a:r>
            <a:r>
              <a:rPr sz="950" spc="19" dirty="0" smtClean="0">
                <a:latin typeface="Arial"/>
                <a:cs typeface="Arial"/>
              </a:rPr>
              <a:t>f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a?</a:t>
            </a:r>
            <a:r>
              <a:rPr sz="950" spc="225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 </a:t>
            </a:r>
            <a:r>
              <a:rPr sz="950" b="1" i="1" spc="9" dirty="0" smtClean="0">
                <a:latin typeface="Arial"/>
                <a:cs typeface="Arial"/>
              </a:rPr>
              <a:t>p</a:t>
            </a:r>
            <a:r>
              <a:rPr sz="950" b="1" i="1" spc="-4" dirty="0" smtClean="0">
                <a:latin typeface="Arial"/>
                <a:cs typeface="Arial"/>
              </a:rPr>
              <a:t>on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9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29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p</a:t>
            </a:r>
            <a:r>
              <a:rPr sz="950" b="1" i="1" spc="-1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14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v</a:t>
            </a:r>
            <a:r>
              <a:rPr sz="950" b="1" i="1" spc="-1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39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80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-14" dirty="0" smtClean="0">
                <a:latin typeface="Arial"/>
                <a:cs typeface="Arial"/>
              </a:rPr>
              <a:t>g</a:t>
            </a:r>
            <a:r>
              <a:rPr sz="950" b="1" i="1" spc="0" dirty="0" smtClean="0">
                <a:latin typeface="Arial"/>
                <a:cs typeface="Arial"/>
              </a:rPr>
              <a:t>at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v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24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m</a:t>
            </a:r>
            <a:r>
              <a:rPr sz="950" spc="73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u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an</a:t>
            </a:r>
            <a:r>
              <a:rPr sz="950" spc="14" dirty="0" smtClean="0">
                <a:latin typeface="Arial"/>
                <a:cs typeface="Arial"/>
              </a:rPr>
              <a:t>á</a:t>
            </a:r>
            <a:r>
              <a:rPr sz="950" spc="-9" dirty="0" smtClean="0">
                <a:latin typeface="Arial"/>
                <a:cs typeface="Arial"/>
              </a:rPr>
              <a:t>l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05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14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75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8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reali</a:t>
            </a:r>
            <a:r>
              <a:rPr sz="950" spc="-4" dirty="0" smtClean="0">
                <a:latin typeface="Arial"/>
                <a:cs typeface="Arial"/>
              </a:rPr>
              <a:t>z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da</a:t>
            </a:r>
            <a:r>
              <a:rPr sz="950" spc="11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88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ês</a:t>
            </a:r>
            <a:r>
              <a:rPr sz="950" spc="94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8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88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14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m</a:t>
            </a:r>
            <a:r>
              <a:rPr sz="950" spc="87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as as</a:t>
            </a:r>
            <a:r>
              <a:rPr sz="950" spc="2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re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as</a:t>
            </a:r>
            <a:r>
              <a:rPr sz="950" spc="6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-25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ore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88536" y="6440738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8.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03420" y="6440738"/>
            <a:ext cx="537617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Qua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62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-9" dirty="0" smtClean="0">
                <a:latin typeface="Arial"/>
                <a:cs typeface="Arial"/>
              </a:rPr>
              <a:t>ã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4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b="1" i="1" spc="-14" dirty="0" smtClean="0">
                <a:latin typeface="Arial"/>
                <a:cs typeface="Arial"/>
              </a:rPr>
              <a:t>g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-4" dirty="0" smtClean="0">
                <a:latin typeface="Arial"/>
                <a:cs typeface="Arial"/>
              </a:rPr>
              <a:t>u</a:t>
            </a:r>
            <a:r>
              <a:rPr sz="950" b="1" i="1" spc="9" dirty="0" smtClean="0">
                <a:latin typeface="Arial"/>
                <a:cs typeface="Arial"/>
              </a:rPr>
              <a:t>p</a:t>
            </a:r>
            <a:r>
              <a:rPr sz="950" b="1" i="1" spc="-1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7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em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4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in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eridos</a:t>
            </a:r>
            <a:r>
              <a:rPr sz="950" spc="5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os</a:t>
            </a:r>
            <a:r>
              <a:rPr sz="950" spc="2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14" dirty="0" smtClean="0">
                <a:latin typeface="Arial"/>
                <a:cs typeface="Arial"/>
              </a:rPr>
              <a:t>s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los</a:t>
            </a:r>
            <a:r>
              <a:rPr sz="950" spc="4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arq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ôni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os</a:t>
            </a:r>
            <a:r>
              <a:rPr sz="950" spc="8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dos</a:t>
            </a:r>
            <a:r>
              <a:rPr sz="950" spc="2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as</a:t>
            </a:r>
            <a:r>
              <a:rPr sz="950" spc="5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bu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0" dirty="0" smtClean="0">
                <a:latin typeface="Arial"/>
                <a:cs typeface="Arial"/>
              </a:rPr>
              <a:t>do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88533" y="6725726"/>
            <a:ext cx="146653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dirty="0" smtClean="0">
                <a:latin typeface="Arial"/>
                <a:cs typeface="Arial"/>
              </a:rPr>
              <a:t>9.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3416" y="6725726"/>
            <a:ext cx="4013039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14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em</a:t>
            </a:r>
            <a:r>
              <a:rPr sz="950" spc="2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al</a:t>
            </a:r>
            <a:r>
              <a:rPr sz="950" spc="-9" dirty="0" smtClean="0">
                <a:latin typeface="Arial"/>
                <a:cs typeface="Arial"/>
              </a:rPr>
              <a:t>h</a:t>
            </a:r>
            <a:r>
              <a:rPr sz="950" spc="0" dirty="0" smtClean="0">
                <a:latin typeface="Arial"/>
                <a:cs typeface="Arial"/>
              </a:rPr>
              <a:t>es</a:t>
            </a:r>
            <a:r>
              <a:rPr sz="950" spc="5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ste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75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-9" dirty="0" smtClean="0">
                <a:latin typeface="Arial"/>
                <a:cs typeface="Arial"/>
              </a:rPr>
              <a:t>t</a:t>
            </a:r>
            <a:r>
              <a:rPr sz="950" b="1" i="1" spc="-4" dirty="0" smtClean="0">
                <a:latin typeface="Arial"/>
                <a:cs typeface="Arial"/>
              </a:rPr>
              <a:t>r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b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19" dirty="0" smtClean="0">
                <a:latin typeface="Arial"/>
                <a:cs typeface="Arial"/>
              </a:rPr>
              <a:t>í</a:t>
            </a:r>
            <a:r>
              <a:rPr sz="950" b="1" i="1" spc="-4" dirty="0" smtClean="0">
                <a:latin typeface="Arial"/>
                <a:cs typeface="Arial"/>
              </a:rPr>
              <a:t>do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01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C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4" dirty="0" smtClean="0">
                <a:latin typeface="Arial"/>
                <a:cs typeface="Arial"/>
              </a:rPr>
              <a:t>li</a:t>
            </a:r>
            <a:r>
              <a:rPr sz="950" b="1" i="1" spc="9" dirty="0" smtClean="0">
                <a:latin typeface="Arial"/>
                <a:cs typeface="Arial"/>
              </a:rPr>
              <a:t>z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9" dirty="0" smtClean="0">
                <a:latin typeface="Arial"/>
                <a:cs typeface="Arial"/>
              </a:rPr>
              <a:t>d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88534" y="7010714"/>
            <a:ext cx="4435187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10.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14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em</a:t>
            </a:r>
            <a:r>
              <a:rPr sz="950" spc="2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al</a:t>
            </a:r>
            <a:r>
              <a:rPr sz="950" spc="-9" dirty="0" smtClean="0">
                <a:latin typeface="Arial"/>
                <a:cs typeface="Arial"/>
              </a:rPr>
              <a:t>h</a:t>
            </a:r>
            <a:r>
              <a:rPr sz="950" spc="0" dirty="0" smtClean="0">
                <a:latin typeface="Arial"/>
                <a:cs typeface="Arial"/>
              </a:rPr>
              <a:t>es</a:t>
            </a:r>
            <a:r>
              <a:rPr sz="950" spc="5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b="1" i="1" spc="-9" dirty="0" smtClean="0">
                <a:latin typeface="Arial"/>
                <a:cs typeface="Arial"/>
              </a:rPr>
              <a:t>S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ste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75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-9" dirty="0" smtClean="0">
                <a:latin typeface="Arial"/>
                <a:cs typeface="Arial"/>
              </a:rPr>
              <a:t>t</a:t>
            </a:r>
            <a:r>
              <a:rPr sz="950" b="1" i="1" spc="-4" dirty="0" smtClean="0">
                <a:latin typeface="Arial"/>
                <a:cs typeface="Arial"/>
              </a:rPr>
              <a:t>r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b</a:t>
            </a:r>
            <a:r>
              <a:rPr sz="950" b="1" i="1" spc="-14" dirty="0" smtClean="0">
                <a:latin typeface="Arial"/>
                <a:cs typeface="Arial"/>
              </a:rPr>
              <a:t>u</a:t>
            </a:r>
            <a:r>
              <a:rPr sz="950" b="1" i="1" spc="19" dirty="0" smtClean="0">
                <a:latin typeface="Arial"/>
                <a:cs typeface="Arial"/>
              </a:rPr>
              <a:t>í</a:t>
            </a:r>
            <a:r>
              <a:rPr sz="950" b="1" i="1" spc="-4" dirty="0" smtClean="0">
                <a:latin typeface="Arial"/>
                <a:cs typeface="Arial"/>
              </a:rPr>
              <a:t>do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101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14" dirty="0" smtClean="0">
                <a:latin typeface="Arial"/>
                <a:cs typeface="Arial"/>
              </a:rPr>
              <a:t>s</a:t>
            </a:r>
            <a:r>
              <a:rPr sz="950" b="1" i="1" spc="0" dirty="0" smtClean="0">
                <a:latin typeface="Arial"/>
                <a:cs typeface="Arial"/>
              </a:rPr>
              <a:t>ce</a:t>
            </a:r>
            <a:r>
              <a:rPr sz="950" b="1" i="1" spc="-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19" dirty="0" smtClean="0">
                <a:latin typeface="Arial"/>
                <a:cs typeface="Arial"/>
              </a:rPr>
              <a:t>l</a:t>
            </a:r>
            <a:r>
              <a:rPr sz="950" b="1" i="1" spc="-4" dirty="0" smtClean="0">
                <a:latin typeface="Arial"/>
                <a:cs typeface="Arial"/>
              </a:rPr>
              <a:t>i</a:t>
            </a:r>
            <a:r>
              <a:rPr sz="950" b="1" i="1" spc="9" dirty="0" smtClean="0">
                <a:latin typeface="Arial"/>
                <a:cs typeface="Arial"/>
              </a:rPr>
              <a:t>z</a:t>
            </a:r>
            <a:r>
              <a:rPr sz="950" b="1" i="1" spc="0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do</a:t>
            </a:r>
            <a:r>
              <a:rPr sz="950" b="1" i="1" spc="0" dirty="0" smtClean="0">
                <a:latin typeface="Arial"/>
                <a:cs typeface="Arial"/>
              </a:rPr>
              <a:t>s.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88535" y="7294178"/>
            <a:ext cx="5827282" cy="4350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11.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87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ordo</a:t>
            </a:r>
            <a:r>
              <a:rPr sz="950" spc="104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om</a:t>
            </a:r>
            <a:r>
              <a:rPr sz="950" spc="9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as</a:t>
            </a:r>
            <a:r>
              <a:rPr sz="950" spc="89" dirty="0" smtClean="0">
                <a:latin typeface="Arial"/>
                <a:cs typeface="Arial"/>
              </a:rPr>
              <a:t> </a:t>
            </a:r>
            <a:r>
              <a:rPr sz="950" b="1" i="1" spc="4" dirty="0" smtClean="0">
                <a:latin typeface="Arial"/>
                <a:cs typeface="Arial"/>
              </a:rPr>
              <a:t>m</a:t>
            </a:r>
            <a:r>
              <a:rPr sz="950" b="1" i="1" spc="9" dirty="0" smtClean="0">
                <a:latin typeface="Arial"/>
                <a:cs typeface="Arial"/>
              </a:rPr>
              <a:t>u</a:t>
            </a:r>
            <a:r>
              <a:rPr sz="950" b="1" i="1" spc="-14" dirty="0" smtClean="0">
                <a:latin typeface="Arial"/>
                <a:cs typeface="Arial"/>
              </a:rPr>
              <a:t>d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9" dirty="0" smtClean="0">
                <a:latin typeface="Arial"/>
                <a:cs typeface="Arial"/>
              </a:rPr>
              <a:t>n</a:t>
            </a:r>
            <a:r>
              <a:rPr sz="950" b="1" i="1" spc="-9" dirty="0" smtClean="0">
                <a:latin typeface="Arial"/>
                <a:cs typeface="Arial"/>
              </a:rPr>
              <a:t>ç</a:t>
            </a:r>
            <a:r>
              <a:rPr sz="950" b="1" i="1" spc="0" dirty="0" smtClean="0">
                <a:latin typeface="Arial"/>
                <a:cs typeface="Arial"/>
              </a:rPr>
              <a:t>as</a:t>
            </a:r>
            <a:r>
              <a:rPr sz="950" spc="0" dirty="0" smtClean="0">
                <a:latin typeface="Arial"/>
                <a:cs typeface="Arial"/>
              </a:rPr>
              <a:t>,</a:t>
            </a:r>
            <a:r>
              <a:rPr sz="950" spc="159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abe-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0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0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8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4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uil</a:t>
            </a:r>
            <a:r>
              <a:rPr sz="950" spc="4" dirty="0" smtClean="0">
                <a:latin typeface="Arial"/>
                <a:cs typeface="Arial"/>
              </a:rPr>
              <a:t>í</a:t>
            </a:r>
            <a:r>
              <a:rPr sz="950" spc="0" dirty="0" smtClean="0">
                <a:latin typeface="Arial"/>
                <a:cs typeface="Arial"/>
              </a:rPr>
              <a:t>brio</a:t>
            </a:r>
            <a:r>
              <a:rPr sz="950" spc="116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8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110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88" dirty="0" smtClean="0">
                <a:latin typeface="Arial"/>
                <a:cs typeface="Arial"/>
              </a:rPr>
              <a:t> </a:t>
            </a:r>
            <a:r>
              <a:rPr sz="950" spc="19" dirty="0" smtClean="0">
                <a:latin typeface="Arial"/>
                <a:cs typeface="Arial"/>
              </a:rPr>
              <a:t>m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do</a:t>
            </a:r>
            <a:r>
              <a:rPr sz="950" spc="11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à</a:t>
            </a:r>
            <a:r>
              <a:rPr sz="950" spc="90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edida</a:t>
            </a:r>
            <a:r>
              <a:rPr sz="950" spc="116" dirty="0" smtClean="0">
                <a:latin typeface="Arial"/>
                <a:cs typeface="Arial"/>
              </a:rPr>
              <a:t> </a:t>
            </a:r>
            <a:r>
              <a:rPr sz="950" spc="-10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endParaRPr sz="950">
              <a:latin typeface="Arial"/>
              <a:cs typeface="Arial"/>
            </a:endParaRPr>
          </a:p>
          <a:p>
            <a:pPr marL="235212" marR="9510" indent="0">
              <a:lnSpc>
                <a:spcPct val="98987"/>
              </a:lnSpc>
            </a:pPr>
            <a:r>
              <a:rPr sz="950" spc="0" dirty="0" smtClean="0">
                <a:latin typeface="Arial"/>
                <a:cs typeface="Arial"/>
              </a:rPr>
              <a:t>no</a:t>
            </a:r>
            <a:r>
              <a:rPr sz="950" spc="-4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os</a:t>
            </a:r>
            <a:r>
              <a:rPr sz="950" spc="11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ponen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es</a:t>
            </a:r>
            <a:r>
              <a:rPr sz="950" spc="149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115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4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dos</a:t>
            </a:r>
            <a:r>
              <a:rPr sz="950" spc="127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idos</a:t>
            </a:r>
            <a:r>
              <a:rPr sz="950" spc="148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11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14" dirty="0" smtClean="0">
                <a:latin typeface="Arial"/>
                <a:cs typeface="Arial"/>
              </a:rPr>
              <a:t>l</a:t>
            </a:r>
            <a:r>
              <a:rPr sz="950" spc="0" dirty="0" smtClean="0">
                <a:latin typeface="Arial"/>
                <a:cs typeface="Arial"/>
              </a:rPr>
              <a:t>ha</a:t>
            </a:r>
            <a:r>
              <a:rPr sz="950" spc="125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rib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19" dirty="0" smtClean="0">
                <a:latin typeface="Arial"/>
                <a:cs typeface="Arial"/>
              </a:rPr>
              <a:t>í</a:t>
            </a:r>
            <a:r>
              <a:rPr sz="950" spc="0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.</a:t>
            </a:r>
            <a:r>
              <a:rPr sz="950" spc="15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Em</a:t>
            </a:r>
            <a:r>
              <a:rPr sz="950" spc="11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l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11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105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ss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04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14" dirty="0" smtClean="0">
                <a:latin typeface="Arial"/>
                <a:cs typeface="Arial"/>
              </a:rPr>
              <a:t>o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,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8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2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-4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45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eder</a:t>
            </a:r>
            <a:r>
              <a:rPr sz="950" spc="5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g</a:t>
            </a:r>
            <a:r>
              <a:rPr sz="950" spc="0" dirty="0" smtClean="0">
                <a:latin typeface="Arial"/>
                <a:cs typeface="Arial"/>
              </a:rPr>
              <a:t>erên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5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ad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ra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7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dos</a:t>
            </a:r>
            <a:r>
              <a:rPr sz="950" spc="45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S</a:t>
            </a:r>
            <a:r>
              <a:rPr sz="950" spc="9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8548" y="7864154"/>
            <a:ext cx="5790025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12.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15" dirty="0" smtClean="0">
                <a:latin typeface="Arial"/>
                <a:cs typeface="Arial"/>
              </a:rPr>
              <a:t> </a:t>
            </a:r>
            <a:r>
              <a:rPr sz="950" b="1" i="1" spc="19" dirty="0" smtClean="0">
                <a:latin typeface="Arial"/>
                <a:cs typeface="Arial"/>
              </a:rPr>
              <a:t>l</a:t>
            </a:r>
            <a:r>
              <a:rPr sz="950" b="1" i="1" spc="-9" dirty="0" smtClean="0">
                <a:latin typeface="Arial"/>
                <a:cs typeface="Arial"/>
              </a:rPr>
              <a:t>a</a:t>
            </a:r>
            <a:r>
              <a:rPr sz="950" b="1" i="1" spc="0" dirty="0" smtClean="0">
                <a:latin typeface="Arial"/>
                <a:cs typeface="Arial"/>
              </a:rPr>
              <a:t>ç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47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0" dirty="0" smtClean="0">
                <a:latin typeface="Arial"/>
                <a:cs typeface="Arial"/>
              </a:rPr>
              <a:t>e</a:t>
            </a:r>
            <a:r>
              <a:rPr sz="950" b="1" i="1" spc="31" dirty="0" smtClean="0">
                <a:latin typeface="Arial"/>
                <a:cs typeface="Arial"/>
              </a:rPr>
              <a:t> </a:t>
            </a:r>
            <a:r>
              <a:rPr sz="950" b="1" i="1" spc="14" dirty="0" smtClean="0">
                <a:latin typeface="Arial"/>
                <a:cs typeface="Arial"/>
              </a:rPr>
              <a:t>c</a:t>
            </a:r>
            <a:r>
              <a:rPr sz="950" b="1" i="1" spc="-4" dirty="0" smtClean="0">
                <a:latin typeface="Arial"/>
                <a:cs typeface="Arial"/>
              </a:rPr>
              <a:t>on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-4" dirty="0" smtClean="0">
                <a:latin typeface="Arial"/>
                <a:cs typeface="Arial"/>
              </a:rPr>
              <a:t>o</a:t>
            </a:r>
            <a:r>
              <a:rPr sz="950" b="1" i="1" spc="4" dirty="0" smtClean="0">
                <a:latin typeface="Arial"/>
                <a:cs typeface="Arial"/>
              </a:rPr>
              <a:t>l</a:t>
            </a:r>
            <a:r>
              <a:rPr sz="950" b="1" i="1" spc="0" dirty="0" smtClean="0">
                <a:latin typeface="Arial"/>
                <a:cs typeface="Arial"/>
              </a:rPr>
              <a:t>e?</a:t>
            </a:r>
            <a:r>
              <a:rPr sz="950" b="1" i="1" spc="7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x</a:t>
            </a:r>
            <a:r>
              <a:rPr sz="950" spc="14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l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4" dirty="0" smtClean="0">
                <a:latin typeface="Arial"/>
                <a:cs typeface="Arial"/>
              </a:rPr>
              <a:t>q</a:t>
            </a:r>
            <a:r>
              <a:rPr sz="950" spc="0" dirty="0" smtClean="0">
                <a:latin typeface="Arial"/>
                <a:cs typeface="Arial"/>
              </a:rPr>
              <a:t>ue</a:t>
            </a:r>
            <a:r>
              <a:rPr sz="950" spc="5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is</a:t>
            </a:r>
            <a:r>
              <a:rPr sz="950" spc="42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un</a:t>
            </a:r>
            <a:r>
              <a:rPr sz="950" spc="-4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ões</a:t>
            </a:r>
            <a:r>
              <a:rPr sz="950" spc="5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2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ara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eri</a:t>
            </a:r>
            <a:r>
              <a:rPr sz="950" spc="-4" dirty="0" smtClean="0">
                <a:latin typeface="Arial"/>
                <a:cs typeface="Arial"/>
              </a:rPr>
              <a:t>z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6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ipa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70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l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8544" y="8147618"/>
            <a:ext cx="5827288" cy="29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13.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0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</a:t>
            </a:r>
            <a:r>
              <a:rPr sz="950" spc="208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ê</a:t>
            </a:r>
            <a:r>
              <a:rPr sz="950" spc="21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ende</a:t>
            </a:r>
            <a:r>
              <a:rPr sz="950" spc="230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0" dirty="0" smtClean="0">
                <a:latin typeface="Arial"/>
                <a:cs typeface="Arial"/>
              </a:rPr>
              <a:t>r</a:t>
            </a:r>
            <a:r>
              <a:rPr sz="950" spc="221" dirty="0" smtClean="0">
                <a:latin typeface="Arial"/>
                <a:cs typeface="Arial"/>
              </a:rPr>
              <a:t> </a:t>
            </a:r>
            <a:r>
              <a:rPr sz="950" b="1" i="1" spc="-4" dirty="0" smtClean="0">
                <a:latin typeface="Arial"/>
                <a:cs typeface="Arial"/>
              </a:rPr>
              <a:t>M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-14" dirty="0" smtClean="0">
                <a:latin typeface="Arial"/>
                <a:cs typeface="Arial"/>
              </a:rPr>
              <a:t>d</a:t>
            </a:r>
            <a:r>
              <a:rPr sz="950" b="1" i="1" spc="19" dirty="0" smtClean="0">
                <a:latin typeface="Arial"/>
                <a:cs typeface="Arial"/>
              </a:rPr>
              <a:t>l</a:t>
            </a:r>
            <a:r>
              <a:rPr sz="950" b="1" i="1" spc="0" dirty="0" smtClean="0">
                <a:latin typeface="Arial"/>
                <a:cs typeface="Arial"/>
              </a:rPr>
              <a:t>ewa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14" dirty="0" smtClean="0">
                <a:latin typeface="Arial"/>
                <a:cs typeface="Arial"/>
              </a:rPr>
              <a:t>e</a:t>
            </a:r>
            <a:r>
              <a:rPr sz="950" b="1" i="1" spc="0" dirty="0" smtClean="0">
                <a:latin typeface="Arial"/>
                <a:cs typeface="Arial"/>
              </a:rPr>
              <a:t>? </a:t>
            </a:r>
            <a:r>
              <a:rPr sz="950" b="1" i="1" spc="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l</a:t>
            </a:r>
            <a:r>
              <a:rPr sz="950" spc="21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198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i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po</a:t>
            </a:r>
            <a:r>
              <a:rPr sz="950" spc="14" dirty="0" smtClean="0">
                <a:latin typeface="Arial"/>
                <a:cs typeface="Arial"/>
              </a:rPr>
              <a:t>r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â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ia</a:t>
            </a:r>
            <a:r>
              <a:rPr sz="950" spc="244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03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210" dirty="0" smtClean="0">
                <a:latin typeface="Arial"/>
                <a:cs typeface="Arial"/>
              </a:rPr>
              <a:t> </a:t>
            </a:r>
            <a:r>
              <a:rPr sz="950" spc="14" dirty="0" smtClean="0">
                <a:latin typeface="Arial"/>
                <a:cs typeface="Arial"/>
              </a:rPr>
              <a:t>“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14" dirty="0" smtClean="0">
                <a:latin typeface="Arial"/>
                <a:cs typeface="Arial"/>
              </a:rPr>
              <a:t>a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ada</a:t>
            </a:r>
            <a:r>
              <a:rPr sz="950" spc="23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20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19" dirty="0" smtClean="0">
                <a:latin typeface="Arial"/>
                <a:cs typeface="Arial"/>
              </a:rPr>
              <a:t>f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-14" dirty="0" smtClean="0">
                <a:latin typeface="Arial"/>
                <a:cs typeface="Arial"/>
              </a:rPr>
              <a:t>w</a:t>
            </a:r>
            <a:r>
              <a:rPr sz="950" spc="0" dirty="0" smtClean="0">
                <a:latin typeface="Arial"/>
                <a:cs typeface="Arial"/>
              </a:rPr>
              <a:t>are”</a:t>
            </a:r>
            <a:r>
              <a:rPr sz="950" spc="237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pa</a:t>
            </a:r>
            <a:r>
              <a:rPr sz="950" spc="15" dirty="0" smtClean="0">
                <a:latin typeface="Arial"/>
                <a:cs typeface="Arial"/>
              </a:rPr>
              <a:t>r</a:t>
            </a:r>
            <a:r>
              <a:rPr sz="950" spc="0" dirty="0" smtClean="0">
                <a:latin typeface="Arial"/>
                <a:cs typeface="Arial"/>
              </a:rPr>
              <a:t>a</a:t>
            </a:r>
            <a:endParaRPr sz="950">
              <a:latin typeface="Arial"/>
              <a:cs typeface="Arial"/>
            </a:endParaRPr>
          </a:p>
          <a:p>
            <a:pPr marL="235212" marR="18467">
              <a:lnSpc>
                <a:spcPct val="95825"/>
              </a:lnSpc>
            </a:pP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a</a:t>
            </a:r>
            <a:r>
              <a:rPr sz="950" spc="9" dirty="0" smtClean="0">
                <a:latin typeface="Arial"/>
                <a:cs typeface="Arial"/>
              </a:rPr>
              <a:t>ç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56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de</a:t>
            </a:r>
            <a:r>
              <a:rPr sz="950" spc="25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0" dirty="0" smtClean="0">
                <a:latin typeface="Arial"/>
                <a:cs typeface="Arial"/>
              </a:rPr>
              <a:t>pon</a:t>
            </a:r>
            <a:r>
              <a:rPr sz="950" spc="14" dirty="0" smtClean="0">
                <a:latin typeface="Arial"/>
                <a:cs typeface="Arial"/>
              </a:rPr>
              <a:t>e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0" dirty="0" smtClean="0">
                <a:latin typeface="Arial"/>
                <a:cs typeface="Arial"/>
              </a:rPr>
              <a:t>s</a:t>
            </a:r>
            <a:r>
              <a:rPr sz="950" spc="89" dirty="0" smtClean="0">
                <a:latin typeface="Arial"/>
                <a:cs typeface="Arial"/>
              </a:rPr>
              <a:t> </a:t>
            </a:r>
            <a:r>
              <a:rPr sz="950" spc="10" dirty="0" smtClean="0">
                <a:latin typeface="Arial"/>
                <a:cs typeface="Arial"/>
              </a:rPr>
              <a:t>v</a:t>
            </a:r>
            <a:r>
              <a:rPr sz="950" spc="-10" dirty="0" smtClean="0">
                <a:latin typeface="Arial"/>
                <a:cs typeface="Arial"/>
              </a:rPr>
              <a:t>a</a:t>
            </a:r>
            <a:r>
              <a:rPr sz="950" spc="15" dirty="0" smtClean="0">
                <a:latin typeface="Arial"/>
                <a:cs typeface="Arial"/>
              </a:rPr>
              <a:t>r</a:t>
            </a:r>
            <a:r>
              <a:rPr sz="950" spc="-10" dirty="0" smtClean="0">
                <a:latin typeface="Arial"/>
                <a:cs typeface="Arial"/>
              </a:rPr>
              <a:t>i</a:t>
            </a:r>
            <a:r>
              <a:rPr sz="950" spc="0" dirty="0" smtClean="0">
                <a:latin typeface="Arial"/>
                <a:cs typeface="Arial"/>
              </a:rPr>
              <a:t>ad</a:t>
            </a:r>
            <a:r>
              <a:rPr sz="950" spc="-10" dirty="0" smtClean="0">
                <a:latin typeface="Arial"/>
                <a:cs typeface="Arial"/>
              </a:rPr>
              <a:t>o</a:t>
            </a:r>
            <a:r>
              <a:rPr sz="950" spc="10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?</a:t>
            </a:r>
            <a:endParaRPr sz="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8552" y="8574337"/>
            <a:ext cx="3947508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14.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</a:t>
            </a:r>
            <a:r>
              <a:rPr sz="950" spc="39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ão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para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que</a:t>
            </a:r>
            <a:r>
              <a:rPr sz="950" spc="30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er</a:t>
            </a:r>
            <a:r>
              <a:rPr sz="950" spc="-4" dirty="0" smtClean="0">
                <a:latin typeface="Arial"/>
                <a:cs typeface="Arial"/>
              </a:rPr>
              <a:t>v</a:t>
            </a:r>
            <a:r>
              <a:rPr sz="950" spc="0" dirty="0" smtClean="0">
                <a:latin typeface="Arial"/>
                <a:cs typeface="Arial"/>
              </a:rPr>
              <a:t>em</a:t>
            </a:r>
            <a:r>
              <a:rPr sz="950" spc="41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os</a:t>
            </a:r>
            <a:r>
              <a:rPr sz="950" spc="19" dirty="0" smtClean="0">
                <a:latin typeface="Arial"/>
                <a:cs typeface="Arial"/>
              </a:rPr>
              <a:t> </a:t>
            </a:r>
            <a:r>
              <a:rPr sz="950" b="1" i="1" spc="19" dirty="0" smtClean="0">
                <a:latin typeface="Arial"/>
                <a:cs typeface="Arial"/>
              </a:rPr>
              <a:t>I</a:t>
            </a:r>
            <a:r>
              <a:rPr sz="950" b="1" i="1" spc="-14" dirty="0" smtClean="0">
                <a:latin typeface="Arial"/>
                <a:cs typeface="Arial"/>
              </a:rPr>
              <a:t>n</a:t>
            </a:r>
            <a:r>
              <a:rPr sz="950" b="1" i="1" spc="0" dirty="0" smtClean="0">
                <a:latin typeface="Arial"/>
                <a:cs typeface="Arial"/>
              </a:rPr>
              <a:t>te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ce</a:t>
            </a:r>
            <a:r>
              <a:rPr sz="950" b="1" i="1" spc="-4" dirty="0" smtClean="0">
                <a:latin typeface="Arial"/>
                <a:cs typeface="Arial"/>
              </a:rPr>
              <a:t>p</a:t>
            </a:r>
            <a:r>
              <a:rPr sz="950" b="1" i="1" spc="0" dirty="0" smtClean="0">
                <a:latin typeface="Arial"/>
                <a:cs typeface="Arial"/>
              </a:rPr>
              <a:t>t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do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es?</a:t>
            </a:r>
            <a:r>
              <a:rPr sz="950" b="1" i="1" spc="128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19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34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-9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-9" dirty="0" smtClean="0">
                <a:latin typeface="Arial"/>
                <a:cs typeface="Arial"/>
              </a:rPr>
              <a:t>p</a:t>
            </a:r>
            <a:r>
              <a:rPr sz="950" spc="0" dirty="0" smtClean="0">
                <a:latin typeface="Arial"/>
                <a:cs typeface="Arial"/>
              </a:rPr>
              <a:t>lo</a:t>
            </a:r>
            <a:r>
              <a:rPr sz="950" spc="-4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8552" y="8857801"/>
            <a:ext cx="5828808" cy="291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spc="0" dirty="0" smtClean="0">
                <a:latin typeface="Arial"/>
                <a:cs typeface="Arial"/>
              </a:rPr>
              <a:t>15.</a:t>
            </a:r>
            <a:r>
              <a:rPr sz="950" spc="9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O </a:t>
            </a:r>
            <a:r>
              <a:rPr sz="950" spc="172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q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e </a:t>
            </a:r>
            <a:r>
              <a:rPr sz="950" spc="17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v</a:t>
            </a:r>
            <a:r>
              <a:rPr sz="950" spc="-9" dirty="0" smtClean="0">
                <a:latin typeface="Arial"/>
                <a:cs typeface="Arial"/>
              </a:rPr>
              <a:t>o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ê </a:t>
            </a:r>
            <a:r>
              <a:rPr sz="950" spc="168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en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e </a:t>
            </a:r>
            <a:r>
              <a:rPr sz="950" spc="18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por </a:t>
            </a:r>
            <a:r>
              <a:rPr sz="950" spc="171" dirty="0" smtClean="0">
                <a:latin typeface="Arial"/>
                <a:cs typeface="Arial"/>
              </a:rPr>
              <a:t> </a:t>
            </a:r>
            <a:r>
              <a:rPr sz="950" b="1" i="1" spc="0" dirty="0" smtClean="0">
                <a:latin typeface="Arial"/>
                <a:cs typeface="Arial"/>
              </a:rPr>
              <a:t>S</a:t>
            </a:r>
            <a:r>
              <a:rPr sz="950" b="1" i="1" spc="-14" dirty="0" smtClean="0">
                <a:latin typeface="Arial"/>
                <a:cs typeface="Arial"/>
              </a:rPr>
              <a:t>o</a:t>
            </a:r>
            <a:r>
              <a:rPr sz="950" b="1" i="1" spc="14" dirty="0" smtClean="0">
                <a:latin typeface="Arial"/>
                <a:cs typeface="Arial"/>
              </a:rPr>
              <a:t>f</a:t>
            </a:r>
            <a:r>
              <a:rPr sz="950" b="1" i="1" spc="0" dirty="0" smtClean="0">
                <a:latin typeface="Arial"/>
                <a:cs typeface="Arial"/>
              </a:rPr>
              <a:t>twa</a:t>
            </a:r>
            <a:r>
              <a:rPr sz="950" b="1" i="1" spc="4" dirty="0" smtClean="0">
                <a:latin typeface="Arial"/>
                <a:cs typeface="Arial"/>
              </a:rPr>
              <a:t>r</a:t>
            </a:r>
            <a:r>
              <a:rPr sz="950" b="1" i="1" spc="0" dirty="0" smtClean="0">
                <a:latin typeface="Arial"/>
                <a:cs typeface="Arial"/>
              </a:rPr>
              <a:t>e </a:t>
            </a:r>
            <a:r>
              <a:rPr sz="950" b="1" i="1" spc="207" dirty="0" smtClean="0">
                <a:latin typeface="Arial"/>
                <a:cs typeface="Arial"/>
              </a:rPr>
              <a:t> </a:t>
            </a:r>
            <a:r>
              <a:rPr sz="950" b="1" i="1" spc="9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d</a:t>
            </a:r>
            <a:r>
              <a:rPr sz="950" b="1" i="1" spc="14" dirty="0" smtClean="0">
                <a:latin typeface="Arial"/>
                <a:cs typeface="Arial"/>
              </a:rPr>
              <a:t>a</a:t>
            </a:r>
            <a:r>
              <a:rPr sz="950" b="1" i="1" spc="-4" dirty="0" smtClean="0">
                <a:latin typeface="Arial"/>
                <a:cs typeface="Arial"/>
              </a:rPr>
              <a:t>p</a:t>
            </a:r>
            <a:r>
              <a:rPr sz="950" b="1" i="1" spc="0" dirty="0" smtClean="0">
                <a:latin typeface="Arial"/>
                <a:cs typeface="Arial"/>
              </a:rPr>
              <a:t>tat</a:t>
            </a:r>
            <a:r>
              <a:rPr sz="950" b="1" i="1" spc="4" dirty="0" smtClean="0">
                <a:latin typeface="Arial"/>
                <a:cs typeface="Arial"/>
              </a:rPr>
              <a:t>i</a:t>
            </a:r>
            <a:r>
              <a:rPr sz="950" b="1" i="1" spc="0" dirty="0" smtClean="0">
                <a:latin typeface="Arial"/>
                <a:cs typeface="Arial"/>
              </a:rPr>
              <a:t>v</a:t>
            </a:r>
            <a:r>
              <a:rPr sz="950" b="1" i="1" spc="9" dirty="0" smtClean="0">
                <a:latin typeface="Arial"/>
                <a:cs typeface="Arial"/>
              </a:rPr>
              <a:t>o</a:t>
            </a:r>
            <a:r>
              <a:rPr sz="950" b="1" i="1" spc="0" dirty="0" smtClean="0">
                <a:latin typeface="Arial"/>
                <a:cs typeface="Arial"/>
              </a:rPr>
              <a:t>? </a:t>
            </a:r>
            <a:r>
              <a:rPr sz="950" b="1" i="1" spc="233" dirty="0" smtClean="0">
                <a:latin typeface="Arial"/>
                <a:cs typeface="Arial"/>
              </a:rPr>
              <a:t> </a:t>
            </a:r>
            <a:r>
              <a:rPr sz="950" spc="-4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e </a:t>
            </a:r>
            <a:r>
              <a:rPr sz="950" spc="167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s</a:t>
            </a:r>
            <a:r>
              <a:rPr sz="950" spc="0" dirty="0" smtClean="0">
                <a:latin typeface="Arial"/>
                <a:cs typeface="Arial"/>
              </a:rPr>
              <a:t>uas </a:t>
            </a:r>
            <a:r>
              <a:rPr sz="950" spc="17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pri</a:t>
            </a:r>
            <a:r>
              <a:rPr sz="950" spc="-9" dirty="0" smtClean="0">
                <a:latin typeface="Arial"/>
                <a:cs typeface="Arial"/>
              </a:rPr>
              <a:t>n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ipais </a:t>
            </a:r>
            <a:r>
              <a:rPr sz="950" spc="193" dirty="0" smtClean="0">
                <a:latin typeface="Arial"/>
                <a:cs typeface="Arial"/>
              </a:rPr>
              <a:t> </a:t>
            </a:r>
            <a:r>
              <a:rPr sz="950" spc="4" dirty="0" smtClean="0">
                <a:latin typeface="Arial"/>
                <a:cs typeface="Arial"/>
              </a:rPr>
              <a:t>t</a:t>
            </a:r>
            <a:r>
              <a:rPr sz="950" spc="0" dirty="0" smtClean="0">
                <a:latin typeface="Arial"/>
                <a:cs typeface="Arial"/>
              </a:rPr>
              <a:t>é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-9" dirty="0" smtClean="0">
                <a:latin typeface="Arial"/>
                <a:cs typeface="Arial"/>
              </a:rPr>
              <a:t>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as </a:t>
            </a:r>
            <a:r>
              <a:rPr sz="950" spc="19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0" dirty="0" smtClean="0">
                <a:latin typeface="Arial"/>
                <a:cs typeface="Arial"/>
              </a:rPr>
              <a:t>pli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n</a:t>
            </a:r>
            <a:r>
              <a:rPr sz="950" spc="14" dirty="0" smtClean="0">
                <a:latin typeface="Arial"/>
                <a:cs typeface="Arial"/>
              </a:rPr>
              <a:t>d</a:t>
            </a:r>
            <a:r>
              <a:rPr sz="950" spc="0" dirty="0" smtClean="0">
                <a:latin typeface="Arial"/>
                <a:cs typeface="Arial"/>
              </a:rPr>
              <a:t>o </a:t>
            </a:r>
            <a:r>
              <a:rPr sz="950" spc="193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endParaRPr sz="950">
              <a:latin typeface="Arial"/>
              <a:cs typeface="Arial"/>
            </a:endParaRPr>
          </a:p>
          <a:p>
            <a:pPr marL="235214" marR="18467">
              <a:lnSpc>
                <a:spcPct val="95825"/>
              </a:lnSpc>
            </a:pPr>
            <a:r>
              <a:rPr sz="950" spc="4" dirty="0" smtClean="0">
                <a:latin typeface="Arial"/>
                <a:cs typeface="Arial"/>
              </a:rPr>
              <a:t>f</a:t>
            </a:r>
            <a:r>
              <a:rPr sz="950" spc="0" dirty="0" smtClean="0">
                <a:latin typeface="Arial"/>
                <a:cs typeface="Arial"/>
              </a:rPr>
              <a:t>or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0" dirty="0" smtClean="0">
                <a:latin typeface="Arial"/>
                <a:cs typeface="Arial"/>
              </a:rPr>
              <a:t>lando</a:t>
            </a:r>
            <a:r>
              <a:rPr sz="950" spc="65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9" dirty="0" smtClean="0">
                <a:latin typeface="Arial"/>
                <a:cs typeface="Arial"/>
              </a:rPr>
              <a:t>x</a:t>
            </a:r>
            <a:r>
              <a:rPr sz="950" spc="0" dirty="0" smtClean="0">
                <a:latin typeface="Arial"/>
                <a:cs typeface="Arial"/>
              </a:rPr>
              <a:t>e</a:t>
            </a:r>
            <a:r>
              <a:rPr sz="950" spc="-4" dirty="0" smtClean="0">
                <a:latin typeface="Arial"/>
                <a:cs typeface="Arial"/>
              </a:rPr>
              <a:t>m</a:t>
            </a:r>
            <a:r>
              <a:rPr sz="950" spc="14" dirty="0" smtClean="0">
                <a:latin typeface="Arial"/>
                <a:cs typeface="Arial"/>
              </a:rPr>
              <a:t>p</a:t>
            </a:r>
            <a:r>
              <a:rPr sz="950" spc="-9" dirty="0" smtClean="0">
                <a:latin typeface="Arial"/>
                <a:cs typeface="Arial"/>
              </a:rPr>
              <a:t>l</a:t>
            </a:r>
            <a:r>
              <a:rPr sz="950" spc="0" dirty="0" smtClean="0">
                <a:latin typeface="Arial"/>
                <a:cs typeface="Arial"/>
              </a:rPr>
              <a:t>os</a:t>
            </a:r>
            <a:r>
              <a:rPr sz="950" spc="60" dirty="0" smtClean="0">
                <a:latin typeface="Arial"/>
                <a:cs typeface="Arial"/>
              </a:rPr>
              <a:t> </a:t>
            </a:r>
            <a:r>
              <a:rPr sz="950" spc="0" dirty="0" smtClean="0">
                <a:latin typeface="Arial"/>
                <a:cs typeface="Arial"/>
              </a:rPr>
              <a:t>para</a:t>
            </a:r>
            <a:r>
              <a:rPr sz="950" spc="33" dirty="0" smtClean="0">
                <a:latin typeface="Arial"/>
                <a:cs typeface="Arial"/>
              </a:rPr>
              <a:t> </a:t>
            </a:r>
            <a:r>
              <a:rPr sz="950" spc="9" dirty="0" smtClean="0">
                <a:latin typeface="Arial"/>
                <a:cs typeface="Arial"/>
              </a:rPr>
              <a:t>c</a:t>
            </a:r>
            <a:r>
              <a:rPr sz="950" spc="0" dirty="0" smtClean="0">
                <a:latin typeface="Arial"/>
                <a:cs typeface="Arial"/>
              </a:rPr>
              <a:t>ada</a:t>
            </a:r>
            <a:r>
              <a:rPr sz="950" spc="35" dirty="0" smtClean="0">
                <a:latin typeface="Arial"/>
                <a:cs typeface="Arial"/>
              </a:rPr>
              <a:t> </a:t>
            </a:r>
            <a:r>
              <a:rPr sz="950" spc="-9" dirty="0" smtClean="0">
                <a:latin typeface="Arial"/>
                <a:cs typeface="Arial"/>
              </a:rPr>
              <a:t>u</a:t>
            </a:r>
            <a:r>
              <a:rPr sz="950" spc="9" dirty="0" smtClean="0">
                <a:latin typeface="Arial"/>
                <a:cs typeface="Arial"/>
              </a:rPr>
              <a:t>m</a:t>
            </a:r>
            <a:r>
              <a:rPr sz="950" spc="-9" dirty="0" smtClean="0">
                <a:latin typeface="Arial"/>
                <a:cs typeface="Arial"/>
              </a:rPr>
              <a:t>a</a:t>
            </a:r>
            <a:r>
              <a:rPr sz="950" spc="0" dirty="0" smtClean="0">
                <a:latin typeface="Arial"/>
                <a:cs typeface="Arial"/>
              </a:rPr>
              <a:t>.</a:t>
            </a:r>
            <a:endParaRPr sz="9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0098" y="9665518"/>
            <a:ext cx="900181" cy="148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85"/>
              </a:lnSpc>
              <a:spcBef>
                <a:spcPts val="54"/>
              </a:spcBef>
            </a:pPr>
            <a:r>
              <a:rPr sz="950" b="1" i="1" spc="-4" dirty="0" smtClean="0">
                <a:solidFill>
                  <a:srgbClr val="1E487C"/>
                </a:solidFill>
                <a:latin typeface="Arial"/>
                <a:cs typeface="Arial"/>
              </a:rPr>
              <a:t>B</a:t>
            </a:r>
            <a:r>
              <a:rPr sz="950" b="1" i="1" spc="9" dirty="0" smtClean="0">
                <a:solidFill>
                  <a:srgbClr val="1E487C"/>
                </a:solidFill>
                <a:latin typeface="Arial"/>
                <a:cs typeface="Arial"/>
              </a:rPr>
              <a:t>o</a:t>
            </a:r>
            <a:r>
              <a:rPr sz="950" b="1" i="1" spc="-14" dirty="0" smtClean="0">
                <a:solidFill>
                  <a:srgbClr val="1E487C"/>
                </a:solidFill>
                <a:latin typeface="Arial"/>
                <a:cs typeface="Arial"/>
              </a:rPr>
              <a:t>n</a:t>
            </a:r>
            <a:r>
              <a:rPr sz="950" b="1" i="1" spc="0" dirty="0" smtClean="0">
                <a:solidFill>
                  <a:srgbClr val="1E487C"/>
                </a:solidFill>
                <a:latin typeface="Arial"/>
                <a:cs typeface="Arial"/>
              </a:rPr>
              <a:t>s</a:t>
            </a:r>
            <a:r>
              <a:rPr sz="950" b="1" i="1" spc="60" dirty="0" smtClean="0">
                <a:solidFill>
                  <a:srgbClr val="1E487C"/>
                </a:solidFill>
                <a:latin typeface="Arial"/>
                <a:cs typeface="Arial"/>
              </a:rPr>
              <a:t> </a:t>
            </a:r>
            <a:r>
              <a:rPr sz="950" b="1" i="1" spc="-9" dirty="0" smtClean="0">
                <a:solidFill>
                  <a:srgbClr val="1E487C"/>
                </a:solidFill>
                <a:latin typeface="Arial"/>
                <a:cs typeface="Arial"/>
              </a:rPr>
              <a:t>e</a:t>
            </a:r>
            <a:r>
              <a:rPr sz="950" b="1" i="1" spc="0" dirty="0" smtClean="0">
                <a:solidFill>
                  <a:srgbClr val="1E487C"/>
                </a:solidFill>
                <a:latin typeface="Arial"/>
                <a:cs typeface="Arial"/>
              </a:rPr>
              <a:t>s</a:t>
            </a:r>
            <a:r>
              <a:rPr sz="950" b="1" i="1" spc="14" dirty="0" smtClean="0">
                <a:solidFill>
                  <a:srgbClr val="1E487C"/>
                </a:solidFill>
                <a:latin typeface="Arial"/>
                <a:cs typeface="Arial"/>
              </a:rPr>
              <a:t>t</a:t>
            </a:r>
            <a:r>
              <a:rPr sz="950" b="1" i="1" spc="9" dirty="0" smtClean="0">
                <a:solidFill>
                  <a:srgbClr val="1E487C"/>
                </a:solidFill>
                <a:latin typeface="Arial"/>
                <a:cs typeface="Arial"/>
              </a:rPr>
              <a:t>ud</a:t>
            </a:r>
            <a:r>
              <a:rPr sz="950" b="1" i="1" spc="-14" dirty="0" smtClean="0">
                <a:solidFill>
                  <a:srgbClr val="1E487C"/>
                </a:solidFill>
                <a:latin typeface="Arial"/>
                <a:cs typeface="Arial"/>
              </a:rPr>
              <a:t>o</a:t>
            </a:r>
            <a:r>
              <a:rPr sz="950" b="1" i="1" spc="0" dirty="0" smtClean="0">
                <a:solidFill>
                  <a:srgbClr val="1E487C"/>
                </a:solidFill>
                <a:latin typeface="Arial"/>
                <a:cs typeface="Arial"/>
              </a:rPr>
              <a:t>s!</a:t>
            </a:r>
            <a:endParaRPr sz="95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60476" y="9510265"/>
            <a:ext cx="604418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442</Words>
  <Application>Microsoft Office PowerPoint</Application>
  <PresentationFormat>Personalizar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leidijane gomes</cp:lastModifiedBy>
  <cp:revision>1</cp:revision>
  <dcterms:modified xsi:type="dcterms:W3CDTF">2014-08-21T20:41:40Z</dcterms:modified>
</cp:coreProperties>
</file>