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0693400" cy="7556500"/>
  <p:notesSz cx="10693400" cy="7556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5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10017" y="181786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1837816"/>
            <a:ext cx="77782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2234056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94520" y="2234056"/>
            <a:ext cx="12800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07486" y="2234056"/>
            <a:ext cx="40821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ribuíd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22600" y="2234056"/>
            <a:ext cx="15077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2630295"/>
            <a:ext cx="806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84601" y="2630295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93774" y="2630295"/>
            <a:ext cx="25635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81137" y="2630295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00577" y="2630295"/>
            <a:ext cx="16397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64026" y="2630295"/>
            <a:ext cx="11658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3026535"/>
            <a:ext cx="7776607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568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Na</a:t>
            </a:r>
            <a:r>
              <a:rPr sz="2600" b="1" spc="1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prin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ti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3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3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37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348207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4294503"/>
            <a:ext cx="17781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17883" y="4294503"/>
            <a:ext cx="10682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72771" y="4294503"/>
            <a:ext cx="9360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94660" y="4294503"/>
            <a:ext cx="6620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42946" y="4294503"/>
            <a:ext cx="16612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89094" y="429450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4690743"/>
            <a:ext cx="7777736" cy="2416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72665" algn="just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5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568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ai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lé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89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514628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10017" y="16989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1718944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42971" y="1718944"/>
            <a:ext cx="9857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18923" y="1718944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51016" y="171894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80315" y="1718944"/>
            <a:ext cx="22127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84840" y="1718944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93842" y="1718944"/>
            <a:ext cx="15931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278771" y="1718944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59259" y="1718944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2115184"/>
            <a:ext cx="7418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83575" y="2115184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19355" y="2115184"/>
            <a:ext cx="19735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81604" y="2115184"/>
            <a:ext cx="10710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41387" y="2115184"/>
            <a:ext cx="5470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76246" y="2115184"/>
            <a:ext cx="17695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834002" y="2115184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2511423"/>
            <a:ext cx="7774970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4386" algn="just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68"/>
              </a:spcBef>
            </a:pPr>
            <a:r>
              <a:rPr sz="2600" b="1" i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i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25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i="1" spc="4" dirty="0" smtClean="0">
                <a:solidFill>
                  <a:srgbClr val="4E81BD"/>
                </a:solidFill>
                <a:latin typeface="Calibri"/>
                <a:cs typeface="Calibri"/>
              </a:rPr>
              <a:t>apa</a:t>
            </a:r>
            <a:r>
              <a:rPr sz="2600" b="1" i="1" spc="-4" dirty="0" smtClean="0">
                <a:solidFill>
                  <a:srgbClr val="4E81BD"/>
                </a:solidFill>
                <a:latin typeface="Calibri"/>
                <a:cs typeface="Calibri"/>
              </a:rPr>
              <a:t>ci</a:t>
            </a:r>
            <a:r>
              <a:rPr sz="2600" b="1" i="1" spc="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i="1" spc="-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i="1" spc="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i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i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75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017" y="296696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017" y="42349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4254879"/>
            <a:ext cx="7418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93303" y="4254879"/>
            <a:ext cx="21884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80183" y="4254879"/>
            <a:ext cx="11094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87399" y="4254879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23377" y="4254879"/>
            <a:ext cx="18508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71619" y="4254879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4651119"/>
            <a:ext cx="778110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241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zi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CL</a:t>
            </a:r>
            <a:r>
              <a:rPr sz="3900" b="1" spc="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443598"/>
            <a:ext cx="6409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4859" y="5443598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73778" y="5443598"/>
            <a:ext cx="39385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92965" y="5443598"/>
            <a:ext cx="10609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34829" y="5443598"/>
            <a:ext cx="9958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5839838"/>
            <a:ext cx="7789312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0461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du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zi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le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60461">
              <a:lnSpc>
                <a:spcPts val="3120"/>
              </a:lnSpc>
              <a:spcBef>
                <a:spcPts val="156"/>
              </a:spcBef>
            </a:pP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omínio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4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ro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29537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017" y="18392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1859152"/>
            <a:ext cx="7777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omín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2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27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2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2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nj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225539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77159" y="2255392"/>
            <a:ext cx="8271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11343" y="2255392"/>
            <a:ext cx="11527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69098" y="2255392"/>
            <a:ext cx="11170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91702" y="2255392"/>
            <a:ext cx="16121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09402" y="2255392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09030" y="2255392"/>
            <a:ext cx="14221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2651631"/>
            <a:ext cx="170603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5094">
              <a:lnSpc>
                <a:spcPts val="3120"/>
              </a:lnSpc>
              <a:spcBef>
                <a:spcPts val="18"/>
              </a:spcBef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84602" y="2651631"/>
            <a:ext cx="806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17811" y="2651631"/>
            <a:ext cx="14854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30150" y="2651631"/>
            <a:ext cx="6198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76602" y="2651631"/>
            <a:ext cx="14917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95192" y="265163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39247" y="2651631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35034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3523359"/>
            <a:ext cx="77768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3919599"/>
            <a:ext cx="1440043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14"/>
              </a:spcBef>
            </a:pP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85369" y="3919599"/>
            <a:ext cx="634578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0614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0017" y="47713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53284" y="4791327"/>
            <a:ext cx="10133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90629" y="4791327"/>
            <a:ext cx="23949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09113" y="4791327"/>
            <a:ext cx="12581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91255" y="4791327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5187566"/>
            <a:ext cx="7778222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385" algn="just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  <a:p>
            <a:pPr marL="12700" marR="2629274" algn="just">
              <a:lnSpc>
                <a:spcPts val="3120"/>
              </a:lnSpc>
              <a:spcBef>
                <a:spcPts val="18"/>
              </a:spcBef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49"/>
              </a:spcBef>
            </a:pP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dei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lh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2600" b="1" i="1" spc="-9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03934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0017" y="18392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1859152"/>
            <a:ext cx="7776570" cy="2416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778" algn="just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10165" algn="just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3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0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43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3974982" algn="just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“libe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49"/>
              </a:spcBef>
            </a:pP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iõe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2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2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2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3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0017" y="310717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4315839"/>
            <a:ext cx="147247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81427" y="4315839"/>
            <a:ext cx="20031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ujei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79981" y="4315839"/>
            <a:ext cx="26397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15142" y="4315839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02310" y="4315839"/>
            <a:ext cx="4307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017" y="51676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5187566"/>
            <a:ext cx="63597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49921" y="5187566"/>
            <a:ext cx="135635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48444" marR="573"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5583806"/>
            <a:ext cx="12310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09276" y="5583806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3374" y="5583806"/>
            <a:ext cx="11760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73728" y="5583806"/>
            <a:ext cx="18508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48817" y="5583806"/>
            <a:ext cx="13490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980046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0426" y="5980046"/>
            <a:ext cx="11472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38858" y="5980046"/>
            <a:ext cx="29395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29661" y="5980046"/>
            <a:ext cx="15909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1779" y="5980046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376286"/>
            <a:ext cx="7288302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papé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0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péi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83182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3875410" y="1780031"/>
            <a:ext cx="2161032" cy="379475"/>
          </a:xfrm>
          <a:custGeom>
            <a:avLst/>
            <a:gdLst/>
            <a:ahLst/>
            <a:cxnLst/>
            <a:rect l="l" t="t" r="r" b="b"/>
            <a:pathLst>
              <a:path w="2161032" h="379475">
                <a:moveTo>
                  <a:pt x="0" y="4571"/>
                </a:moveTo>
                <a:lnTo>
                  <a:pt x="2150364" y="4571"/>
                </a:lnTo>
                <a:lnTo>
                  <a:pt x="2154936" y="9143"/>
                </a:lnTo>
                <a:lnTo>
                  <a:pt x="2154936" y="370331"/>
                </a:lnTo>
                <a:lnTo>
                  <a:pt x="2161032" y="379475"/>
                </a:lnTo>
                <a:lnTo>
                  <a:pt x="2161032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66266" y="1780031"/>
            <a:ext cx="2170176" cy="379475"/>
          </a:xfrm>
          <a:custGeom>
            <a:avLst/>
            <a:gdLst/>
            <a:ahLst/>
            <a:cxnLst/>
            <a:rect l="l" t="t" r="r" b="b"/>
            <a:pathLst>
              <a:path w="2170176" h="379475">
                <a:moveTo>
                  <a:pt x="0" y="379475"/>
                </a:moveTo>
                <a:lnTo>
                  <a:pt x="2170176" y="379475"/>
                </a:lnTo>
                <a:lnTo>
                  <a:pt x="2164079" y="370331"/>
                </a:lnTo>
                <a:lnTo>
                  <a:pt x="2164079" y="9143"/>
                </a:lnTo>
                <a:lnTo>
                  <a:pt x="2159507" y="4571"/>
                </a:lnTo>
                <a:lnTo>
                  <a:pt x="9143" y="4571"/>
                </a:lnTo>
                <a:lnTo>
                  <a:pt x="2170176" y="0"/>
                </a:lnTo>
                <a:lnTo>
                  <a:pt x="0" y="0"/>
                </a:lnTo>
                <a:lnTo>
                  <a:pt x="0" y="379475"/>
                </a:lnTo>
                <a:lnTo>
                  <a:pt x="4571" y="9143"/>
                </a:lnTo>
                <a:lnTo>
                  <a:pt x="2159508" y="9144"/>
                </a:lnTo>
                <a:lnTo>
                  <a:pt x="2159507" y="374904"/>
                </a:lnTo>
                <a:lnTo>
                  <a:pt x="9143" y="374904"/>
                </a:lnTo>
                <a:lnTo>
                  <a:pt x="4571" y="370331"/>
                </a:lnTo>
                <a:lnTo>
                  <a:pt x="0" y="379475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66266" y="1789175"/>
            <a:ext cx="2159508" cy="370332"/>
          </a:xfrm>
          <a:custGeom>
            <a:avLst/>
            <a:gdLst/>
            <a:ahLst/>
            <a:cxnLst/>
            <a:rect l="l" t="t" r="r" b="b"/>
            <a:pathLst>
              <a:path w="2159508" h="370332">
                <a:moveTo>
                  <a:pt x="2159507" y="365760"/>
                </a:moveTo>
                <a:lnTo>
                  <a:pt x="2159508" y="361188"/>
                </a:lnTo>
                <a:lnTo>
                  <a:pt x="9144" y="361188"/>
                </a:lnTo>
                <a:lnTo>
                  <a:pt x="9143" y="0"/>
                </a:lnTo>
                <a:lnTo>
                  <a:pt x="4571" y="0"/>
                </a:lnTo>
                <a:lnTo>
                  <a:pt x="0" y="370332"/>
                </a:lnTo>
                <a:lnTo>
                  <a:pt x="4571" y="361188"/>
                </a:lnTo>
                <a:lnTo>
                  <a:pt x="9143" y="365760"/>
                </a:lnTo>
                <a:lnTo>
                  <a:pt x="2159507" y="365760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92330" y="3125724"/>
            <a:ext cx="2161031" cy="377952"/>
          </a:xfrm>
          <a:custGeom>
            <a:avLst/>
            <a:gdLst/>
            <a:ahLst/>
            <a:cxnLst/>
            <a:rect l="l" t="t" r="r" b="b"/>
            <a:pathLst>
              <a:path w="2161031" h="377951">
                <a:moveTo>
                  <a:pt x="0" y="4571"/>
                </a:moveTo>
                <a:lnTo>
                  <a:pt x="2151887" y="4571"/>
                </a:lnTo>
                <a:lnTo>
                  <a:pt x="2156460" y="10667"/>
                </a:lnTo>
                <a:lnTo>
                  <a:pt x="2156460" y="368807"/>
                </a:lnTo>
                <a:lnTo>
                  <a:pt x="2161031" y="377951"/>
                </a:lnTo>
                <a:lnTo>
                  <a:pt x="2161031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83186" y="3125724"/>
            <a:ext cx="2170175" cy="377952"/>
          </a:xfrm>
          <a:custGeom>
            <a:avLst/>
            <a:gdLst/>
            <a:ahLst/>
            <a:cxnLst/>
            <a:rect l="l" t="t" r="r" b="b"/>
            <a:pathLst>
              <a:path w="2170175" h="377951">
                <a:moveTo>
                  <a:pt x="0" y="377951"/>
                </a:moveTo>
                <a:lnTo>
                  <a:pt x="2170175" y="377951"/>
                </a:lnTo>
                <a:lnTo>
                  <a:pt x="2165604" y="368807"/>
                </a:lnTo>
                <a:lnTo>
                  <a:pt x="2165604" y="10667"/>
                </a:lnTo>
                <a:lnTo>
                  <a:pt x="2161031" y="4571"/>
                </a:lnTo>
                <a:lnTo>
                  <a:pt x="9143" y="4571"/>
                </a:lnTo>
                <a:lnTo>
                  <a:pt x="2170175" y="0"/>
                </a:lnTo>
                <a:lnTo>
                  <a:pt x="0" y="0"/>
                </a:lnTo>
                <a:lnTo>
                  <a:pt x="0" y="377951"/>
                </a:lnTo>
                <a:lnTo>
                  <a:pt x="4571" y="10667"/>
                </a:lnTo>
                <a:lnTo>
                  <a:pt x="2161032" y="10668"/>
                </a:lnTo>
                <a:lnTo>
                  <a:pt x="2161031" y="373379"/>
                </a:lnTo>
                <a:lnTo>
                  <a:pt x="9143" y="373379"/>
                </a:lnTo>
                <a:lnTo>
                  <a:pt x="4571" y="368807"/>
                </a:lnTo>
                <a:lnTo>
                  <a:pt x="0" y="377951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83186" y="3136391"/>
            <a:ext cx="2161031" cy="367284"/>
          </a:xfrm>
          <a:custGeom>
            <a:avLst/>
            <a:gdLst/>
            <a:ahLst/>
            <a:cxnLst/>
            <a:rect l="l" t="t" r="r" b="b"/>
            <a:pathLst>
              <a:path w="2161031" h="367284">
                <a:moveTo>
                  <a:pt x="2161031" y="362712"/>
                </a:moveTo>
                <a:lnTo>
                  <a:pt x="2161031" y="358139"/>
                </a:lnTo>
                <a:lnTo>
                  <a:pt x="9143" y="358139"/>
                </a:lnTo>
                <a:lnTo>
                  <a:pt x="9144" y="0"/>
                </a:lnTo>
                <a:lnTo>
                  <a:pt x="4571" y="0"/>
                </a:lnTo>
                <a:lnTo>
                  <a:pt x="0" y="367284"/>
                </a:lnTo>
                <a:lnTo>
                  <a:pt x="4571" y="358139"/>
                </a:lnTo>
                <a:lnTo>
                  <a:pt x="9143" y="362712"/>
                </a:lnTo>
                <a:lnTo>
                  <a:pt x="2161031" y="362712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13341" y="4927092"/>
            <a:ext cx="2159504" cy="377951"/>
          </a:xfrm>
          <a:custGeom>
            <a:avLst/>
            <a:gdLst/>
            <a:ahLst/>
            <a:cxnLst/>
            <a:rect l="l" t="t" r="r" b="b"/>
            <a:pathLst>
              <a:path w="2159504" h="377951">
                <a:moveTo>
                  <a:pt x="0" y="4572"/>
                </a:moveTo>
                <a:lnTo>
                  <a:pt x="2150360" y="4572"/>
                </a:lnTo>
                <a:lnTo>
                  <a:pt x="2154932" y="9144"/>
                </a:lnTo>
                <a:lnTo>
                  <a:pt x="2154932" y="367284"/>
                </a:lnTo>
                <a:lnTo>
                  <a:pt x="2159504" y="377951"/>
                </a:lnTo>
                <a:lnTo>
                  <a:pt x="2159504" y="0"/>
                </a:lnTo>
                <a:lnTo>
                  <a:pt x="0" y="4572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02673" y="4927092"/>
            <a:ext cx="2170172" cy="377951"/>
          </a:xfrm>
          <a:custGeom>
            <a:avLst/>
            <a:gdLst/>
            <a:ahLst/>
            <a:cxnLst/>
            <a:rect l="l" t="t" r="r" b="b"/>
            <a:pathLst>
              <a:path w="2170172" h="377951">
                <a:moveTo>
                  <a:pt x="0" y="377951"/>
                </a:moveTo>
                <a:lnTo>
                  <a:pt x="2170172" y="377951"/>
                </a:lnTo>
                <a:lnTo>
                  <a:pt x="2165600" y="367284"/>
                </a:lnTo>
                <a:lnTo>
                  <a:pt x="2165600" y="9144"/>
                </a:lnTo>
                <a:lnTo>
                  <a:pt x="2161028" y="4572"/>
                </a:lnTo>
                <a:lnTo>
                  <a:pt x="10667" y="4572"/>
                </a:lnTo>
                <a:lnTo>
                  <a:pt x="2170172" y="0"/>
                </a:lnTo>
                <a:lnTo>
                  <a:pt x="0" y="0"/>
                </a:lnTo>
                <a:lnTo>
                  <a:pt x="0" y="377951"/>
                </a:lnTo>
                <a:lnTo>
                  <a:pt x="6095" y="9144"/>
                </a:lnTo>
                <a:lnTo>
                  <a:pt x="2161028" y="9144"/>
                </a:lnTo>
                <a:lnTo>
                  <a:pt x="2161028" y="371856"/>
                </a:lnTo>
                <a:lnTo>
                  <a:pt x="10667" y="371856"/>
                </a:lnTo>
                <a:lnTo>
                  <a:pt x="6095" y="367284"/>
                </a:lnTo>
                <a:lnTo>
                  <a:pt x="0" y="377951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02673" y="4936235"/>
            <a:ext cx="2161028" cy="368808"/>
          </a:xfrm>
          <a:custGeom>
            <a:avLst/>
            <a:gdLst/>
            <a:ahLst/>
            <a:cxnLst/>
            <a:rect l="l" t="t" r="r" b="b"/>
            <a:pathLst>
              <a:path w="2161028" h="368808">
                <a:moveTo>
                  <a:pt x="2161028" y="362712"/>
                </a:moveTo>
                <a:lnTo>
                  <a:pt x="2161028" y="358139"/>
                </a:lnTo>
                <a:lnTo>
                  <a:pt x="10667" y="358139"/>
                </a:lnTo>
                <a:lnTo>
                  <a:pt x="10667" y="0"/>
                </a:lnTo>
                <a:lnTo>
                  <a:pt x="6095" y="0"/>
                </a:lnTo>
                <a:lnTo>
                  <a:pt x="0" y="368808"/>
                </a:lnTo>
                <a:lnTo>
                  <a:pt x="6095" y="358140"/>
                </a:lnTo>
                <a:lnTo>
                  <a:pt x="10667" y="362712"/>
                </a:lnTo>
                <a:lnTo>
                  <a:pt x="2161028" y="362712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83186" y="3496055"/>
            <a:ext cx="964691" cy="1437132"/>
          </a:xfrm>
          <a:custGeom>
            <a:avLst/>
            <a:gdLst/>
            <a:ahLst/>
            <a:cxnLst/>
            <a:rect l="l" t="t" r="r" b="b"/>
            <a:pathLst>
              <a:path w="964691" h="1437132">
                <a:moveTo>
                  <a:pt x="9143" y="1437132"/>
                </a:moveTo>
                <a:lnTo>
                  <a:pt x="964691" y="6096"/>
                </a:lnTo>
                <a:lnTo>
                  <a:pt x="955547" y="0"/>
                </a:lnTo>
                <a:lnTo>
                  <a:pt x="0" y="1432560"/>
                </a:lnTo>
                <a:lnTo>
                  <a:pt x="9143" y="1437132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07542" y="4927092"/>
            <a:ext cx="2159507" cy="377951"/>
          </a:xfrm>
          <a:custGeom>
            <a:avLst/>
            <a:gdLst/>
            <a:ahLst/>
            <a:cxnLst/>
            <a:rect l="l" t="t" r="r" b="b"/>
            <a:pathLst>
              <a:path w="2159507" h="377951">
                <a:moveTo>
                  <a:pt x="0" y="4572"/>
                </a:moveTo>
                <a:lnTo>
                  <a:pt x="2150364" y="4572"/>
                </a:lnTo>
                <a:lnTo>
                  <a:pt x="2154935" y="9144"/>
                </a:lnTo>
                <a:lnTo>
                  <a:pt x="2154935" y="367284"/>
                </a:lnTo>
                <a:lnTo>
                  <a:pt x="2159507" y="377951"/>
                </a:lnTo>
                <a:lnTo>
                  <a:pt x="2159507" y="0"/>
                </a:lnTo>
                <a:lnTo>
                  <a:pt x="0" y="4572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96874" y="4927092"/>
            <a:ext cx="2170176" cy="377951"/>
          </a:xfrm>
          <a:custGeom>
            <a:avLst/>
            <a:gdLst/>
            <a:ahLst/>
            <a:cxnLst/>
            <a:rect l="l" t="t" r="r" b="b"/>
            <a:pathLst>
              <a:path w="2170176" h="377951">
                <a:moveTo>
                  <a:pt x="0" y="377951"/>
                </a:moveTo>
                <a:lnTo>
                  <a:pt x="2170176" y="377951"/>
                </a:lnTo>
                <a:lnTo>
                  <a:pt x="2165604" y="367284"/>
                </a:lnTo>
                <a:lnTo>
                  <a:pt x="2165604" y="9144"/>
                </a:lnTo>
                <a:lnTo>
                  <a:pt x="2161032" y="4572"/>
                </a:lnTo>
                <a:lnTo>
                  <a:pt x="10668" y="4572"/>
                </a:lnTo>
                <a:lnTo>
                  <a:pt x="2170176" y="0"/>
                </a:lnTo>
                <a:lnTo>
                  <a:pt x="0" y="0"/>
                </a:lnTo>
                <a:lnTo>
                  <a:pt x="0" y="377951"/>
                </a:lnTo>
                <a:lnTo>
                  <a:pt x="4572" y="9144"/>
                </a:lnTo>
                <a:lnTo>
                  <a:pt x="2161032" y="9144"/>
                </a:lnTo>
                <a:lnTo>
                  <a:pt x="2161032" y="371856"/>
                </a:lnTo>
                <a:lnTo>
                  <a:pt x="10668" y="371856"/>
                </a:lnTo>
                <a:lnTo>
                  <a:pt x="4572" y="367284"/>
                </a:lnTo>
                <a:lnTo>
                  <a:pt x="0" y="377951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96874" y="4936236"/>
            <a:ext cx="2161032" cy="368807"/>
          </a:xfrm>
          <a:custGeom>
            <a:avLst/>
            <a:gdLst/>
            <a:ahLst/>
            <a:cxnLst/>
            <a:rect l="l" t="t" r="r" b="b"/>
            <a:pathLst>
              <a:path w="2161032" h="368807">
                <a:moveTo>
                  <a:pt x="2161032" y="362712"/>
                </a:moveTo>
                <a:lnTo>
                  <a:pt x="2161031" y="358139"/>
                </a:lnTo>
                <a:lnTo>
                  <a:pt x="10667" y="358139"/>
                </a:lnTo>
                <a:lnTo>
                  <a:pt x="10668" y="0"/>
                </a:lnTo>
                <a:lnTo>
                  <a:pt x="4572" y="0"/>
                </a:lnTo>
                <a:lnTo>
                  <a:pt x="0" y="368807"/>
                </a:lnTo>
                <a:lnTo>
                  <a:pt x="4572" y="358139"/>
                </a:lnTo>
                <a:lnTo>
                  <a:pt x="10668" y="362712"/>
                </a:lnTo>
                <a:lnTo>
                  <a:pt x="2161032" y="362712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55142" y="3496055"/>
            <a:ext cx="1231391" cy="1438656"/>
          </a:xfrm>
          <a:custGeom>
            <a:avLst/>
            <a:gdLst/>
            <a:ahLst/>
            <a:cxnLst/>
            <a:rect l="l" t="t" r="r" b="b"/>
            <a:pathLst>
              <a:path w="1231391" h="1438656">
                <a:moveTo>
                  <a:pt x="1223771" y="1438656"/>
                </a:moveTo>
                <a:lnTo>
                  <a:pt x="1231391" y="1432560"/>
                </a:lnTo>
                <a:lnTo>
                  <a:pt x="7619" y="0"/>
                </a:lnTo>
                <a:lnTo>
                  <a:pt x="0" y="6096"/>
                </a:lnTo>
                <a:lnTo>
                  <a:pt x="1223771" y="1438656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60654" y="2150363"/>
            <a:ext cx="1793747" cy="984504"/>
          </a:xfrm>
          <a:custGeom>
            <a:avLst/>
            <a:gdLst/>
            <a:ahLst/>
            <a:cxnLst/>
            <a:rect l="l" t="t" r="r" b="b"/>
            <a:pathLst>
              <a:path w="1793747" h="984504">
                <a:moveTo>
                  <a:pt x="1789176" y="0"/>
                </a:moveTo>
                <a:lnTo>
                  <a:pt x="0" y="976884"/>
                </a:lnTo>
                <a:lnTo>
                  <a:pt x="4572" y="984504"/>
                </a:lnTo>
                <a:lnTo>
                  <a:pt x="1793747" y="9144"/>
                </a:lnTo>
                <a:lnTo>
                  <a:pt x="1789176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28238" y="3125724"/>
            <a:ext cx="2159507" cy="377951"/>
          </a:xfrm>
          <a:custGeom>
            <a:avLst/>
            <a:gdLst/>
            <a:ahLst/>
            <a:cxnLst/>
            <a:rect l="l" t="t" r="r" b="b"/>
            <a:pathLst>
              <a:path w="2159507" h="377951">
                <a:moveTo>
                  <a:pt x="0" y="4571"/>
                </a:moveTo>
                <a:lnTo>
                  <a:pt x="2150364" y="4571"/>
                </a:lnTo>
                <a:lnTo>
                  <a:pt x="2154936" y="10667"/>
                </a:lnTo>
                <a:lnTo>
                  <a:pt x="2154936" y="368807"/>
                </a:lnTo>
                <a:lnTo>
                  <a:pt x="2159507" y="377951"/>
                </a:lnTo>
                <a:lnTo>
                  <a:pt x="2159507" y="0"/>
                </a:lnTo>
                <a:lnTo>
                  <a:pt x="0" y="4571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917570" y="3125724"/>
            <a:ext cx="2170175" cy="377951"/>
          </a:xfrm>
          <a:custGeom>
            <a:avLst/>
            <a:gdLst/>
            <a:ahLst/>
            <a:cxnLst/>
            <a:rect l="l" t="t" r="r" b="b"/>
            <a:pathLst>
              <a:path w="2170175" h="377951">
                <a:moveTo>
                  <a:pt x="0" y="377951"/>
                </a:moveTo>
                <a:lnTo>
                  <a:pt x="2170175" y="377951"/>
                </a:lnTo>
                <a:lnTo>
                  <a:pt x="2165604" y="368807"/>
                </a:lnTo>
                <a:lnTo>
                  <a:pt x="2165604" y="10667"/>
                </a:lnTo>
                <a:lnTo>
                  <a:pt x="2161032" y="4571"/>
                </a:lnTo>
                <a:lnTo>
                  <a:pt x="10667" y="4571"/>
                </a:lnTo>
                <a:lnTo>
                  <a:pt x="2170175" y="0"/>
                </a:lnTo>
                <a:lnTo>
                  <a:pt x="0" y="0"/>
                </a:lnTo>
                <a:lnTo>
                  <a:pt x="0" y="377951"/>
                </a:lnTo>
                <a:lnTo>
                  <a:pt x="6095" y="10667"/>
                </a:lnTo>
                <a:lnTo>
                  <a:pt x="2161032" y="10668"/>
                </a:lnTo>
                <a:lnTo>
                  <a:pt x="2161032" y="373379"/>
                </a:lnTo>
                <a:lnTo>
                  <a:pt x="10667" y="373379"/>
                </a:lnTo>
                <a:lnTo>
                  <a:pt x="6095" y="368807"/>
                </a:lnTo>
                <a:lnTo>
                  <a:pt x="0" y="377951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917570" y="3136391"/>
            <a:ext cx="2161032" cy="367283"/>
          </a:xfrm>
          <a:custGeom>
            <a:avLst/>
            <a:gdLst/>
            <a:ahLst/>
            <a:cxnLst/>
            <a:rect l="l" t="t" r="r" b="b"/>
            <a:pathLst>
              <a:path w="2161032" h="367283">
                <a:moveTo>
                  <a:pt x="2161032" y="362712"/>
                </a:moveTo>
                <a:lnTo>
                  <a:pt x="2161031" y="358139"/>
                </a:lnTo>
                <a:lnTo>
                  <a:pt x="10667" y="358139"/>
                </a:lnTo>
                <a:lnTo>
                  <a:pt x="10668" y="0"/>
                </a:lnTo>
                <a:lnTo>
                  <a:pt x="6095" y="0"/>
                </a:lnTo>
                <a:lnTo>
                  <a:pt x="0" y="367284"/>
                </a:lnTo>
                <a:lnTo>
                  <a:pt x="6095" y="358139"/>
                </a:lnTo>
                <a:lnTo>
                  <a:pt x="10667" y="362712"/>
                </a:lnTo>
                <a:lnTo>
                  <a:pt x="2161032" y="362712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49830" y="2150363"/>
            <a:ext cx="1991868" cy="984504"/>
          </a:xfrm>
          <a:custGeom>
            <a:avLst/>
            <a:gdLst/>
            <a:ahLst/>
            <a:cxnLst/>
            <a:rect l="l" t="t" r="r" b="b"/>
            <a:pathLst>
              <a:path w="1991868" h="984504">
                <a:moveTo>
                  <a:pt x="3048" y="0"/>
                </a:moveTo>
                <a:lnTo>
                  <a:pt x="0" y="9144"/>
                </a:lnTo>
                <a:lnTo>
                  <a:pt x="1987296" y="984504"/>
                </a:lnTo>
                <a:lnTo>
                  <a:pt x="1991868" y="976884"/>
                </a:lnTo>
                <a:lnTo>
                  <a:pt x="3048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49658" y="5298948"/>
            <a:ext cx="0" cy="352043"/>
          </a:xfrm>
          <a:custGeom>
            <a:avLst/>
            <a:gdLst/>
            <a:ahLst/>
            <a:cxnLst/>
            <a:rect l="l" t="t" r="r" b="b"/>
            <a:pathLst>
              <a:path h="352043">
                <a:moveTo>
                  <a:pt x="0" y="0"/>
                </a:moveTo>
                <a:lnTo>
                  <a:pt x="0" y="352043"/>
                </a:lnTo>
              </a:path>
            </a:pathLst>
          </a:custGeom>
          <a:ln w="10414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39418" y="5593080"/>
            <a:ext cx="1086612" cy="937260"/>
          </a:xfrm>
          <a:custGeom>
            <a:avLst/>
            <a:gdLst/>
            <a:ahLst/>
            <a:cxnLst/>
            <a:rect l="l" t="t" r="r" b="b"/>
            <a:pathLst>
              <a:path w="1086612" h="937260">
                <a:moveTo>
                  <a:pt x="533399" y="12191"/>
                </a:moveTo>
                <a:lnTo>
                  <a:pt x="533399" y="0"/>
                </a:lnTo>
                <a:lnTo>
                  <a:pt x="3048" y="914400"/>
                </a:lnTo>
                <a:lnTo>
                  <a:pt x="533399" y="12191"/>
                </a:lnTo>
                <a:close/>
              </a:path>
              <a:path w="1086612" h="937260">
                <a:moveTo>
                  <a:pt x="554735" y="0"/>
                </a:moveTo>
                <a:lnTo>
                  <a:pt x="554735" y="12191"/>
                </a:lnTo>
                <a:lnTo>
                  <a:pt x="1085088" y="914400"/>
                </a:lnTo>
                <a:lnTo>
                  <a:pt x="554735" y="0"/>
                </a:lnTo>
                <a:close/>
              </a:path>
              <a:path w="1086612" h="937260">
                <a:moveTo>
                  <a:pt x="1074419" y="908303"/>
                </a:moveTo>
                <a:lnTo>
                  <a:pt x="544067" y="30585"/>
                </a:lnTo>
                <a:lnTo>
                  <a:pt x="1053145" y="908304"/>
                </a:lnTo>
                <a:lnTo>
                  <a:pt x="1074419" y="908303"/>
                </a:lnTo>
                <a:close/>
              </a:path>
              <a:path w="1086612" h="937260">
                <a:moveTo>
                  <a:pt x="1086612" y="923544"/>
                </a:moveTo>
                <a:lnTo>
                  <a:pt x="1086612" y="918972"/>
                </a:lnTo>
                <a:lnTo>
                  <a:pt x="1085088" y="914400"/>
                </a:lnTo>
                <a:lnTo>
                  <a:pt x="554735" y="12191"/>
                </a:lnTo>
                <a:lnTo>
                  <a:pt x="554735" y="0"/>
                </a:lnTo>
                <a:lnTo>
                  <a:pt x="553211" y="-3048"/>
                </a:lnTo>
                <a:lnTo>
                  <a:pt x="548639" y="-6096"/>
                </a:lnTo>
                <a:lnTo>
                  <a:pt x="539495" y="-6096"/>
                </a:lnTo>
                <a:lnTo>
                  <a:pt x="534923" y="-3048"/>
                </a:lnTo>
                <a:lnTo>
                  <a:pt x="533399" y="0"/>
                </a:lnTo>
                <a:lnTo>
                  <a:pt x="533399" y="12191"/>
                </a:lnTo>
                <a:lnTo>
                  <a:pt x="544067" y="30585"/>
                </a:lnTo>
                <a:lnTo>
                  <a:pt x="1074419" y="908303"/>
                </a:lnTo>
                <a:lnTo>
                  <a:pt x="34991" y="908303"/>
                </a:lnTo>
                <a:lnTo>
                  <a:pt x="544067" y="30585"/>
                </a:lnTo>
                <a:lnTo>
                  <a:pt x="533399" y="12191"/>
                </a:lnTo>
                <a:lnTo>
                  <a:pt x="3048" y="914400"/>
                </a:lnTo>
                <a:lnTo>
                  <a:pt x="13715" y="908303"/>
                </a:lnTo>
                <a:lnTo>
                  <a:pt x="24383" y="926592"/>
                </a:lnTo>
                <a:lnTo>
                  <a:pt x="1063752" y="926592"/>
                </a:lnTo>
                <a:lnTo>
                  <a:pt x="4572" y="931164"/>
                </a:lnTo>
                <a:lnTo>
                  <a:pt x="9143" y="934212"/>
                </a:lnTo>
                <a:lnTo>
                  <a:pt x="1078991" y="934212"/>
                </a:lnTo>
                <a:lnTo>
                  <a:pt x="1082039" y="931164"/>
                </a:lnTo>
                <a:lnTo>
                  <a:pt x="1085088" y="926592"/>
                </a:lnTo>
                <a:lnTo>
                  <a:pt x="1086612" y="923544"/>
                </a:lnTo>
                <a:close/>
              </a:path>
              <a:path w="1086612" h="937260">
                <a:moveTo>
                  <a:pt x="24383" y="926592"/>
                </a:moveTo>
                <a:lnTo>
                  <a:pt x="13715" y="908303"/>
                </a:lnTo>
                <a:lnTo>
                  <a:pt x="3048" y="914400"/>
                </a:lnTo>
                <a:lnTo>
                  <a:pt x="0" y="918972"/>
                </a:lnTo>
                <a:lnTo>
                  <a:pt x="0" y="923544"/>
                </a:lnTo>
                <a:lnTo>
                  <a:pt x="3048" y="926592"/>
                </a:lnTo>
                <a:lnTo>
                  <a:pt x="4572" y="931164"/>
                </a:lnTo>
                <a:lnTo>
                  <a:pt x="1063752" y="926592"/>
                </a:lnTo>
                <a:lnTo>
                  <a:pt x="24383" y="9265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483486" y="5298948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10414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17785" y="5672328"/>
            <a:ext cx="428240" cy="44195"/>
          </a:xfrm>
          <a:custGeom>
            <a:avLst/>
            <a:gdLst/>
            <a:ahLst/>
            <a:cxnLst/>
            <a:rect l="l" t="t" r="r" b="b"/>
            <a:pathLst>
              <a:path w="428240" h="44195">
                <a:moveTo>
                  <a:pt x="428240" y="0"/>
                </a:moveTo>
                <a:lnTo>
                  <a:pt x="324608" y="0"/>
                </a:lnTo>
                <a:lnTo>
                  <a:pt x="300224" y="9143"/>
                </a:lnTo>
                <a:lnTo>
                  <a:pt x="403856" y="4572"/>
                </a:lnTo>
                <a:lnTo>
                  <a:pt x="428240" y="0"/>
                </a:lnTo>
                <a:close/>
              </a:path>
              <a:path w="428240" h="44195">
                <a:moveTo>
                  <a:pt x="530348" y="-35051"/>
                </a:moveTo>
                <a:lnTo>
                  <a:pt x="502916" y="-33527"/>
                </a:lnTo>
                <a:lnTo>
                  <a:pt x="475484" y="-32003"/>
                </a:lnTo>
                <a:lnTo>
                  <a:pt x="449576" y="-28956"/>
                </a:lnTo>
                <a:lnTo>
                  <a:pt x="423668" y="-25908"/>
                </a:lnTo>
                <a:lnTo>
                  <a:pt x="397760" y="-21336"/>
                </a:lnTo>
                <a:lnTo>
                  <a:pt x="373376" y="-15239"/>
                </a:lnTo>
                <a:lnTo>
                  <a:pt x="348992" y="-7620"/>
                </a:lnTo>
                <a:lnTo>
                  <a:pt x="324608" y="0"/>
                </a:lnTo>
                <a:lnTo>
                  <a:pt x="428240" y="0"/>
                </a:lnTo>
                <a:lnTo>
                  <a:pt x="452624" y="-4572"/>
                </a:lnTo>
                <a:lnTo>
                  <a:pt x="478532" y="-7620"/>
                </a:lnTo>
                <a:lnTo>
                  <a:pt x="504440" y="-9144"/>
                </a:lnTo>
                <a:lnTo>
                  <a:pt x="556256" y="-9144"/>
                </a:lnTo>
                <a:lnTo>
                  <a:pt x="582164" y="-7620"/>
                </a:lnTo>
                <a:lnTo>
                  <a:pt x="608072" y="-4572"/>
                </a:lnTo>
                <a:lnTo>
                  <a:pt x="632456" y="0"/>
                </a:lnTo>
                <a:lnTo>
                  <a:pt x="656840" y="4572"/>
                </a:lnTo>
                <a:lnTo>
                  <a:pt x="681224" y="9143"/>
                </a:lnTo>
                <a:lnTo>
                  <a:pt x="704084" y="16763"/>
                </a:lnTo>
                <a:lnTo>
                  <a:pt x="728468" y="24384"/>
                </a:lnTo>
                <a:lnTo>
                  <a:pt x="749804" y="32003"/>
                </a:lnTo>
                <a:lnTo>
                  <a:pt x="772664" y="42672"/>
                </a:lnTo>
                <a:lnTo>
                  <a:pt x="792476" y="51815"/>
                </a:lnTo>
                <a:lnTo>
                  <a:pt x="813812" y="62484"/>
                </a:lnTo>
                <a:lnTo>
                  <a:pt x="833624" y="74675"/>
                </a:lnTo>
                <a:lnTo>
                  <a:pt x="851912" y="86867"/>
                </a:lnTo>
                <a:lnTo>
                  <a:pt x="870200" y="100584"/>
                </a:lnTo>
                <a:lnTo>
                  <a:pt x="888488" y="114300"/>
                </a:lnTo>
                <a:lnTo>
                  <a:pt x="905252" y="129539"/>
                </a:lnTo>
                <a:lnTo>
                  <a:pt x="920492" y="144779"/>
                </a:lnTo>
                <a:lnTo>
                  <a:pt x="935732" y="160020"/>
                </a:lnTo>
                <a:lnTo>
                  <a:pt x="949448" y="176784"/>
                </a:lnTo>
                <a:lnTo>
                  <a:pt x="963164" y="193548"/>
                </a:lnTo>
                <a:lnTo>
                  <a:pt x="975356" y="211836"/>
                </a:lnTo>
                <a:lnTo>
                  <a:pt x="986024" y="230124"/>
                </a:lnTo>
                <a:lnTo>
                  <a:pt x="995168" y="248412"/>
                </a:lnTo>
                <a:lnTo>
                  <a:pt x="1004312" y="266700"/>
                </a:lnTo>
                <a:lnTo>
                  <a:pt x="1013456" y="286512"/>
                </a:lnTo>
                <a:lnTo>
                  <a:pt x="1019552" y="306324"/>
                </a:lnTo>
                <a:lnTo>
                  <a:pt x="1025648" y="326136"/>
                </a:lnTo>
                <a:lnTo>
                  <a:pt x="1028696" y="347472"/>
                </a:lnTo>
                <a:lnTo>
                  <a:pt x="1033268" y="368808"/>
                </a:lnTo>
                <a:lnTo>
                  <a:pt x="1034792" y="390143"/>
                </a:lnTo>
                <a:lnTo>
                  <a:pt x="1034792" y="432815"/>
                </a:lnTo>
                <a:lnTo>
                  <a:pt x="1031744" y="454151"/>
                </a:lnTo>
                <a:lnTo>
                  <a:pt x="1028696" y="473963"/>
                </a:lnTo>
                <a:lnTo>
                  <a:pt x="1024124" y="495300"/>
                </a:lnTo>
                <a:lnTo>
                  <a:pt x="1019552" y="515112"/>
                </a:lnTo>
                <a:lnTo>
                  <a:pt x="1011932" y="534924"/>
                </a:lnTo>
                <a:lnTo>
                  <a:pt x="1004312" y="554736"/>
                </a:lnTo>
                <a:lnTo>
                  <a:pt x="995168" y="573024"/>
                </a:lnTo>
                <a:lnTo>
                  <a:pt x="986024" y="592836"/>
                </a:lnTo>
                <a:lnTo>
                  <a:pt x="973832" y="609600"/>
                </a:lnTo>
                <a:lnTo>
                  <a:pt x="961640" y="627888"/>
                </a:lnTo>
                <a:lnTo>
                  <a:pt x="949448" y="644651"/>
                </a:lnTo>
                <a:lnTo>
                  <a:pt x="935732" y="661415"/>
                </a:lnTo>
                <a:lnTo>
                  <a:pt x="920492" y="676655"/>
                </a:lnTo>
                <a:lnTo>
                  <a:pt x="903728" y="691896"/>
                </a:lnTo>
                <a:lnTo>
                  <a:pt x="888488" y="707136"/>
                </a:lnTo>
                <a:lnTo>
                  <a:pt x="870200" y="720851"/>
                </a:lnTo>
                <a:lnTo>
                  <a:pt x="851912" y="734567"/>
                </a:lnTo>
                <a:lnTo>
                  <a:pt x="833624" y="746760"/>
                </a:lnTo>
                <a:lnTo>
                  <a:pt x="813812" y="758951"/>
                </a:lnTo>
                <a:lnTo>
                  <a:pt x="792476" y="769620"/>
                </a:lnTo>
                <a:lnTo>
                  <a:pt x="771140" y="780288"/>
                </a:lnTo>
                <a:lnTo>
                  <a:pt x="749804" y="789431"/>
                </a:lnTo>
                <a:lnTo>
                  <a:pt x="726944" y="797051"/>
                </a:lnTo>
                <a:lnTo>
                  <a:pt x="704084" y="804672"/>
                </a:lnTo>
                <a:lnTo>
                  <a:pt x="681224" y="812291"/>
                </a:lnTo>
                <a:lnTo>
                  <a:pt x="656840" y="816863"/>
                </a:lnTo>
                <a:lnTo>
                  <a:pt x="632456" y="821436"/>
                </a:lnTo>
                <a:lnTo>
                  <a:pt x="606548" y="826008"/>
                </a:lnTo>
                <a:lnTo>
                  <a:pt x="582164" y="829055"/>
                </a:lnTo>
                <a:lnTo>
                  <a:pt x="556256" y="830579"/>
                </a:lnTo>
                <a:lnTo>
                  <a:pt x="504440" y="830579"/>
                </a:lnTo>
                <a:lnTo>
                  <a:pt x="478532" y="829055"/>
                </a:lnTo>
                <a:lnTo>
                  <a:pt x="452624" y="826008"/>
                </a:lnTo>
                <a:lnTo>
                  <a:pt x="428240" y="821436"/>
                </a:lnTo>
                <a:lnTo>
                  <a:pt x="403856" y="816863"/>
                </a:lnTo>
                <a:lnTo>
                  <a:pt x="379472" y="810767"/>
                </a:lnTo>
                <a:lnTo>
                  <a:pt x="355088" y="804672"/>
                </a:lnTo>
                <a:lnTo>
                  <a:pt x="332228" y="797051"/>
                </a:lnTo>
                <a:lnTo>
                  <a:pt x="310892" y="789431"/>
                </a:lnTo>
                <a:lnTo>
                  <a:pt x="288032" y="778763"/>
                </a:lnTo>
                <a:lnTo>
                  <a:pt x="266696" y="769620"/>
                </a:lnTo>
                <a:lnTo>
                  <a:pt x="246884" y="758951"/>
                </a:lnTo>
                <a:lnTo>
                  <a:pt x="227072" y="746760"/>
                </a:lnTo>
                <a:lnTo>
                  <a:pt x="207260" y="734567"/>
                </a:lnTo>
                <a:lnTo>
                  <a:pt x="188972" y="720851"/>
                </a:lnTo>
                <a:lnTo>
                  <a:pt x="172208" y="707136"/>
                </a:lnTo>
                <a:lnTo>
                  <a:pt x="155444" y="691896"/>
                </a:lnTo>
                <a:lnTo>
                  <a:pt x="140204" y="676655"/>
                </a:lnTo>
                <a:lnTo>
                  <a:pt x="124964" y="661415"/>
                </a:lnTo>
                <a:lnTo>
                  <a:pt x="111248" y="644651"/>
                </a:lnTo>
                <a:lnTo>
                  <a:pt x="97532" y="627888"/>
                </a:lnTo>
                <a:lnTo>
                  <a:pt x="85340" y="609600"/>
                </a:lnTo>
                <a:lnTo>
                  <a:pt x="74672" y="591312"/>
                </a:lnTo>
                <a:lnTo>
                  <a:pt x="64004" y="573024"/>
                </a:lnTo>
                <a:lnTo>
                  <a:pt x="54860" y="554736"/>
                </a:lnTo>
                <a:lnTo>
                  <a:pt x="47240" y="534924"/>
                </a:lnTo>
                <a:lnTo>
                  <a:pt x="41144" y="515112"/>
                </a:lnTo>
                <a:lnTo>
                  <a:pt x="35048" y="493775"/>
                </a:lnTo>
                <a:lnTo>
                  <a:pt x="30476" y="473963"/>
                </a:lnTo>
                <a:lnTo>
                  <a:pt x="27428" y="452627"/>
                </a:lnTo>
                <a:lnTo>
                  <a:pt x="25904" y="431291"/>
                </a:lnTo>
                <a:lnTo>
                  <a:pt x="25904" y="388620"/>
                </a:lnTo>
                <a:lnTo>
                  <a:pt x="27428" y="367284"/>
                </a:lnTo>
                <a:lnTo>
                  <a:pt x="30476" y="345948"/>
                </a:lnTo>
                <a:lnTo>
                  <a:pt x="35048" y="326136"/>
                </a:lnTo>
                <a:lnTo>
                  <a:pt x="41144" y="306324"/>
                </a:lnTo>
                <a:lnTo>
                  <a:pt x="47240" y="286512"/>
                </a:lnTo>
                <a:lnTo>
                  <a:pt x="56384" y="266700"/>
                </a:lnTo>
                <a:lnTo>
                  <a:pt x="65528" y="248412"/>
                </a:lnTo>
                <a:lnTo>
                  <a:pt x="74672" y="228600"/>
                </a:lnTo>
                <a:lnTo>
                  <a:pt x="85340" y="211836"/>
                </a:lnTo>
                <a:lnTo>
                  <a:pt x="97532" y="193548"/>
                </a:lnTo>
                <a:lnTo>
                  <a:pt x="111248" y="176784"/>
                </a:lnTo>
                <a:lnTo>
                  <a:pt x="124964" y="160020"/>
                </a:lnTo>
                <a:lnTo>
                  <a:pt x="140204" y="144779"/>
                </a:lnTo>
                <a:lnTo>
                  <a:pt x="155444" y="129539"/>
                </a:lnTo>
                <a:lnTo>
                  <a:pt x="172208" y="114300"/>
                </a:lnTo>
                <a:lnTo>
                  <a:pt x="190496" y="100584"/>
                </a:lnTo>
                <a:lnTo>
                  <a:pt x="208784" y="86867"/>
                </a:lnTo>
                <a:lnTo>
                  <a:pt x="227072" y="74675"/>
                </a:lnTo>
                <a:lnTo>
                  <a:pt x="246884" y="62484"/>
                </a:lnTo>
                <a:lnTo>
                  <a:pt x="268220" y="51815"/>
                </a:lnTo>
                <a:lnTo>
                  <a:pt x="289556" y="41148"/>
                </a:lnTo>
                <a:lnTo>
                  <a:pt x="310892" y="32003"/>
                </a:lnTo>
                <a:lnTo>
                  <a:pt x="333752" y="24384"/>
                </a:lnTo>
                <a:lnTo>
                  <a:pt x="356612" y="16763"/>
                </a:lnTo>
                <a:lnTo>
                  <a:pt x="379472" y="9143"/>
                </a:lnTo>
                <a:lnTo>
                  <a:pt x="403856" y="4572"/>
                </a:lnTo>
                <a:lnTo>
                  <a:pt x="300224" y="9143"/>
                </a:lnTo>
                <a:lnTo>
                  <a:pt x="277364" y="18287"/>
                </a:lnTo>
                <a:lnTo>
                  <a:pt x="256028" y="28955"/>
                </a:lnTo>
                <a:lnTo>
                  <a:pt x="234692" y="41148"/>
                </a:lnTo>
                <a:lnTo>
                  <a:pt x="213356" y="53339"/>
                </a:lnTo>
                <a:lnTo>
                  <a:pt x="193544" y="67055"/>
                </a:lnTo>
                <a:lnTo>
                  <a:pt x="173732" y="80772"/>
                </a:lnTo>
                <a:lnTo>
                  <a:pt x="155444" y="96012"/>
                </a:lnTo>
                <a:lnTo>
                  <a:pt x="138680" y="111251"/>
                </a:lnTo>
                <a:lnTo>
                  <a:pt x="121916" y="126491"/>
                </a:lnTo>
                <a:lnTo>
                  <a:pt x="105152" y="143255"/>
                </a:lnTo>
                <a:lnTo>
                  <a:pt x="91436" y="161543"/>
                </a:lnTo>
                <a:lnTo>
                  <a:pt x="77720" y="179831"/>
                </a:lnTo>
                <a:lnTo>
                  <a:pt x="64004" y="198120"/>
                </a:lnTo>
                <a:lnTo>
                  <a:pt x="51812" y="216408"/>
                </a:lnTo>
                <a:lnTo>
                  <a:pt x="41144" y="236220"/>
                </a:lnTo>
                <a:lnTo>
                  <a:pt x="32000" y="257555"/>
                </a:lnTo>
                <a:lnTo>
                  <a:pt x="24380" y="277367"/>
                </a:lnTo>
                <a:lnTo>
                  <a:pt x="16760" y="298703"/>
                </a:lnTo>
                <a:lnTo>
                  <a:pt x="10664" y="321563"/>
                </a:lnTo>
                <a:lnTo>
                  <a:pt x="6096" y="342900"/>
                </a:lnTo>
                <a:lnTo>
                  <a:pt x="3048" y="365760"/>
                </a:lnTo>
                <a:lnTo>
                  <a:pt x="0" y="388620"/>
                </a:lnTo>
                <a:lnTo>
                  <a:pt x="0" y="434339"/>
                </a:lnTo>
                <a:lnTo>
                  <a:pt x="3048" y="457200"/>
                </a:lnTo>
                <a:lnTo>
                  <a:pt x="6096" y="478536"/>
                </a:lnTo>
                <a:lnTo>
                  <a:pt x="10664" y="501396"/>
                </a:lnTo>
                <a:lnTo>
                  <a:pt x="16760" y="522731"/>
                </a:lnTo>
                <a:lnTo>
                  <a:pt x="24380" y="544067"/>
                </a:lnTo>
                <a:lnTo>
                  <a:pt x="32000" y="565403"/>
                </a:lnTo>
                <a:lnTo>
                  <a:pt x="42668" y="585215"/>
                </a:lnTo>
                <a:lnTo>
                  <a:pt x="53336" y="605027"/>
                </a:lnTo>
                <a:lnTo>
                  <a:pt x="64004" y="624839"/>
                </a:lnTo>
                <a:lnTo>
                  <a:pt x="77720" y="643127"/>
                </a:lnTo>
                <a:lnTo>
                  <a:pt x="91436" y="661415"/>
                </a:lnTo>
                <a:lnTo>
                  <a:pt x="106676" y="678179"/>
                </a:lnTo>
                <a:lnTo>
                  <a:pt x="121916" y="694943"/>
                </a:lnTo>
                <a:lnTo>
                  <a:pt x="138680" y="711708"/>
                </a:lnTo>
                <a:lnTo>
                  <a:pt x="156968" y="726948"/>
                </a:lnTo>
                <a:lnTo>
                  <a:pt x="175256" y="740663"/>
                </a:lnTo>
                <a:lnTo>
                  <a:pt x="193544" y="755903"/>
                </a:lnTo>
                <a:lnTo>
                  <a:pt x="213356" y="768096"/>
                </a:lnTo>
                <a:lnTo>
                  <a:pt x="234692" y="780288"/>
                </a:lnTo>
                <a:lnTo>
                  <a:pt x="256028" y="792479"/>
                </a:lnTo>
                <a:lnTo>
                  <a:pt x="278888" y="803148"/>
                </a:lnTo>
                <a:lnTo>
                  <a:pt x="301748" y="812291"/>
                </a:lnTo>
                <a:lnTo>
                  <a:pt x="324608" y="821436"/>
                </a:lnTo>
                <a:lnTo>
                  <a:pt x="348992" y="829055"/>
                </a:lnTo>
                <a:lnTo>
                  <a:pt x="373376" y="836676"/>
                </a:lnTo>
                <a:lnTo>
                  <a:pt x="397760" y="842772"/>
                </a:lnTo>
                <a:lnTo>
                  <a:pt x="423668" y="847344"/>
                </a:lnTo>
                <a:lnTo>
                  <a:pt x="449576" y="850392"/>
                </a:lnTo>
                <a:lnTo>
                  <a:pt x="477008" y="853440"/>
                </a:lnTo>
                <a:lnTo>
                  <a:pt x="502916" y="854964"/>
                </a:lnTo>
                <a:lnTo>
                  <a:pt x="530348" y="856487"/>
                </a:lnTo>
                <a:lnTo>
                  <a:pt x="557780" y="854964"/>
                </a:lnTo>
                <a:lnTo>
                  <a:pt x="583688" y="853440"/>
                </a:lnTo>
                <a:lnTo>
                  <a:pt x="611120" y="850392"/>
                </a:lnTo>
                <a:lnTo>
                  <a:pt x="637028" y="847344"/>
                </a:lnTo>
                <a:lnTo>
                  <a:pt x="662936" y="842772"/>
                </a:lnTo>
                <a:lnTo>
                  <a:pt x="687320" y="836676"/>
                </a:lnTo>
                <a:lnTo>
                  <a:pt x="711704" y="829055"/>
                </a:lnTo>
                <a:lnTo>
                  <a:pt x="736088" y="821436"/>
                </a:lnTo>
                <a:lnTo>
                  <a:pt x="758948" y="812291"/>
                </a:lnTo>
                <a:lnTo>
                  <a:pt x="781808" y="803148"/>
                </a:lnTo>
                <a:lnTo>
                  <a:pt x="804668" y="792479"/>
                </a:lnTo>
                <a:lnTo>
                  <a:pt x="826004" y="780288"/>
                </a:lnTo>
                <a:lnTo>
                  <a:pt x="847340" y="768096"/>
                </a:lnTo>
                <a:lnTo>
                  <a:pt x="867152" y="754379"/>
                </a:lnTo>
                <a:lnTo>
                  <a:pt x="885440" y="740663"/>
                </a:lnTo>
                <a:lnTo>
                  <a:pt x="905252" y="725424"/>
                </a:lnTo>
                <a:lnTo>
                  <a:pt x="922016" y="710184"/>
                </a:lnTo>
                <a:lnTo>
                  <a:pt x="938780" y="694943"/>
                </a:lnTo>
                <a:lnTo>
                  <a:pt x="954020" y="678179"/>
                </a:lnTo>
                <a:lnTo>
                  <a:pt x="969260" y="659891"/>
                </a:lnTo>
                <a:lnTo>
                  <a:pt x="982976" y="641603"/>
                </a:lnTo>
                <a:lnTo>
                  <a:pt x="996692" y="623315"/>
                </a:lnTo>
                <a:lnTo>
                  <a:pt x="1007360" y="605027"/>
                </a:lnTo>
                <a:lnTo>
                  <a:pt x="1018028" y="585215"/>
                </a:lnTo>
                <a:lnTo>
                  <a:pt x="1028696" y="563879"/>
                </a:lnTo>
                <a:lnTo>
                  <a:pt x="1036316" y="544067"/>
                </a:lnTo>
                <a:lnTo>
                  <a:pt x="1043936" y="522731"/>
                </a:lnTo>
                <a:lnTo>
                  <a:pt x="1050032" y="499872"/>
                </a:lnTo>
                <a:lnTo>
                  <a:pt x="1054604" y="478536"/>
                </a:lnTo>
                <a:lnTo>
                  <a:pt x="1057652" y="455675"/>
                </a:lnTo>
                <a:lnTo>
                  <a:pt x="1059176" y="432815"/>
                </a:lnTo>
                <a:lnTo>
                  <a:pt x="1060700" y="409955"/>
                </a:lnTo>
                <a:lnTo>
                  <a:pt x="1059176" y="387096"/>
                </a:lnTo>
                <a:lnTo>
                  <a:pt x="1057652" y="364236"/>
                </a:lnTo>
                <a:lnTo>
                  <a:pt x="1054604" y="341375"/>
                </a:lnTo>
                <a:lnTo>
                  <a:pt x="1050032" y="320039"/>
                </a:lnTo>
                <a:lnTo>
                  <a:pt x="1043936" y="298703"/>
                </a:lnTo>
                <a:lnTo>
                  <a:pt x="1036316" y="277367"/>
                </a:lnTo>
                <a:lnTo>
                  <a:pt x="1027172" y="256031"/>
                </a:lnTo>
                <a:lnTo>
                  <a:pt x="1018028" y="236220"/>
                </a:lnTo>
                <a:lnTo>
                  <a:pt x="1007360" y="216408"/>
                </a:lnTo>
                <a:lnTo>
                  <a:pt x="995168" y="196596"/>
                </a:lnTo>
                <a:lnTo>
                  <a:pt x="982976" y="178308"/>
                </a:lnTo>
                <a:lnTo>
                  <a:pt x="969260" y="160020"/>
                </a:lnTo>
                <a:lnTo>
                  <a:pt x="954020" y="143255"/>
                </a:lnTo>
                <a:lnTo>
                  <a:pt x="938780" y="126491"/>
                </a:lnTo>
                <a:lnTo>
                  <a:pt x="922016" y="109727"/>
                </a:lnTo>
                <a:lnTo>
                  <a:pt x="903728" y="94487"/>
                </a:lnTo>
                <a:lnTo>
                  <a:pt x="885440" y="80772"/>
                </a:lnTo>
                <a:lnTo>
                  <a:pt x="867152" y="65532"/>
                </a:lnTo>
                <a:lnTo>
                  <a:pt x="845816" y="53339"/>
                </a:lnTo>
                <a:lnTo>
                  <a:pt x="826004" y="41148"/>
                </a:lnTo>
                <a:lnTo>
                  <a:pt x="804668" y="28955"/>
                </a:lnTo>
                <a:lnTo>
                  <a:pt x="781808" y="18287"/>
                </a:lnTo>
                <a:lnTo>
                  <a:pt x="758948" y="9143"/>
                </a:lnTo>
                <a:lnTo>
                  <a:pt x="736088" y="0"/>
                </a:lnTo>
                <a:lnTo>
                  <a:pt x="711704" y="-7620"/>
                </a:lnTo>
                <a:lnTo>
                  <a:pt x="687320" y="-15239"/>
                </a:lnTo>
                <a:lnTo>
                  <a:pt x="661412" y="-21336"/>
                </a:lnTo>
                <a:lnTo>
                  <a:pt x="637028" y="-25908"/>
                </a:lnTo>
                <a:lnTo>
                  <a:pt x="611120" y="-28956"/>
                </a:lnTo>
                <a:lnTo>
                  <a:pt x="583688" y="-32003"/>
                </a:lnTo>
                <a:lnTo>
                  <a:pt x="557780" y="-33527"/>
                </a:lnTo>
                <a:lnTo>
                  <a:pt x="530348" y="-35051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10017" y="936483"/>
            <a:ext cx="30089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48871" y="936483"/>
            <a:ext cx="1254509" cy="11770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  <a:p>
            <a:pPr marL="78866" marR="130129" algn="ctr">
              <a:lnSpc>
                <a:spcPct val="101725"/>
              </a:lnSpc>
              <a:spcBef>
                <a:spcPts val="2191"/>
              </a:spcBef>
            </a:pP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Em</a:t>
            </a:r>
            <a:r>
              <a:rPr sz="1800" b="1" spc="4" dirty="0" smtClean="0">
                <a:solidFill>
                  <a:srgbClr val="1E487C"/>
                </a:solidFill>
                <a:latin typeface="Calibri"/>
                <a:cs typeface="Calibri"/>
              </a:rPr>
              <a:t>p</a:t>
            </a:r>
            <a:r>
              <a:rPr sz="1800" b="1" spc="-29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1800" b="1" spc="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sa</a:t>
            </a:r>
            <a:r>
              <a:rPr sz="1800" b="1" spc="-64" dirty="0" smtClean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solidFill>
                  <a:srgbClr val="1E487C"/>
                </a:solidFill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74751" y="936483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94748" y="3205224"/>
            <a:ext cx="1181207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F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un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i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n</a:t>
            </a:r>
            <a:r>
              <a:rPr sz="2700" b="1" spc="-9" baseline="3034" dirty="0" smtClean="0">
                <a:solidFill>
                  <a:srgbClr val="1E487C"/>
                </a:solidFill>
                <a:latin typeface="Calibri"/>
                <a:cs typeface="Calibri"/>
              </a:rPr>
              <a:t>á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70863" y="3205224"/>
            <a:ext cx="897626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E</a:t>
            </a:r>
            <a:r>
              <a:rPr sz="2700" b="1" spc="-19" baseline="3034" dirty="0" smtClean="0">
                <a:solidFill>
                  <a:srgbClr val="1E487C"/>
                </a:solidFill>
                <a:latin typeface="Calibri"/>
                <a:cs typeface="Calibri"/>
              </a:rPr>
              <a:t>s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t</a:t>
            </a:r>
            <a:r>
              <a:rPr sz="2700" b="1" spc="-39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nh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46892" y="5000832"/>
            <a:ext cx="1503112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F</a:t>
            </a:r>
            <a:r>
              <a:rPr sz="1800" spc="4" dirty="0" smtClean="0">
                <a:solidFill>
                  <a:srgbClr val="1E487C"/>
                </a:solidFill>
                <a:latin typeface="Berlin Sans FB"/>
                <a:cs typeface="Berlin Sans FB"/>
              </a:rPr>
              <a:t>u</a:t>
            </a:r>
            <a:r>
              <a:rPr sz="1800" spc="-4" dirty="0" smtClean="0">
                <a:solidFill>
                  <a:srgbClr val="1E487C"/>
                </a:solidFill>
                <a:latin typeface="Berlin Sans FB"/>
                <a:cs typeface="Berlin Sans FB"/>
              </a:rPr>
              <a:t>nc</a:t>
            </a:r>
            <a:r>
              <a:rPr sz="1800" spc="-14" dirty="0" smtClean="0">
                <a:solidFill>
                  <a:srgbClr val="1E487C"/>
                </a:solidFill>
                <a:latin typeface="Berlin Sans FB"/>
                <a:cs typeface="Berlin Sans FB"/>
              </a:rPr>
              <a:t>i</a:t>
            </a:r>
            <a:r>
              <a:rPr sz="1800" spc="4" dirty="0" smtClean="0">
                <a:solidFill>
                  <a:srgbClr val="1E487C"/>
                </a:solidFill>
                <a:latin typeface="Berlin Sans FB"/>
                <a:cs typeface="Berlin Sans FB"/>
              </a:rPr>
              <a:t>o</a:t>
            </a:r>
            <a:r>
              <a:rPr sz="1800" spc="-4" dirty="0" smtClean="0">
                <a:solidFill>
                  <a:srgbClr val="1E487C"/>
                </a:solidFill>
                <a:latin typeface="Berlin Sans FB"/>
                <a:cs typeface="Berlin Sans FB"/>
              </a:rPr>
              <a:t>n</a:t>
            </a: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ár</a:t>
            </a:r>
            <a:r>
              <a:rPr sz="1800" spc="-14" dirty="0" smtClean="0">
                <a:solidFill>
                  <a:srgbClr val="1E487C"/>
                </a:solidFill>
                <a:latin typeface="Berlin Sans FB"/>
                <a:cs typeface="Berlin Sans FB"/>
              </a:rPr>
              <a:t>i</a:t>
            </a: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o</a:t>
            </a:r>
            <a:r>
              <a:rPr sz="1800" spc="44" dirty="0" smtClean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T.</a:t>
            </a:r>
            <a:r>
              <a:rPr sz="1800" spc="-4" dirty="0" smtClean="0">
                <a:solidFill>
                  <a:srgbClr val="1E487C"/>
                </a:solidFill>
                <a:latin typeface="Berlin Sans FB"/>
                <a:cs typeface="Berlin Sans FB"/>
              </a:rPr>
              <a:t>I</a:t>
            </a:r>
            <a:r>
              <a:rPr sz="1800" spc="0" dirty="0" smtClean="0">
                <a:solidFill>
                  <a:srgbClr val="1E487C"/>
                </a:solidFill>
                <a:latin typeface="Berlin Sans FB"/>
                <a:cs typeface="Berlin Sans FB"/>
              </a:rPr>
              <a:t>.</a:t>
            </a:r>
            <a:endParaRPr sz="18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2689" y="5005067"/>
            <a:ext cx="1504357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F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un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i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n</a:t>
            </a:r>
            <a:r>
              <a:rPr sz="2700" b="1" spc="-9" baseline="3034" dirty="0" smtClean="0">
                <a:solidFill>
                  <a:srgbClr val="1E487C"/>
                </a:solidFill>
                <a:latin typeface="Calibri"/>
                <a:cs typeface="Calibri"/>
              </a:rPr>
              <a:t>á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1E487C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o</a:t>
            </a:r>
            <a:r>
              <a:rPr sz="2700" b="1" spc="-50" baseline="3220" dirty="0" smtClean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2700" b="1" spc="-4" baseline="3034" dirty="0" smtClean="0">
                <a:solidFill>
                  <a:srgbClr val="1E487C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1E487C"/>
                </a:solidFill>
                <a:latin typeface="Calibri"/>
                <a:cs typeface="Calibri"/>
              </a:rPr>
              <a:t>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17" y="671295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732902"/>
            <a:ext cx="42414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894660" y="6732902"/>
            <a:ext cx="15620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189254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1890932"/>
            <a:ext cx="7770666" cy="2416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879" algn="just">
              <a:lnSpc>
                <a:spcPts val="2750"/>
              </a:lnSpc>
              <a:spcBef>
                <a:spcPts val="137"/>
              </a:spcBef>
            </a:pP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Até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spc="1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os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mo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ç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ã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spc="1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endParaRPr sz="2600">
              <a:latin typeface="Berlin Sans FB"/>
              <a:cs typeface="Berlin Sans FB"/>
            </a:endParaRPr>
          </a:p>
          <a:p>
            <a:pPr marL="12700" indent="0" algn="just">
              <a:lnSpc>
                <a:spcPts val="3026"/>
              </a:lnSpc>
              <a:spcBef>
                <a:spcPts val="122"/>
              </a:spcBef>
            </a:pP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b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14" dirty="0" smtClean="0">
                <a:solidFill>
                  <a:srgbClr val="4E81BD"/>
                </a:solidFill>
                <a:latin typeface="Berlin Sans FB"/>
                <a:cs typeface="Berlin Sans FB"/>
              </a:rPr>
              <a:t>l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an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é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ic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9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tog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á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f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com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b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na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endParaRPr sz="2600">
              <a:latin typeface="Berlin Sans FB"/>
              <a:cs typeface="Berlin Sans FB"/>
            </a:endParaRPr>
          </a:p>
          <a:p>
            <a:pPr marL="12700" algn="just">
              <a:lnSpc>
                <a:spcPts val="3026"/>
              </a:lnSpc>
              <a:spcBef>
                <a:spcPts val="278"/>
              </a:spcBef>
            </a:pP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com</a:t>
            </a:r>
            <a:r>
              <a:rPr sz="2600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l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ç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ã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lg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um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z</a:t>
            </a:r>
            <a:r>
              <a:rPr sz="2600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1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le</a:t>
            </a:r>
            <a:r>
              <a:rPr sz="2600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endParaRPr sz="2600">
              <a:latin typeface="Berlin Sans FB"/>
              <a:cs typeface="Berlin Sans FB"/>
            </a:endParaRPr>
          </a:p>
          <a:p>
            <a:pPr marL="12700" algn="just">
              <a:lnSpc>
                <a:spcPts val="3026"/>
              </a:lnSpc>
              <a:spcBef>
                <a:spcPts val="278"/>
              </a:spcBef>
            </a:pP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o.</a:t>
            </a:r>
            <a:r>
              <a:rPr sz="2600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ab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g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fu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9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to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endParaRPr sz="2600">
              <a:latin typeface="Berlin Sans FB"/>
              <a:cs typeface="Berlin Sans FB"/>
            </a:endParaRPr>
          </a:p>
          <a:p>
            <a:pPr marL="12700" algn="just">
              <a:lnSpc>
                <a:spcPts val="3026"/>
              </a:lnSpc>
              <a:spcBef>
                <a:spcPts val="278"/>
              </a:spcBef>
            </a:pP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par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com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14" dirty="0" smtClean="0">
                <a:solidFill>
                  <a:srgbClr val="4E81BD"/>
                </a:solidFill>
                <a:latin typeface="Berlin Sans FB"/>
                <a:cs typeface="Berlin Sans FB"/>
              </a:rPr>
              <a:t>j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com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sm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g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s;</a:t>
            </a:r>
            <a:endParaRPr sz="2600">
              <a:latin typeface="Berlin Sans FB"/>
              <a:cs typeface="Berlin Sans FB"/>
            </a:endParaRPr>
          </a:p>
          <a:p>
            <a:pPr marL="12700" marR="4887" algn="just">
              <a:lnSpc>
                <a:spcPct val="95825"/>
              </a:lnSpc>
              <a:spcBef>
                <a:spcPts val="902"/>
              </a:spcBef>
            </a:pP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Par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5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g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5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sos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5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b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55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56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ân</a:t>
            </a:r>
            <a:r>
              <a:rPr sz="2600" spc="9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56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é</a:t>
            </a:r>
            <a:endParaRPr sz="2600">
              <a:latin typeface="Berlin Sans FB"/>
              <a:cs typeface="Berlin Sans F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395299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4347619"/>
            <a:ext cx="21508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pr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so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33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endParaRPr sz="26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35662" y="4347619"/>
            <a:ext cx="7171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ma</a:t>
            </a:r>
            <a:endParaRPr sz="26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3064" y="4347619"/>
            <a:ext cx="16917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ab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g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endParaRPr sz="26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7439" y="4347619"/>
            <a:ext cx="6937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b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endParaRPr sz="26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1922" y="4347619"/>
            <a:ext cx="13713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di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fe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.</a:t>
            </a:r>
            <a:endParaRPr sz="26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34681" y="4347619"/>
            <a:ext cx="4945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endParaRPr sz="2600">
              <a:latin typeface="Berlin Sans FB"/>
              <a:cs typeface="Berlin Sans FB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4743859"/>
            <a:ext cx="7780364" cy="2416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4802" algn="just">
              <a:lnSpc>
                <a:spcPts val="2750"/>
              </a:lnSpc>
              <a:spcBef>
                <a:spcPts val="137"/>
              </a:spcBef>
            </a:pP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prá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,</a:t>
            </a:r>
            <a:r>
              <a:rPr sz="2600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ce</a:t>
            </a:r>
            <a:r>
              <a:rPr sz="2600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é</a:t>
            </a:r>
            <a:r>
              <a:rPr sz="2600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l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te</a:t>
            </a:r>
            <a:endParaRPr sz="2600">
              <a:latin typeface="Berlin Sans FB"/>
              <a:cs typeface="Berlin Sans FB"/>
            </a:endParaRPr>
          </a:p>
          <a:p>
            <a:pPr marL="12700" algn="just">
              <a:lnSpc>
                <a:spcPts val="3100"/>
              </a:lnSpc>
              <a:spcBef>
                <a:spcPts val="127"/>
              </a:spcBef>
            </a:pP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ma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é</a:t>
            </a:r>
            <a:r>
              <a:rPr sz="2600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14" dirty="0" smtClean="0">
                <a:solidFill>
                  <a:srgbClr val="4E81BD"/>
                </a:solidFill>
                <a:latin typeface="Berlin Sans FB"/>
                <a:cs typeface="Berlin Sans FB"/>
              </a:rPr>
              <a:t>l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or</a:t>
            </a:r>
            <a:r>
              <a:rPr sz="2600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p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é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tor</a:t>
            </a:r>
            <a:r>
              <a:rPr sz="2600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b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v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ç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ã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om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na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750" b="1" spc="4" dirty="0" smtClean="0">
                <a:solidFill>
                  <a:srgbClr val="FF0000"/>
                </a:solidFill>
                <a:latin typeface="Berlin Sans FB"/>
                <a:cs typeface="Berlin Sans FB"/>
              </a:rPr>
              <a:t>f</a:t>
            </a:r>
            <a:r>
              <a:rPr sz="2750" b="1" spc="-4" dirty="0" smtClean="0">
                <a:solidFill>
                  <a:srgbClr val="FF0000"/>
                </a:solidFill>
                <a:latin typeface="Berlin Sans FB"/>
                <a:cs typeface="Berlin Sans FB"/>
              </a:rPr>
              <a:t>i</a:t>
            </a:r>
            <a:r>
              <a:rPr sz="2750" b="1" spc="4" dirty="0" smtClean="0">
                <a:solidFill>
                  <a:srgbClr val="FF0000"/>
                </a:solidFill>
                <a:latin typeface="Berlin Sans FB"/>
                <a:cs typeface="Berlin Sans FB"/>
              </a:rPr>
              <a:t>r</a:t>
            </a:r>
            <a:r>
              <a:rPr sz="2750" b="1" spc="0" dirty="0" smtClean="0">
                <a:solidFill>
                  <a:srgbClr val="FF0000"/>
                </a:solidFill>
                <a:latin typeface="Berlin Sans FB"/>
                <a:cs typeface="Berlin Sans FB"/>
              </a:rPr>
              <a:t>e</a:t>
            </a:r>
            <a:r>
              <a:rPr sz="2750" b="1" spc="-4" dirty="0" smtClean="0">
                <a:solidFill>
                  <a:srgbClr val="FF0000"/>
                </a:solidFill>
                <a:latin typeface="Berlin Sans FB"/>
                <a:cs typeface="Berlin Sans FB"/>
              </a:rPr>
              <a:t>wal</a:t>
            </a:r>
            <a:r>
              <a:rPr sz="2750" b="1" spc="0" dirty="0" smtClean="0">
                <a:solidFill>
                  <a:srgbClr val="FF0000"/>
                </a:solidFill>
                <a:latin typeface="Berlin Sans FB"/>
                <a:cs typeface="Berlin Sans FB"/>
              </a:rPr>
              <a:t>l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;</a:t>
            </a:r>
            <a:endParaRPr sz="2600">
              <a:latin typeface="Berlin Sans FB"/>
              <a:cs typeface="Berlin Sans FB"/>
            </a:endParaRPr>
          </a:p>
          <a:p>
            <a:pPr marL="12700" marR="9047" algn="just">
              <a:lnSpc>
                <a:spcPts val="3120"/>
              </a:lnSpc>
              <a:spcBef>
                <a:spcPts val="652"/>
              </a:spcBef>
            </a:pP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22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ê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ci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,</a:t>
            </a:r>
            <a:r>
              <a:rPr sz="2600" spc="27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32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75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f</a:t>
            </a:r>
            <a:r>
              <a:rPr sz="275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75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re</a:t>
            </a:r>
            <a:r>
              <a:rPr sz="275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w</a:t>
            </a:r>
            <a:r>
              <a:rPr sz="275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75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ll</a:t>
            </a:r>
            <a:r>
              <a:rPr sz="275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é</a:t>
            </a:r>
            <a:r>
              <a:rPr sz="2600" spc="27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17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22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27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14" dirty="0" smtClean="0">
                <a:solidFill>
                  <a:srgbClr val="4E81BD"/>
                </a:solidFill>
                <a:latin typeface="Berlin Sans FB"/>
                <a:cs typeface="Berlin Sans FB"/>
              </a:rPr>
              <a:t>l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12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sco</a:t>
            </a:r>
            <a:r>
              <a:rPr sz="2600" spc="-19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cta</a:t>
            </a:r>
            <a:r>
              <a:rPr sz="2600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-14" dirty="0" smtClean="0">
                <a:solidFill>
                  <a:srgbClr val="4E81BD"/>
                </a:solidFill>
                <a:latin typeface="Berlin Sans FB"/>
                <a:cs typeface="Berlin Sans FB"/>
              </a:rPr>
              <a:t>a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l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q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soa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ou</a:t>
            </a:r>
            <a:r>
              <a:rPr sz="2600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par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te</a:t>
            </a:r>
            <a:r>
              <a:rPr sz="2600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com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p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te</a:t>
            </a:r>
            <a:r>
              <a:rPr sz="2600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m</a:t>
            </a:r>
            <a:r>
              <a:rPr sz="2600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S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“m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u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n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d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x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t</a:t>
            </a:r>
            <a:r>
              <a:rPr sz="2600" spc="4" dirty="0" smtClean="0">
                <a:solidFill>
                  <a:srgbClr val="4E81BD"/>
                </a:solidFill>
                <a:latin typeface="Berlin Sans FB"/>
                <a:cs typeface="Berlin Sans FB"/>
              </a:rPr>
              <a:t>e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-9" dirty="0" smtClean="0">
                <a:solidFill>
                  <a:srgbClr val="4E81BD"/>
                </a:solidFill>
                <a:latin typeface="Berlin Sans FB"/>
                <a:cs typeface="Berlin Sans FB"/>
              </a:rPr>
              <a:t>i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o</a:t>
            </a:r>
            <a:r>
              <a:rPr sz="2600" spc="-4" dirty="0" smtClean="0">
                <a:solidFill>
                  <a:srgbClr val="4E81BD"/>
                </a:solidFill>
                <a:latin typeface="Berlin Sans FB"/>
                <a:cs typeface="Berlin Sans FB"/>
              </a:rPr>
              <a:t>r</a:t>
            </a:r>
            <a:r>
              <a:rPr sz="2600" spc="0" dirty="0" smtClean="0">
                <a:solidFill>
                  <a:srgbClr val="4E81BD"/>
                </a:solidFill>
                <a:latin typeface="Berlin Sans FB"/>
                <a:cs typeface="Berlin Sans FB"/>
              </a:rPr>
              <a:t>”;</a:t>
            </a:r>
            <a:endParaRPr sz="2600">
              <a:latin typeface="Berlin Sans FB"/>
              <a:cs typeface="Berlin Sans FB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01344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2025274" y="2613659"/>
            <a:ext cx="6326123" cy="3842004"/>
          </a:xfrm>
          <a:custGeom>
            <a:avLst/>
            <a:gdLst/>
            <a:ahLst/>
            <a:cxnLst/>
            <a:rect l="l" t="t" r="r" b="b"/>
            <a:pathLst>
              <a:path w="6326123" h="3842004">
                <a:moveTo>
                  <a:pt x="28956" y="3842004"/>
                </a:moveTo>
                <a:lnTo>
                  <a:pt x="28956" y="3816096"/>
                </a:lnTo>
                <a:lnTo>
                  <a:pt x="13716" y="3816096"/>
                </a:lnTo>
                <a:lnTo>
                  <a:pt x="25908" y="3752088"/>
                </a:lnTo>
                <a:lnTo>
                  <a:pt x="0" y="3752088"/>
                </a:lnTo>
                <a:lnTo>
                  <a:pt x="0" y="3828288"/>
                </a:lnTo>
                <a:lnTo>
                  <a:pt x="25908" y="3828288"/>
                </a:lnTo>
                <a:lnTo>
                  <a:pt x="28956" y="3842004"/>
                </a:lnTo>
                <a:close/>
              </a:path>
              <a:path w="6326123" h="3842004">
                <a:moveTo>
                  <a:pt x="25908" y="3828288"/>
                </a:moveTo>
                <a:lnTo>
                  <a:pt x="13716" y="3828288"/>
                </a:lnTo>
                <a:lnTo>
                  <a:pt x="13716" y="3842004"/>
                </a:lnTo>
                <a:lnTo>
                  <a:pt x="28956" y="3842004"/>
                </a:lnTo>
                <a:lnTo>
                  <a:pt x="25908" y="3828288"/>
                </a:lnTo>
                <a:close/>
              </a:path>
              <a:path w="6326123" h="3842004">
                <a:moveTo>
                  <a:pt x="25908" y="3651504"/>
                </a:moveTo>
                <a:lnTo>
                  <a:pt x="0" y="3651504"/>
                </a:lnTo>
                <a:lnTo>
                  <a:pt x="0" y="3727704"/>
                </a:lnTo>
                <a:lnTo>
                  <a:pt x="25908" y="3727704"/>
                </a:lnTo>
                <a:lnTo>
                  <a:pt x="25908" y="3651504"/>
                </a:lnTo>
                <a:close/>
              </a:path>
              <a:path w="6326123" h="3842004">
                <a:moveTo>
                  <a:pt x="25908" y="3549396"/>
                </a:moveTo>
                <a:lnTo>
                  <a:pt x="0" y="3549396"/>
                </a:lnTo>
                <a:lnTo>
                  <a:pt x="0" y="3625596"/>
                </a:lnTo>
                <a:lnTo>
                  <a:pt x="25908" y="3625596"/>
                </a:lnTo>
                <a:lnTo>
                  <a:pt x="25908" y="3549396"/>
                </a:lnTo>
                <a:close/>
              </a:path>
              <a:path w="6326123" h="3842004">
                <a:moveTo>
                  <a:pt x="25908" y="3447288"/>
                </a:moveTo>
                <a:lnTo>
                  <a:pt x="0" y="3447288"/>
                </a:lnTo>
                <a:lnTo>
                  <a:pt x="0" y="3523488"/>
                </a:lnTo>
                <a:lnTo>
                  <a:pt x="25908" y="3523488"/>
                </a:lnTo>
                <a:lnTo>
                  <a:pt x="25908" y="3447288"/>
                </a:lnTo>
                <a:close/>
              </a:path>
              <a:path w="6326123" h="3842004">
                <a:moveTo>
                  <a:pt x="25908" y="3346704"/>
                </a:moveTo>
                <a:lnTo>
                  <a:pt x="0" y="3346704"/>
                </a:lnTo>
                <a:lnTo>
                  <a:pt x="0" y="3422904"/>
                </a:lnTo>
                <a:lnTo>
                  <a:pt x="25908" y="3422904"/>
                </a:lnTo>
                <a:lnTo>
                  <a:pt x="25908" y="3346704"/>
                </a:lnTo>
                <a:close/>
              </a:path>
              <a:path w="6326123" h="3842004">
                <a:moveTo>
                  <a:pt x="25908" y="3244596"/>
                </a:moveTo>
                <a:lnTo>
                  <a:pt x="0" y="3244596"/>
                </a:lnTo>
                <a:lnTo>
                  <a:pt x="0" y="3320796"/>
                </a:lnTo>
                <a:lnTo>
                  <a:pt x="25908" y="3320796"/>
                </a:lnTo>
                <a:lnTo>
                  <a:pt x="25908" y="3244596"/>
                </a:lnTo>
                <a:close/>
              </a:path>
              <a:path w="6326123" h="3842004">
                <a:moveTo>
                  <a:pt x="25908" y="3142488"/>
                </a:moveTo>
                <a:lnTo>
                  <a:pt x="0" y="3142488"/>
                </a:lnTo>
                <a:lnTo>
                  <a:pt x="0" y="3218688"/>
                </a:lnTo>
                <a:lnTo>
                  <a:pt x="25908" y="3218688"/>
                </a:lnTo>
                <a:lnTo>
                  <a:pt x="25908" y="3142488"/>
                </a:lnTo>
                <a:close/>
              </a:path>
              <a:path w="6326123" h="3842004">
                <a:moveTo>
                  <a:pt x="25908" y="3041904"/>
                </a:moveTo>
                <a:lnTo>
                  <a:pt x="0" y="3041904"/>
                </a:lnTo>
                <a:lnTo>
                  <a:pt x="0" y="3118104"/>
                </a:lnTo>
                <a:lnTo>
                  <a:pt x="25908" y="3118104"/>
                </a:lnTo>
                <a:lnTo>
                  <a:pt x="25908" y="3041904"/>
                </a:lnTo>
                <a:close/>
              </a:path>
              <a:path w="6326123" h="3842004">
                <a:moveTo>
                  <a:pt x="25908" y="2939796"/>
                </a:moveTo>
                <a:lnTo>
                  <a:pt x="0" y="2939796"/>
                </a:lnTo>
                <a:lnTo>
                  <a:pt x="0" y="3015996"/>
                </a:lnTo>
                <a:lnTo>
                  <a:pt x="25908" y="3015996"/>
                </a:lnTo>
                <a:lnTo>
                  <a:pt x="25908" y="2939796"/>
                </a:lnTo>
                <a:close/>
              </a:path>
              <a:path w="6326123" h="3842004">
                <a:moveTo>
                  <a:pt x="25908" y="2837688"/>
                </a:moveTo>
                <a:lnTo>
                  <a:pt x="0" y="2837688"/>
                </a:lnTo>
                <a:lnTo>
                  <a:pt x="0" y="2913888"/>
                </a:lnTo>
                <a:lnTo>
                  <a:pt x="25908" y="2913888"/>
                </a:lnTo>
                <a:lnTo>
                  <a:pt x="25908" y="2837688"/>
                </a:lnTo>
                <a:close/>
              </a:path>
              <a:path w="6326123" h="3842004">
                <a:moveTo>
                  <a:pt x="25908" y="2737104"/>
                </a:moveTo>
                <a:lnTo>
                  <a:pt x="0" y="2737104"/>
                </a:lnTo>
                <a:lnTo>
                  <a:pt x="0" y="2813304"/>
                </a:lnTo>
                <a:lnTo>
                  <a:pt x="25908" y="2813304"/>
                </a:lnTo>
                <a:lnTo>
                  <a:pt x="25908" y="2737104"/>
                </a:lnTo>
                <a:close/>
              </a:path>
              <a:path w="6326123" h="3842004">
                <a:moveTo>
                  <a:pt x="25908" y="2634996"/>
                </a:moveTo>
                <a:lnTo>
                  <a:pt x="0" y="2634996"/>
                </a:lnTo>
                <a:lnTo>
                  <a:pt x="0" y="2711196"/>
                </a:lnTo>
                <a:lnTo>
                  <a:pt x="25908" y="2711196"/>
                </a:lnTo>
                <a:lnTo>
                  <a:pt x="25908" y="2634996"/>
                </a:lnTo>
                <a:close/>
              </a:path>
              <a:path w="6326123" h="3842004">
                <a:moveTo>
                  <a:pt x="25908" y="2532888"/>
                </a:moveTo>
                <a:lnTo>
                  <a:pt x="0" y="2532888"/>
                </a:lnTo>
                <a:lnTo>
                  <a:pt x="0" y="2609088"/>
                </a:lnTo>
                <a:lnTo>
                  <a:pt x="25908" y="2609088"/>
                </a:lnTo>
                <a:lnTo>
                  <a:pt x="25908" y="2532888"/>
                </a:lnTo>
                <a:close/>
              </a:path>
              <a:path w="6326123" h="3842004">
                <a:moveTo>
                  <a:pt x="25908" y="2432304"/>
                </a:moveTo>
                <a:lnTo>
                  <a:pt x="0" y="2432304"/>
                </a:lnTo>
                <a:lnTo>
                  <a:pt x="0" y="2508504"/>
                </a:lnTo>
                <a:lnTo>
                  <a:pt x="25908" y="2508504"/>
                </a:lnTo>
                <a:lnTo>
                  <a:pt x="25908" y="2432304"/>
                </a:lnTo>
                <a:close/>
              </a:path>
              <a:path w="6326123" h="3842004">
                <a:moveTo>
                  <a:pt x="25908" y="2330196"/>
                </a:moveTo>
                <a:lnTo>
                  <a:pt x="0" y="2330196"/>
                </a:lnTo>
                <a:lnTo>
                  <a:pt x="0" y="2406396"/>
                </a:lnTo>
                <a:lnTo>
                  <a:pt x="25908" y="2406396"/>
                </a:lnTo>
                <a:lnTo>
                  <a:pt x="25908" y="2330196"/>
                </a:lnTo>
                <a:close/>
              </a:path>
              <a:path w="6326123" h="3842004">
                <a:moveTo>
                  <a:pt x="25908" y="2228088"/>
                </a:moveTo>
                <a:lnTo>
                  <a:pt x="0" y="2228088"/>
                </a:lnTo>
                <a:lnTo>
                  <a:pt x="0" y="2304288"/>
                </a:lnTo>
                <a:lnTo>
                  <a:pt x="25908" y="2304288"/>
                </a:lnTo>
                <a:lnTo>
                  <a:pt x="25908" y="2228088"/>
                </a:lnTo>
                <a:close/>
              </a:path>
              <a:path w="6326123" h="3842004">
                <a:moveTo>
                  <a:pt x="25908" y="2127504"/>
                </a:moveTo>
                <a:lnTo>
                  <a:pt x="0" y="2127504"/>
                </a:lnTo>
                <a:lnTo>
                  <a:pt x="0" y="2203704"/>
                </a:lnTo>
                <a:lnTo>
                  <a:pt x="25908" y="2203704"/>
                </a:lnTo>
                <a:lnTo>
                  <a:pt x="25908" y="2127504"/>
                </a:lnTo>
                <a:close/>
              </a:path>
              <a:path w="6326123" h="3842004">
                <a:moveTo>
                  <a:pt x="25908" y="2025396"/>
                </a:moveTo>
                <a:lnTo>
                  <a:pt x="0" y="2025396"/>
                </a:lnTo>
                <a:lnTo>
                  <a:pt x="0" y="2101596"/>
                </a:lnTo>
                <a:lnTo>
                  <a:pt x="25908" y="2101596"/>
                </a:lnTo>
                <a:lnTo>
                  <a:pt x="25908" y="2025396"/>
                </a:lnTo>
                <a:close/>
              </a:path>
              <a:path w="6326123" h="3842004">
                <a:moveTo>
                  <a:pt x="25908" y="1923288"/>
                </a:moveTo>
                <a:lnTo>
                  <a:pt x="0" y="1923288"/>
                </a:lnTo>
                <a:lnTo>
                  <a:pt x="0" y="1999488"/>
                </a:lnTo>
                <a:lnTo>
                  <a:pt x="25908" y="1999488"/>
                </a:lnTo>
                <a:lnTo>
                  <a:pt x="25908" y="1923288"/>
                </a:lnTo>
                <a:close/>
              </a:path>
              <a:path w="6326123" h="3842004">
                <a:moveTo>
                  <a:pt x="25908" y="1822704"/>
                </a:moveTo>
                <a:lnTo>
                  <a:pt x="0" y="1822704"/>
                </a:lnTo>
                <a:lnTo>
                  <a:pt x="0" y="1898904"/>
                </a:lnTo>
                <a:lnTo>
                  <a:pt x="25908" y="1898904"/>
                </a:lnTo>
                <a:lnTo>
                  <a:pt x="25908" y="1822704"/>
                </a:lnTo>
                <a:close/>
              </a:path>
              <a:path w="6326123" h="3842004">
                <a:moveTo>
                  <a:pt x="25908" y="1720596"/>
                </a:moveTo>
                <a:lnTo>
                  <a:pt x="0" y="1720596"/>
                </a:lnTo>
                <a:lnTo>
                  <a:pt x="0" y="1796796"/>
                </a:lnTo>
                <a:lnTo>
                  <a:pt x="25908" y="1796796"/>
                </a:lnTo>
                <a:lnTo>
                  <a:pt x="25908" y="1720596"/>
                </a:lnTo>
                <a:close/>
              </a:path>
              <a:path w="6326123" h="3842004">
                <a:moveTo>
                  <a:pt x="25908" y="1618488"/>
                </a:moveTo>
                <a:lnTo>
                  <a:pt x="0" y="1618488"/>
                </a:lnTo>
                <a:lnTo>
                  <a:pt x="0" y="1694688"/>
                </a:lnTo>
                <a:lnTo>
                  <a:pt x="25908" y="1694688"/>
                </a:lnTo>
                <a:lnTo>
                  <a:pt x="25908" y="1618488"/>
                </a:lnTo>
                <a:close/>
              </a:path>
              <a:path w="6326123" h="3842004">
                <a:moveTo>
                  <a:pt x="25908" y="1517904"/>
                </a:moveTo>
                <a:lnTo>
                  <a:pt x="0" y="1517904"/>
                </a:lnTo>
                <a:lnTo>
                  <a:pt x="0" y="1594104"/>
                </a:lnTo>
                <a:lnTo>
                  <a:pt x="25908" y="1594104"/>
                </a:lnTo>
                <a:lnTo>
                  <a:pt x="25908" y="1517904"/>
                </a:lnTo>
                <a:close/>
              </a:path>
              <a:path w="6326123" h="3842004">
                <a:moveTo>
                  <a:pt x="25908" y="1415796"/>
                </a:moveTo>
                <a:lnTo>
                  <a:pt x="0" y="1415796"/>
                </a:lnTo>
                <a:lnTo>
                  <a:pt x="0" y="1491996"/>
                </a:lnTo>
                <a:lnTo>
                  <a:pt x="25908" y="1491996"/>
                </a:lnTo>
                <a:lnTo>
                  <a:pt x="25908" y="1415796"/>
                </a:lnTo>
                <a:close/>
              </a:path>
              <a:path w="6326123" h="3842004">
                <a:moveTo>
                  <a:pt x="25908" y="1313688"/>
                </a:moveTo>
                <a:lnTo>
                  <a:pt x="0" y="1313688"/>
                </a:lnTo>
                <a:lnTo>
                  <a:pt x="0" y="1389888"/>
                </a:lnTo>
                <a:lnTo>
                  <a:pt x="25908" y="1389888"/>
                </a:lnTo>
                <a:lnTo>
                  <a:pt x="25908" y="1313688"/>
                </a:lnTo>
                <a:close/>
              </a:path>
              <a:path w="6326123" h="3842004">
                <a:moveTo>
                  <a:pt x="25908" y="1213104"/>
                </a:moveTo>
                <a:lnTo>
                  <a:pt x="0" y="1213104"/>
                </a:lnTo>
                <a:lnTo>
                  <a:pt x="0" y="1289304"/>
                </a:lnTo>
                <a:lnTo>
                  <a:pt x="25908" y="1289304"/>
                </a:lnTo>
                <a:lnTo>
                  <a:pt x="25908" y="1213104"/>
                </a:lnTo>
                <a:close/>
              </a:path>
              <a:path w="6326123" h="3842004">
                <a:moveTo>
                  <a:pt x="25908" y="1110996"/>
                </a:moveTo>
                <a:lnTo>
                  <a:pt x="0" y="1110996"/>
                </a:lnTo>
                <a:lnTo>
                  <a:pt x="0" y="1187196"/>
                </a:lnTo>
                <a:lnTo>
                  <a:pt x="25908" y="1187196"/>
                </a:lnTo>
                <a:lnTo>
                  <a:pt x="25908" y="1110996"/>
                </a:lnTo>
                <a:close/>
              </a:path>
              <a:path w="6326123" h="3842004">
                <a:moveTo>
                  <a:pt x="25908" y="1008888"/>
                </a:moveTo>
                <a:lnTo>
                  <a:pt x="0" y="1008888"/>
                </a:lnTo>
                <a:lnTo>
                  <a:pt x="0" y="1085088"/>
                </a:lnTo>
                <a:lnTo>
                  <a:pt x="25908" y="1085088"/>
                </a:lnTo>
                <a:lnTo>
                  <a:pt x="25908" y="1008888"/>
                </a:lnTo>
                <a:close/>
              </a:path>
              <a:path w="6326123" h="3842004">
                <a:moveTo>
                  <a:pt x="25908" y="908304"/>
                </a:moveTo>
                <a:lnTo>
                  <a:pt x="0" y="908304"/>
                </a:lnTo>
                <a:lnTo>
                  <a:pt x="0" y="984504"/>
                </a:lnTo>
                <a:lnTo>
                  <a:pt x="25908" y="984504"/>
                </a:lnTo>
                <a:lnTo>
                  <a:pt x="25908" y="908304"/>
                </a:lnTo>
                <a:close/>
              </a:path>
              <a:path w="6326123" h="3842004">
                <a:moveTo>
                  <a:pt x="25908" y="806196"/>
                </a:moveTo>
                <a:lnTo>
                  <a:pt x="0" y="806196"/>
                </a:lnTo>
                <a:lnTo>
                  <a:pt x="0" y="882396"/>
                </a:lnTo>
                <a:lnTo>
                  <a:pt x="25908" y="882396"/>
                </a:lnTo>
                <a:lnTo>
                  <a:pt x="25908" y="806196"/>
                </a:lnTo>
                <a:close/>
              </a:path>
              <a:path w="6326123" h="3842004">
                <a:moveTo>
                  <a:pt x="25908" y="704088"/>
                </a:moveTo>
                <a:lnTo>
                  <a:pt x="0" y="704088"/>
                </a:lnTo>
                <a:lnTo>
                  <a:pt x="0" y="780288"/>
                </a:lnTo>
                <a:lnTo>
                  <a:pt x="25908" y="780288"/>
                </a:lnTo>
                <a:lnTo>
                  <a:pt x="25908" y="704088"/>
                </a:lnTo>
                <a:close/>
              </a:path>
              <a:path w="6326123" h="3842004">
                <a:moveTo>
                  <a:pt x="25908" y="603504"/>
                </a:moveTo>
                <a:lnTo>
                  <a:pt x="0" y="603504"/>
                </a:lnTo>
                <a:lnTo>
                  <a:pt x="0" y="679704"/>
                </a:lnTo>
                <a:lnTo>
                  <a:pt x="25908" y="679704"/>
                </a:lnTo>
                <a:lnTo>
                  <a:pt x="25908" y="603504"/>
                </a:lnTo>
                <a:close/>
              </a:path>
              <a:path w="6326123" h="3842004">
                <a:moveTo>
                  <a:pt x="25908" y="501396"/>
                </a:moveTo>
                <a:lnTo>
                  <a:pt x="0" y="501396"/>
                </a:lnTo>
                <a:lnTo>
                  <a:pt x="0" y="577596"/>
                </a:lnTo>
                <a:lnTo>
                  <a:pt x="25908" y="577596"/>
                </a:lnTo>
                <a:lnTo>
                  <a:pt x="25908" y="501396"/>
                </a:lnTo>
                <a:close/>
              </a:path>
              <a:path w="6326123" h="3842004">
                <a:moveTo>
                  <a:pt x="25908" y="399288"/>
                </a:moveTo>
                <a:lnTo>
                  <a:pt x="0" y="399288"/>
                </a:lnTo>
                <a:lnTo>
                  <a:pt x="0" y="475488"/>
                </a:lnTo>
                <a:lnTo>
                  <a:pt x="25908" y="475488"/>
                </a:lnTo>
                <a:lnTo>
                  <a:pt x="25908" y="399288"/>
                </a:lnTo>
                <a:close/>
              </a:path>
              <a:path w="6326123" h="3842004">
                <a:moveTo>
                  <a:pt x="25907" y="298704"/>
                </a:moveTo>
                <a:lnTo>
                  <a:pt x="0" y="298704"/>
                </a:lnTo>
                <a:lnTo>
                  <a:pt x="0" y="374904"/>
                </a:lnTo>
                <a:lnTo>
                  <a:pt x="25908" y="374904"/>
                </a:lnTo>
                <a:lnTo>
                  <a:pt x="25907" y="298704"/>
                </a:lnTo>
                <a:close/>
              </a:path>
              <a:path w="6326123" h="3842004">
                <a:moveTo>
                  <a:pt x="25907" y="196596"/>
                </a:moveTo>
                <a:lnTo>
                  <a:pt x="0" y="196596"/>
                </a:lnTo>
                <a:lnTo>
                  <a:pt x="0" y="272796"/>
                </a:lnTo>
                <a:lnTo>
                  <a:pt x="25907" y="272796"/>
                </a:lnTo>
                <a:lnTo>
                  <a:pt x="25907" y="196596"/>
                </a:lnTo>
                <a:close/>
              </a:path>
              <a:path w="6326123" h="3842004">
                <a:moveTo>
                  <a:pt x="25907" y="94488"/>
                </a:moveTo>
                <a:lnTo>
                  <a:pt x="0" y="94488"/>
                </a:lnTo>
                <a:lnTo>
                  <a:pt x="0" y="170688"/>
                </a:lnTo>
                <a:lnTo>
                  <a:pt x="25907" y="170688"/>
                </a:lnTo>
                <a:lnTo>
                  <a:pt x="25907" y="94488"/>
                </a:lnTo>
                <a:close/>
              </a:path>
              <a:path w="6326123" h="3842004">
                <a:moveTo>
                  <a:pt x="0" y="70104"/>
                </a:moveTo>
                <a:lnTo>
                  <a:pt x="25907" y="70104"/>
                </a:lnTo>
                <a:lnTo>
                  <a:pt x="25908" y="25908"/>
                </a:lnTo>
                <a:lnTo>
                  <a:pt x="13715" y="25908"/>
                </a:lnTo>
                <a:lnTo>
                  <a:pt x="0" y="12192"/>
                </a:lnTo>
                <a:lnTo>
                  <a:pt x="0" y="70104"/>
                </a:lnTo>
                <a:close/>
              </a:path>
              <a:path w="6326123" h="3842004">
                <a:moveTo>
                  <a:pt x="134112" y="0"/>
                </a:moveTo>
                <a:lnTo>
                  <a:pt x="57912" y="0"/>
                </a:lnTo>
                <a:lnTo>
                  <a:pt x="57912" y="25908"/>
                </a:lnTo>
                <a:lnTo>
                  <a:pt x="134112" y="25908"/>
                </a:lnTo>
                <a:lnTo>
                  <a:pt x="134112" y="0"/>
                </a:lnTo>
                <a:close/>
              </a:path>
              <a:path w="6326123" h="3842004">
                <a:moveTo>
                  <a:pt x="234695" y="0"/>
                </a:moveTo>
                <a:lnTo>
                  <a:pt x="158495" y="0"/>
                </a:lnTo>
                <a:lnTo>
                  <a:pt x="158495" y="25908"/>
                </a:lnTo>
                <a:lnTo>
                  <a:pt x="234695" y="25908"/>
                </a:lnTo>
                <a:lnTo>
                  <a:pt x="234695" y="0"/>
                </a:lnTo>
                <a:close/>
              </a:path>
              <a:path w="6326123" h="3842004">
                <a:moveTo>
                  <a:pt x="336803" y="0"/>
                </a:moveTo>
                <a:lnTo>
                  <a:pt x="260603" y="0"/>
                </a:lnTo>
                <a:lnTo>
                  <a:pt x="260603" y="25908"/>
                </a:lnTo>
                <a:lnTo>
                  <a:pt x="336803" y="25908"/>
                </a:lnTo>
                <a:lnTo>
                  <a:pt x="336803" y="0"/>
                </a:lnTo>
                <a:close/>
              </a:path>
              <a:path w="6326123" h="3842004">
                <a:moveTo>
                  <a:pt x="438912" y="0"/>
                </a:moveTo>
                <a:lnTo>
                  <a:pt x="362712" y="0"/>
                </a:lnTo>
                <a:lnTo>
                  <a:pt x="362712" y="25908"/>
                </a:lnTo>
                <a:lnTo>
                  <a:pt x="438912" y="25908"/>
                </a:lnTo>
                <a:lnTo>
                  <a:pt x="438912" y="0"/>
                </a:lnTo>
                <a:close/>
              </a:path>
              <a:path w="6326123" h="3842004">
                <a:moveTo>
                  <a:pt x="539495" y="0"/>
                </a:moveTo>
                <a:lnTo>
                  <a:pt x="463295" y="0"/>
                </a:lnTo>
                <a:lnTo>
                  <a:pt x="463295" y="25908"/>
                </a:lnTo>
                <a:lnTo>
                  <a:pt x="539495" y="25908"/>
                </a:lnTo>
                <a:lnTo>
                  <a:pt x="539495" y="0"/>
                </a:lnTo>
                <a:close/>
              </a:path>
              <a:path w="6326123" h="3842004">
                <a:moveTo>
                  <a:pt x="641603" y="0"/>
                </a:moveTo>
                <a:lnTo>
                  <a:pt x="565403" y="0"/>
                </a:lnTo>
                <a:lnTo>
                  <a:pt x="565403" y="25908"/>
                </a:lnTo>
                <a:lnTo>
                  <a:pt x="641603" y="25908"/>
                </a:lnTo>
                <a:lnTo>
                  <a:pt x="641603" y="0"/>
                </a:lnTo>
                <a:close/>
              </a:path>
              <a:path w="6326123" h="3842004">
                <a:moveTo>
                  <a:pt x="743712" y="0"/>
                </a:moveTo>
                <a:lnTo>
                  <a:pt x="667512" y="0"/>
                </a:lnTo>
                <a:lnTo>
                  <a:pt x="667512" y="25908"/>
                </a:lnTo>
                <a:lnTo>
                  <a:pt x="743712" y="25908"/>
                </a:lnTo>
                <a:lnTo>
                  <a:pt x="743712" y="0"/>
                </a:lnTo>
                <a:close/>
              </a:path>
              <a:path w="6326123" h="3842004">
                <a:moveTo>
                  <a:pt x="844295" y="0"/>
                </a:moveTo>
                <a:lnTo>
                  <a:pt x="768095" y="0"/>
                </a:lnTo>
                <a:lnTo>
                  <a:pt x="768095" y="25908"/>
                </a:lnTo>
                <a:lnTo>
                  <a:pt x="844295" y="25908"/>
                </a:lnTo>
                <a:lnTo>
                  <a:pt x="844295" y="0"/>
                </a:lnTo>
                <a:close/>
              </a:path>
              <a:path w="6326123" h="3842004">
                <a:moveTo>
                  <a:pt x="946403" y="0"/>
                </a:moveTo>
                <a:lnTo>
                  <a:pt x="870203" y="0"/>
                </a:lnTo>
                <a:lnTo>
                  <a:pt x="870203" y="25908"/>
                </a:lnTo>
                <a:lnTo>
                  <a:pt x="946403" y="25908"/>
                </a:lnTo>
                <a:lnTo>
                  <a:pt x="946403" y="0"/>
                </a:lnTo>
                <a:close/>
              </a:path>
              <a:path w="6326123" h="3842004">
                <a:moveTo>
                  <a:pt x="1048511" y="0"/>
                </a:moveTo>
                <a:lnTo>
                  <a:pt x="972311" y="0"/>
                </a:lnTo>
                <a:lnTo>
                  <a:pt x="972311" y="25908"/>
                </a:lnTo>
                <a:lnTo>
                  <a:pt x="1048511" y="25908"/>
                </a:lnTo>
                <a:lnTo>
                  <a:pt x="1048511" y="0"/>
                </a:lnTo>
                <a:close/>
              </a:path>
              <a:path w="6326123" h="3842004">
                <a:moveTo>
                  <a:pt x="1149095" y="0"/>
                </a:moveTo>
                <a:lnTo>
                  <a:pt x="1072895" y="0"/>
                </a:lnTo>
                <a:lnTo>
                  <a:pt x="1072895" y="25908"/>
                </a:lnTo>
                <a:lnTo>
                  <a:pt x="1149095" y="25908"/>
                </a:lnTo>
                <a:lnTo>
                  <a:pt x="1149095" y="0"/>
                </a:lnTo>
                <a:close/>
              </a:path>
              <a:path w="6326123" h="3842004">
                <a:moveTo>
                  <a:pt x="1251204" y="0"/>
                </a:moveTo>
                <a:lnTo>
                  <a:pt x="1175003" y="0"/>
                </a:lnTo>
                <a:lnTo>
                  <a:pt x="1175003" y="25908"/>
                </a:lnTo>
                <a:lnTo>
                  <a:pt x="1251204" y="25908"/>
                </a:lnTo>
                <a:lnTo>
                  <a:pt x="1251204" y="0"/>
                </a:lnTo>
                <a:close/>
              </a:path>
              <a:path w="6326123" h="3842004">
                <a:moveTo>
                  <a:pt x="1353311" y="0"/>
                </a:moveTo>
                <a:lnTo>
                  <a:pt x="1277111" y="0"/>
                </a:lnTo>
                <a:lnTo>
                  <a:pt x="1277111" y="25908"/>
                </a:lnTo>
                <a:lnTo>
                  <a:pt x="1353311" y="25908"/>
                </a:lnTo>
                <a:lnTo>
                  <a:pt x="1353311" y="0"/>
                </a:lnTo>
                <a:close/>
              </a:path>
              <a:path w="6326123" h="3842004">
                <a:moveTo>
                  <a:pt x="1453895" y="0"/>
                </a:moveTo>
                <a:lnTo>
                  <a:pt x="1377695" y="0"/>
                </a:lnTo>
                <a:lnTo>
                  <a:pt x="1377695" y="25908"/>
                </a:lnTo>
                <a:lnTo>
                  <a:pt x="1453895" y="25908"/>
                </a:lnTo>
                <a:lnTo>
                  <a:pt x="1453895" y="0"/>
                </a:lnTo>
                <a:close/>
              </a:path>
              <a:path w="6326123" h="3842004">
                <a:moveTo>
                  <a:pt x="1556004" y="0"/>
                </a:moveTo>
                <a:lnTo>
                  <a:pt x="1479804" y="0"/>
                </a:lnTo>
                <a:lnTo>
                  <a:pt x="1479804" y="25908"/>
                </a:lnTo>
                <a:lnTo>
                  <a:pt x="1556004" y="25908"/>
                </a:lnTo>
                <a:lnTo>
                  <a:pt x="1556004" y="0"/>
                </a:lnTo>
                <a:close/>
              </a:path>
              <a:path w="6326123" h="3842004">
                <a:moveTo>
                  <a:pt x="1658111" y="0"/>
                </a:moveTo>
                <a:lnTo>
                  <a:pt x="1581911" y="0"/>
                </a:lnTo>
                <a:lnTo>
                  <a:pt x="1581911" y="25908"/>
                </a:lnTo>
                <a:lnTo>
                  <a:pt x="1658111" y="25908"/>
                </a:lnTo>
                <a:lnTo>
                  <a:pt x="1658111" y="0"/>
                </a:lnTo>
                <a:close/>
              </a:path>
              <a:path w="6326123" h="3842004">
                <a:moveTo>
                  <a:pt x="1758695" y="0"/>
                </a:moveTo>
                <a:lnTo>
                  <a:pt x="1682495" y="0"/>
                </a:lnTo>
                <a:lnTo>
                  <a:pt x="1682495" y="25908"/>
                </a:lnTo>
                <a:lnTo>
                  <a:pt x="1758695" y="25908"/>
                </a:lnTo>
                <a:lnTo>
                  <a:pt x="1758695" y="0"/>
                </a:lnTo>
                <a:close/>
              </a:path>
              <a:path w="6326123" h="3842004">
                <a:moveTo>
                  <a:pt x="1860804" y="0"/>
                </a:moveTo>
                <a:lnTo>
                  <a:pt x="1784604" y="0"/>
                </a:lnTo>
                <a:lnTo>
                  <a:pt x="1784604" y="25908"/>
                </a:lnTo>
                <a:lnTo>
                  <a:pt x="1860804" y="25908"/>
                </a:lnTo>
                <a:lnTo>
                  <a:pt x="1860804" y="0"/>
                </a:lnTo>
                <a:close/>
              </a:path>
              <a:path w="6326123" h="3842004">
                <a:moveTo>
                  <a:pt x="1962911" y="0"/>
                </a:moveTo>
                <a:lnTo>
                  <a:pt x="1886711" y="0"/>
                </a:lnTo>
                <a:lnTo>
                  <a:pt x="1886711" y="25908"/>
                </a:lnTo>
                <a:lnTo>
                  <a:pt x="1962911" y="25908"/>
                </a:lnTo>
                <a:lnTo>
                  <a:pt x="1962911" y="0"/>
                </a:lnTo>
                <a:close/>
              </a:path>
              <a:path w="6326123" h="3842004">
                <a:moveTo>
                  <a:pt x="2063495" y="0"/>
                </a:moveTo>
                <a:lnTo>
                  <a:pt x="1987295" y="0"/>
                </a:lnTo>
                <a:lnTo>
                  <a:pt x="1987295" y="25908"/>
                </a:lnTo>
                <a:lnTo>
                  <a:pt x="2063495" y="25908"/>
                </a:lnTo>
                <a:lnTo>
                  <a:pt x="2063495" y="0"/>
                </a:lnTo>
                <a:close/>
              </a:path>
              <a:path w="6326123" h="3842004">
                <a:moveTo>
                  <a:pt x="2165604" y="0"/>
                </a:moveTo>
                <a:lnTo>
                  <a:pt x="2089404" y="0"/>
                </a:lnTo>
                <a:lnTo>
                  <a:pt x="2089404" y="25908"/>
                </a:lnTo>
                <a:lnTo>
                  <a:pt x="2165604" y="25908"/>
                </a:lnTo>
                <a:lnTo>
                  <a:pt x="2165604" y="0"/>
                </a:lnTo>
                <a:close/>
              </a:path>
              <a:path w="6326123" h="3842004">
                <a:moveTo>
                  <a:pt x="2267711" y="0"/>
                </a:moveTo>
                <a:lnTo>
                  <a:pt x="2191511" y="0"/>
                </a:lnTo>
                <a:lnTo>
                  <a:pt x="2191511" y="25908"/>
                </a:lnTo>
                <a:lnTo>
                  <a:pt x="2267711" y="25908"/>
                </a:lnTo>
                <a:lnTo>
                  <a:pt x="2267711" y="0"/>
                </a:lnTo>
                <a:close/>
              </a:path>
              <a:path w="6326123" h="3842004">
                <a:moveTo>
                  <a:pt x="2368296" y="0"/>
                </a:moveTo>
                <a:lnTo>
                  <a:pt x="2292096" y="0"/>
                </a:lnTo>
                <a:lnTo>
                  <a:pt x="2292096" y="25908"/>
                </a:lnTo>
                <a:lnTo>
                  <a:pt x="2368296" y="25908"/>
                </a:lnTo>
                <a:lnTo>
                  <a:pt x="2368296" y="0"/>
                </a:lnTo>
                <a:close/>
              </a:path>
              <a:path w="6326123" h="3842004">
                <a:moveTo>
                  <a:pt x="2470404" y="0"/>
                </a:moveTo>
                <a:lnTo>
                  <a:pt x="2394204" y="0"/>
                </a:lnTo>
                <a:lnTo>
                  <a:pt x="2394204" y="25908"/>
                </a:lnTo>
                <a:lnTo>
                  <a:pt x="2470404" y="25908"/>
                </a:lnTo>
                <a:lnTo>
                  <a:pt x="2470404" y="0"/>
                </a:lnTo>
                <a:close/>
              </a:path>
              <a:path w="6326123" h="3842004">
                <a:moveTo>
                  <a:pt x="2572511" y="0"/>
                </a:moveTo>
                <a:lnTo>
                  <a:pt x="2496311" y="0"/>
                </a:lnTo>
                <a:lnTo>
                  <a:pt x="2496311" y="25908"/>
                </a:lnTo>
                <a:lnTo>
                  <a:pt x="2572511" y="25908"/>
                </a:lnTo>
                <a:lnTo>
                  <a:pt x="2572511" y="0"/>
                </a:lnTo>
                <a:close/>
              </a:path>
              <a:path w="6326123" h="3842004">
                <a:moveTo>
                  <a:pt x="2673096" y="0"/>
                </a:moveTo>
                <a:lnTo>
                  <a:pt x="2596896" y="0"/>
                </a:lnTo>
                <a:lnTo>
                  <a:pt x="2596896" y="25908"/>
                </a:lnTo>
                <a:lnTo>
                  <a:pt x="2673096" y="25908"/>
                </a:lnTo>
                <a:lnTo>
                  <a:pt x="2673096" y="0"/>
                </a:lnTo>
                <a:close/>
              </a:path>
              <a:path w="6326123" h="3842004">
                <a:moveTo>
                  <a:pt x="2775204" y="0"/>
                </a:moveTo>
                <a:lnTo>
                  <a:pt x="2699004" y="0"/>
                </a:lnTo>
                <a:lnTo>
                  <a:pt x="2699004" y="25908"/>
                </a:lnTo>
                <a:lnTo>
                  <a:pt x="2775204" y="25908"/>
                </a:lnTo>
                <a:lnTo>
                  <a:pt x="2775204" y="0"/>
                </a:lnTo>
                <a:close/>
              </a:path>
              <a:path w="6326123" h="3842004">
                <a:moveTo>
                  <a:pt x="2877311" y="0"/>
                </a:moveTo>
                <a:lnTo>
                  <a:pt x="2801111" y="0"/>
                </a:lnTo>
                <a:lnTo>
                  <a:pt x="2801111" y="25908"/>
                </a:lnTo>
                <a:lnTo>
                  <a:pt x="2877311" y="25908"/>
                </a:lnTo>
                <a:lnTo>
                  <a:pt x="2877311" y="0"/>
                </a:lnTo>
                <a:close/>
              </a:path>
              <a:path w="6326123" h="3842004">
                <a:moveTo>
                  <a:pt x="2977896" y="0"/>
                </a:moveTo>
                <a:lnTo>
                  <a:pt x="2901696" y="0"/>
                </a:lnTo>
                <a:lnTo>
                  <a:pt x="2901696" y="25908"/>
                </a:lnTo>
                <a:lnTo>
                  <a:pt x="2977896" y="25908"/>
                </a:lnTo>
                <a:lnTo>
                  <a:pt x="2977896" y="0"/>
                </a:lnTo>
                <a:close/>
              </a:path>
              <a:path w="6326123" h="3842004">
                <a:moveTo>
                  <a:pt x="3080003" y="0"/>
                </a:moveTo>
                <a:lnTo>
                  <a:pt x="3003804" y="0"/>
                </a:lnTo>
                <a:lnTo>
                  <a:pt x="3003804" y="25908"/>
                </a:lnTo>
                <a:lnTo>
                  <a:pt x="3080003" y="25908"/>
                </a:lnTo>
                <a:lnTo>
                  <a:pt x="3080003" y="0"/>
                </a:lnTo>
                <a:close/>
              </a:path>
              <a:path w="6326123" h="3842004">
                <a:moveTo>
                  <a:pt x="3182111" y="0"/>
                </a:moveTo>
                <a:lnTo>
                  <a:pt x="3105911" y="0"/>
                </a:lnTo>
                <a:lnTo>
                  <a:pt x="3105911" y="25908"/>
                </a:lnTo>
                <a:lnTo>
                  <a:pt x="3182111" y="25908"/>
                </a:lnTo>
                <a:lnTo>
                  <a:pt x="3182111" y="0"/>
                </a:lnTo>
                <a:close/>
              </a:path>
              <a:path w="6326123" h="3842004">
                <a:moveTo>
                  <a:pt x="3282696" y="0"/>
                </a:moveTo>
                <a:lnTo>
                  <a:pt x="3206496" y="0"/>
                </a:lnTo>
                <a:lnTo>
                  <a:pt x="3206496" y="25908"/>
                </a:lnTo>
                <a:lnTo>
                  <a:pt x="3282696" y="25908"/>
                </a:lnTo>
                <a:lnTo>
                  <a:pt x="3282696" y="0"/>
                </a:lnTo>
                <a:close/>
              </a:path>
              <a:path w="6326123" h="3842004">
                <a:moveTo>
                  <a:pt x="3384804" y="0"/>
                </a:moveTo>
                <a:lnTo>
                  <a:pt x="3308604" y="0"/>
                </a:lnTo>
                <a:lnTo>
                  <a:pt x="3308604" y="25908"/>
                </a:lnTo>
                <a:lnTo>
                  <a:pt x="3384804" y="25908"/>
                </a:lnTo>
                <a:lnTo>
                  <a:pt x="3384804" y="0"/>
                </a:lnTo>
                <a:close/>
              </a:path>
              <a:path w="6326123" h="3842004">
                <a:moveTo>
                  <a:pt x="3486911" y="0"/>
                </a:moveTo>
                <a:lnTo>
                  <a:pt x="3410711" y="0"/>
                </a:lnTo>
                <a:lnTo>
                  <a:pt x="3410711" y="25908"/>
                </a:lnTo>
                <a:lnTo>
                  <a:pt x="3486911" y="25908"/>
                </a:lnTo>
                <a:lnTo>
                  <a:pt x="3486911" y="0"/>
                </a:lnTo>
                <a:close/>
              </a:path>
              <a:path w="6326123" h="3842004">
                <a:moveTo>
                  <a:pt x="3587496" y="0"/>
                </a:moveTo>
                <a:lnTo>
                  <a:pt x="3511296" y="0"/>
                </a:lnTo>
                <a:lnTo>
                  <a:pt x="3511296" y="25908"/>
                </a:lnTo>
                <a:lnTo>
                  <a:pt x="3587496" y="25908"/>
                </a:lnTo>
                <a:lnTo>
                  <a:pt x="3587496" y="0"/>
                </a:lnTo>
                <a:close/>
              </a:path>
              <a:path w="6326123" h="3842004">
                <a:moveTo>
                  <a:pt x="3689604" y="0"/>
                </a:moveTo>
                <a:lnTo>
                  <a:pt x="3613404" y="0"/>
                </a:lnTo>
                <a:lnTo>
                  <a:pt x="3613404" y="25908"/>
                </a:lnTo>
                <a:lnTo>
                  <a:pt x="3689604" y="25908"/>
                </a:lnTo>
                <a:lnTo>
                  <a:pt x="3689604" y="0"/>
                </a:lnTo>
                <a:close/>
              </a:path>
              <a:path w="6326123" h="3842004">
                <a:moveTo>
                  <a:pt x="3791711" y="0"/>
                </a:moveTo>
                <a:lnTo>
                  <a:pt x="3715511" y="0"/>
                </a:lnTo>
                <a:lnTo>
                  <a:pt x="3715511" y="25908"/>
                </a:lnTo>
                <a:lnTo>
                  <a:pt x="3791711" y="25908"/>
                </a:lnTo>
                <a:lnTo>
                  <a:pt x="3791711" y="0"/>
                </a:lnTo>
                <a:close/>
              </a:path>
              <a:path w="6326123" h="3842004">
                <a:moveTo>
                  <a:pt x="3892296" y="0"/>
                </a:moveTo>
                <a:lnTo>
                  <a:pt x="3816096" y="0"/>
                </a:lnTo>
                <a:lnTo>
                  <a:pt x="3816096" y="25908"/>
                </a:lnTo>
                <a:lnTo>
                  <a:pt x="3892296" y="25908"/>
                </a:lnTo>
                <a:lnTo>
                  <a:pt x="3892296" y="0"/>
                </a:lnTo>
                <a:close/>
              </a:path>
              <a:path w="6326123" h="3842004">
                <a:moveTo>
                  <a:pt x="3994404" y="0"/>
                </a:moveTo>
                <a:lnTo>
                  <a:pt x="3918204" y="0"/>
                </a:lnTo>
                <a:lnTo>
                  <a:pt x="3918204" y="25908"/>
                </a:lnTo>
                <a:lnTo>
                  <a:pt x="3994404" y="25908"/>
                </a:lnTo>
                <a:lnTo>
                  <a:pt x="3994404" y="0"/>
                </a:lnTo>
                <a:close/>
              </a:path>
              <a:path w="6326123" h="3842004">
                <a:moveTo>
                  <a:pt x="4096511" y="0"/>
                </a:moveTo>
                <a:lnTo>
                  <a:pt x="4020311" y="0"/>
                </a:lnTo>
                <a:lnTo>
                  <a:pt x="4020311" y="25908"/>
                </a:lnTo>
                <a:lnTo>
                  <a:pt x="4096511" y="25908"/>
                </a:lnTo>
                <a:lnTo>
                  <a:pt x="4096511" y="0"/>
                </a:lnTo>
                <a:close/>
              </a:path>
              <a:path w="6326123" h="3842004">
                <a:moveTo>
                  <a:pt x="4197096" y="0"/>
                </a:moveTo>
                <a:lnTo>
                  <a:pt x="4120896" y="0"/>
                </a:lnTo>
                <a:lnTo>
                  <a:pt x="4120896" y="25908"/>
                </a:lnTo>
                <a:lnTo>
                  <a:pt x="4197096" y="25908"/>
                </a:lnTo>
                <a:lnTo>
                  <a:pt x="4197096" y="0"/>
                </a:lnTo>
                <a:close/>
              </a:path>
              <a:path w="6326123" h="3842004">
                <a:moveTo>
                  <a:pt x="4299204" y="0"/>
                </a:moveTo>
                <a:lnTo>
                  <a:pt x="4223004" y="0"/>
                </a:lnTo>
                <a:lnTo>
                  <a:pt x="4223004" y="25908"/>
                </a:lnTo>
                <a:lnTo>
                  <a:pt x="4299204" y="25908"/>
                </a:lnTo>
                <a:lnTo>
                  <a:pt x="4299204" y="0"/>
                </a:lnTo>
                <a:close/>
              </a:path>
              <a:path w="6326123" h="3842004">
                <a:moveTo>
                  <a:pt x="4401311" y="0"/>
                </a:moveTo>
                <a:lnTo>
                  <a:pt x="4325111" y="0"/>
                </a:lnTo>
                <a:lnTo>
                  <a:pt x="4325111" y="25908"/>
                </a:lnTo>
                <a:lnTo>
                  <a:pt x="4401311" y="25908"/>
                </a:lnTo>
                <a:lnTo>
                  <a:pt x="4401311" y="0"/>
                </a:lnTo>
                <a:close/>
              </a:path>
              <a:path w="6326123" h="3842004">
                <a:moveTo>
                  <a:pt x="4501895" y="0"/>
                </a:moveTo>
                <a:lnTo>
                  <a:pt x="4425696" y="0"/>
                </a:lnTo>
                <a:lnTo>
                  <a:pt x="4425696" y="25908"/>
                </a:lnTo>
                <a:lnTo>
                  <a:pt x="4501895" y="25908"/>
                </a:lnTo>
                <a:lnTo>
                  <a:pt x="4501895" y="0"/>
                </a:lnTo>
                <a:close/>
              </a:path>
              <a:path w="6326123" h="3842004">
                <a:moveTo>
                  <a:pt x="4604004" y="0"/>
                </a:moveTo>
                <a:lnTo>
                  <a:pt x="4527804" y="0"/>
                </a:lnTo>
                <a:lnTo>
                  <a:pt x="4527804" y="25908"/>
                </a:lnTo>
                <a:lnTo>
                  <a:pt x="4604004" y="25908"/>
                </a:lnTo>
                <a:lnTo>
                  <a:pt x="4604004" y="0"/>
                </a:lnTo>
                <a:close/>
              </a:path>
              <a:path w="6326123" h="3842004">
                <a:moveTo>
                  <a:pt x="4706111" y="0"/>
                </a:moveTo>
                <a:lnTo>
                  <a:pt x="4629911" y="0"/>
                </a:lnTo>
                <a:lnTo>
                  <a:pt x="4629911" y="25908"/>
                </a:lnTo>
                <a:lnTo>
                  <a:pt x="4706111" y="25908"/>
                </a:lnTo>
                <a:lnTo>
                  <a:pt x="4706111" y="0"/>
                </a:lnTo>
                <a:close/>
              </a:path>
              <a:path w="6326123" h="3842004">
                <a:moveTo>
                  <a:pt x="4806695" y="0"/>
                </a:moveTo>
                <a:lnTo>
                  <a:pt x="4730495" y="0"/>
                </a:lnTo>
                <a:lnTo>
                  <a:pt x="4730495" y="25908"/>
                </a:lnTo>
                <a:lnTo>
                  <a:pt x="4806695" y="25908"/>
                </a:lnTo>
                <a:lnTo>
                  <a:pt x="4806695" y="0"/>
                </a:lnTo>
                <a:close/>
              </a:path>
              <a:path w="6326123" h="3842004">
                <a:moveTo>
                  <a:pt x="4908804" y="0"/>
                </a:moveTo>
                <a:lnTo>
                  <a:pt x="4832604" y="0"/>
                </a:lnTo>
                <a:lnTo>
                  <a:pt x="4832604" y="25908"/>
                </a:lnTo>
                <a:lnTo>
                  <a:pt x="4908804" y="25908"/>
                </a:lnTo>
                <a:lnTo>
                  <a:pt x="4908804" y="0"/>
                </a:lnTo>
                <a:close/>
              </a:path>
              <a:path w="6326123" h="3842004">
                <a:moveTo>
                  <a:pt x="5010911" y="0"/>
                </a:moveTo>
                <a:lnTo>
                  <a:pt x="4934711" y="0"/>
                </a:lnTo>
                <a:lnTo>
                  <a:pt x="4934711" y="25908"/>
                </a:lnTo>
                <a:lnTo>
                  <a:pt x="5010911" y="25908"/>
                </a:lnTo>
                <a:lnTo>
                  <a:pt x="5010911" y="0"/>
                </a:lnTo>
                <a:close/>
              </a:path>
              <a:path w="6326123" h="3842004">
                <a:moveTo>
                  <a:pt x="5111495" y="0"/>
                </a:moveTo>
                <a:lnTo>
                  <a:pt x="5035295" y="0"/>
                </a:lnTo>
                <a:lnTo>
                  <a:pt x="5035295" y="25908"/>
                </a:lnTo>
                <a:lnTo>
                  <a:pt x="5111495" y="25908"/>
                </a:lnTo>
                <a:lnTo>
                  <a:pt x="5111495" y="0"/>
                </a:lnTo>
                <a:close/>
              </a:path>
              <a:path w="6326123" h="3842004">
                <a:moveTo>
                  <a:pt x="5213604" y="0"/>
                </a:moveTo>
                <a:lnTo>
                  <a:pt x="5137404" y="0"/>
                </a:lnTo>
                <a:lnTo>
                  <a:pt x="5137404" y="25908"/>
                </a:lnTo>
                <a:lnTo>
                  <a:pt x="5213604" y="25908"/>
                </a:lnTo>
                <a:lnTo>
                  <a:pt x="5213604" y="0"/>
                </a:lnTo>
                <a:close/>
              </a:path>
              <a:path w="6326123" h="3842004">
                <a:moveTo>
                  <a:pt x="5315711" y="0"/>
                </a:moveTo>
                <a:lnTo>
                  <a:pt x="5239511" y="0"/>
                </a:lnTo>
                <a:lnTo>
                  <a:pt x="5239511" y="25908"/>
                </a:lnTo>
                <a:lnTo>
                  <a:pt x="5315711" y="25908"/>
                </a:lnTo>
                <a:lnTo>
                  <a:pt x="5315711" y="0"/>
                </a:lnTo>
                <a:close/>
              </a:path>
              <a:path w="6326123" h="3842004">
                <a:moveTo>
                  <a:pt x="5416295" y="0"/>
                </a:moveTo>
                <a:lnTo>
                  <a:pt x="5340095" y="0"/>
                </a:lnTo>
                <a:lnTo>
                  <a:pt x="5340095" y="25908"/>
                </a:lnTo>
                <a:lnTo>
                  <a:pt x="5416295" y="25908"/>
                </a:lnTo>
                <a:lnTo>
                  <a:pt x="5416295" y="0"/>
                </a:lnTo>
                <a:close/>
              </a:path>
              <a:path w="6326123" h="3842004">
                <a:moveTo>
                  <a:pt x="5518404" y="0"/>
                </a:moveTo>
                <a:lnTo>
                  <a:pt x="5442204" y="0"/>
                </a:lnTo>
                <a:lnTo>
                  <a:pt x="5442204" y="25908"/>
                </a:lnTo>
                <a:lnTo>
                  <a:pt x="5518404" y="25908"/>
                </a:lnTo>
                <a:lnTo>
                  <a:pt x="5518404" y="0"/>
                </a:lnTo>
                <a:close/>
              </a:path>
              <a:path w="6326123" h="3842004">
                <a:moveTo>
                  <a:pt x="5620511" y="0"/>
                </a:moveTo>
                <a:lnTo>
                  <a:pt x="5544311" y="0"/>
                </a:lnTo>
                <a:lnTo>
                  <a:pt x="5544311" y="25908"/>
                </a:lnTo>
                <a:lnTo>
                  <a:pt x="5620511" y="25908"/>
                </a:lnTo>
                <a:lnTo>
                  <a:pt x="5620511" y="0"/>
                </a:lnTo>
                <a:close/>
              </a:path>
              <a:path w="6326123" h="3842004">
                <a:moveTo>
                  <a:pt x="5721095" y="0"/>
                </a:moveTo>
                <a:lnTo>
                  <a:pt x="5644895" y="0"/>
                </a:lnTo>
                <a:lnTo>
                  <a:pt x="5644895" y="25908"/>
                </a:lnTo>
                <a:lnTo>
                  <a:pt x="5721095" y="25908"/>
                </a:lnTo>
                <a:lnTo>
                  <a:pt x="5721095" y="0"/>
                </a:lnTo>
                <a:close/>
              </a:path>
              <a:path w="6326123" h="3842004">
                <a:moveTo>
                  <a:pt x="5823204" y="0"/>
                </a:moveTo>
                <a:lnTo>
                  <a:pt x="5747004" y="0"/>
                </a:lnTo>
                <a:lnTo>
                  <a:pt x="5747004" y="25908"/>
                </a:lnTo>
                <a:lnTo>
                  <a:pt x="5823204" y="25908"/>
                </a:lnTo>
                <a:lnTo>
                  <a:pt x="5823204" y="0"/>
                </a:lnTo>
                <a:close/>
              </a:path>
              <a:path w="6326123" h="3842004">
                <a:moveTo>
                  <a:pt x="5925311" y="0"/>
                </a:moveTo>
                <a:lnTo>
                  <a:pt x="5849111" y="0"/>
                </a:lnTo>
                <a:lnTo>
                  <a:pt x="5849111" y="25908"/>
                </a:lnTo>
                <a:lnTo>
                  <a:pt x="5925311" y="25908"/>
                </a:lnTo>
                <a:lnTo>
                  <a:pt x="5925311" y="0"/>
                </a:lnTo>
                <a:close/>
              </a:path>
              <a:path w="6326123" h="3842004">
                <a:moveTo>
                  <a:pt x="6025895" y="0"/>
                </a:moveTo>
                <a:lnTo>
                  <a:pt x="5949695" y="0"/>
                </a:lnTo>
                <a:lnTo>
                  <a:pt x="5949695" y="25908"/>
                </a:lnTo>
                <a:lnTo>
                  <a:pt x="6025895" y="25908"/>
                </a:lnTo>
                <a:lnTo>
                  <a:pt x="6025895" y="0"/>
                </a:lnTo>
                <a:close/>
              </a:path>
              <a:path w="6326123" h="3842004">
                <a:moveTo>
                  <a:pt x="6128004" y="0"/>
                </a:moveTo>
                <a:lnTo>
                  <a:pt x="6051804" y="0"/>
                </a:lnTo>
                <a:lnTo>
                  <a:pt x="6051804" y="25908"/>
                </a:lnTo>
                <a:lnTo>
                  <a:pt x="6128004" y="25908"/>
                </a:lnTo>
                <a:lnTo>
                  <a:pt x="6128004" y="0"/>
                </a:lnTo>
                <a:close/>
              </a:path>
              <a:path w="6326123" h="3842004">
                <a:moveTo>
                  <a:pt x="6230111" y="0"/>
                </a:moveTo>
                <a:lnTo>
                  <a:pt x="6153911" y="0"/>
                </a:lnTo>
                <a:lnTo>
                  <a:pt x="6153911" y="25908"/>
                </a:lnTo>
                <a:lnTo>
                  <a:pt x="6230111" y="25908"/>
                </a:lnTo>
                <a:lnTo>
                  <a:pt x="6230111" y="0"/>
                </a:lnTo>
                <a:close/>
              </a:path>
              <a:path w="6326123" h="3842004">
                <a:moveTo>
                  <a:pt x="6326123" y="54864"/>
                </a:moveTo>
                <a:lnTo>
                  <a:pt x="6301739" y="54864"/>
                </a:lnTo>
                <a:lnTo>
                  <a:pt x="6301739" y="131064"/>
                </a:lnTo>
                <a:lnTo>
                  <a:pt x="6326123" y="131064"/>
                </a:lnTo>
                <a:lnTo>
                  <a:pt x="6326123" y="54864"/>
                </a:lnTo>
                <a:close/>
              </a:path>
              <a:path w="6326123" h="3842004">
                <a:moveTo>
                  <a:pt x="6326123" y="156972"/>
                </a:moveTo>
                <a:lnTo>
                  <a:pt x="6301739" y="156972"/>
                </a:lnTo>
                <a:lnTo>
                  <a:pt x="6301739" y="233172"/>
                </a:lnTo>
                <a:lnTo>
                  <a:pt x="6326123" y="233172"/>
                </a:lnTo>
                <a:lnTo>
                  <a:pt x="6326123" y="156972"/>
                </a:lnTo>
                <a:close/>
              </a:path>
              <a:path w="6326123" h="3842004">
                <a:moveTo>
                  <a:pt x="6326123" y="259080"/>
                </a:moveTo>
                <a:lnTo>
                  <a:pt x="6301739" y="259080"/>
                </a:lnTo>
                <a:lnTo>
                  <a:pt x="6301739" y="335280"/>
                </a:lnTo>
                <a:lnTo>
                  <a:pt x="6326123" y="335280"/>
                </a:lnTo>
                <a:lnTo>
                  <a:pt x="6326123" y="259080"/>
                </a:lnTo>
                <a:close/>
              </a:path>
              <a:path w="6326123" h="3842004">
                <a:moveTo>
                  <a:pt x="6326123" y="359664"/>
                </a:moveTo>
                <a:lnTo>
                  <a:pt x="6301739" y="359664"/>
                </a:lnTo>
                <a:lnTo>
                  <a:pt x="6301739" y="435864"/>
                </a:lnTo>
                <a:lnTo>
                  <a:pt x="6326123" y="435864"/>
                </a:lnTo>
                <a:lnTo>
                  <a:pt x="6326123" y="359664"/>
                </a:lnTo>
                <a:close/>
              </a:path>
              <a:path w="6326123" h="3842004">
                <a:moveTo>
                  <a:pt x="6326123" y="461772"/>
                </a:moveTo>
                <a:lnTo>
                  <a:pt x="6301739" y="461772"/>
                </a:lnTo>
                <a:lnTo>
                  <a:pt x="6301739" y="537972"/>
                </a:lnTo>
                <a:lnTo>
                  <a:pt x="6326123" y="537972"/>
                </a:lnTo>
                <a:lnTo>
                  <a:pt x="6326123" y="461772"/>
                </a:lnTo>
                <a:close/>
              </a:path>
              <a:path w="6326123" h="3842004">
                <a:moveTo>
                  <a:pt x="6326123" y="563880"/>
                </a:moveTo>
                <a:lnTo>
                  <a:pt x="6301739" y="563880"/>
                </a:lnTo>
                <a:lnTo>
                  <a:pt x="6301739" y="640079"/>
                </a:lnTo>
                <a:lnTo>
                  <a:pt x="6326123" y="640079"/>
                </a:lnTo>
                <a:lnTo>
                  <a:pt x="6326123" y="563880"/>
                </a:lnTo>
                <a:close/>
              </a:path>
              <a:path w="6326123" h="3842004">
                <a:moveTo>
                  <a:pt x="6326123" y="664463"/>
                </a:moveTo>
                <a:lnTo>
                  <a:pt x="6301739" y="664463"/>
                </a:lnTo>
                <a:lnTo>
                  <a:pt x="6301739" y="740663"/>
                </a:lnTo>
                <a:lnTo>
                  <a:pt x="6326123" y="740663"/>
                </a:lnTo>
                <a:lnTo>
                  <a:pt x="6326123" y="664463"/>
                </a:lnTo>
                <a:close/>
              </a:path>
              <a:path w="6326123" h="3842004">
                <a:moveTo>
                  <a:pt x="6326123" y="766571"/>
                </a:moveTo>
                <a:lnTo>
                  <a:pt x="6301739" y="766571"/>
                </a:lnTo>
                <a:lnTo>
                  <a:pt x="6301739" y="842771"/>
                </a:lnTo>
                <a:lnTo>
                  <a:pt x="6326123" y="842771"/>
                </a:lnTo>
                <a:lnTo>
                  <a:pt x="6326123" y="766571"/>
                </a:lnTo>
                <a:close/>
              </a:path>
              <a:path w="6326123" h="3842004">
                <a:moveTo>
                  <a:pt x="6326123" y="868679"/>
                </a:moveTo>
                <a:lnTo>
                  <a:pt x="6301739" y="868679"/>
                </a:lnTo>
                <a:lnTo>
                  <a:pt x="6301739" y="944879"/>
                </a:lnTo>
                <a:lnTo>
                  <a:pt x="6326123" y="944879"/>
                </a:lnTo>
                <a:lnTo>
                  <a:pt x="6326123" y="868679"/>
                </a:lnTo>
                <a:close/>
              </a:path>
              <a:path w="6326123" h="3842004">
                <a:moveTo>
                  <a:pt x="6326123" y="969263"/>
                </a:moveTo>
                <a:lnTo>
                  <a:pt x="6301739" y="969263"/>
                </a:lnTo>
                <a:lnTo>
                  <a:pt x="6301739" y="1045463"/>
                </a:lnTo>
                <a:lnTo>
                  <a:pt x="6326123" y="1045463"/>
                </a:lnTo>
                <a:lnTo>
                  <a:pt x="6326123" y="969263"/>
                </a:lnTo>
                <a:close/>
              </a:path>
              <a:path w="6326123" h="3842004">
                <a:moveTo>
                  <a:pt x="6326123" y="1071371"/>
                </a:moveTo>
                <a:lnTo>
                  <a:pt x="6301739" y="1071371"/>
                </a:lnTo>
                <a:lnTo>
                  <a:pt x="6301739" y="1147571"/>
                </a:lnTo>
                <a:lnTo>
                  <a:pt x="6326123" y="1147571"/>
                </a:lnTo>
                <a:lnTo>
                  <a:pt x="6326123" y="1071371"/>
                </a:lnTo>
                <a:close/>
              </a:path>
              <a:path w="6326123" h="3842004">
                <a:moveTo>
                  <a:pt x="6326123" y="1173479"/>
                </a:moveTo>
                <a:lnTo>
                  <a:pt x="6301739" y="1173479"/>
                </a:lnTo>
                <a:lnTo>
                  <a:pt x="6301739" y="1249679"/>
                </a:lnTo>
                <a:lnTo>
                  <a:pt x="6326123" y="1249679"/>
                </a:lnTo>
                <a:lnTo>
                  <a:pt x="6326123" y="1173479"/>
                </a:lnTo>
                <a:close/>
              </a:path>
              <a:path w="6326123" h="3842004">
                <a:moveTo>
                  <a:pt x="6326123" y="1274064"/>
                </a:moveTo>
                <a:lnTo>
                  <a:pt x="6301739" y="1274064"/>
                </a:lnTo>
                <a:lnTo>
                  <a:pt x="6301739" y="1350264"/>
                </a:lnTo>
                <a:lnTo>
                  <a:pt x="6326123" y="1350264"/>
                </a:lnTo>
                <a:lnTo>
                  <a:pt x="6326123" y="1274064"/>
                </a:lnTo>
                <a:close/>
              </a:path>
              <a:path w="6326123" h="3842004">
                <a:moveTo>
                  <a:pt x="6326123" y="1376171"/>
                </a:moveTo>
                <a:lnTo>
                  <a:pt x="6301739" y="1376171"/>
                </a:lnTo>
                <a:lnTo>
                  <a:pt x="6301739" y="1452371"/>
                </a:lnTo>
                <a:lnTo>
                  <a:pt x="6326123" y="1452371"/>
                </a:lnTo>
                <a:lnTo>
                  <a:pt x="6326123" y="1376171"/>
                </a:lnTo>
                <a:close/>
              </a:path>
              <a:path w="6326123" h="3842004">
                <a:moveTo>
                  <a:pt x="6326123" y="1478279"/>
                </a:moveTo>
                <a:lnTo>
                  <a:pt x="6301739" y="1478279"/>
                </a:lnTo>
                <a:lnTo>
                  <a:pt x="6301739" y="1554479"/>
                </a:lnTo>
                <a:lnTo>
                  <a:pt x="6326123" y="1554479"/>
                </a:lnTo>
                <a:lnTo>
                  <a:pt x="6326123" y="1478279"/>
                </a:lnTo>
                <a:close/>
              </a:path>
              <a:path w="6326123" h="3842004">
                <a:moveTo>
                  <a:pt x="6326123" y="1578864"/>
                </a:moveTo>
                <a:lnTo>
                  <a:pt x="6301739" y="1578864"/>
                </a:lnTo>
                <a:lnTo>
                  <a:pt x="6301739" y="1655064"/>
                </a:lnTo>
                <a:lnTo>
                  <a:pt x="6326123" y="1655064"/>
                </a:lnTo>
                <a:lnTo>
                  <a:pt x="6326123" y="1578864"/>
                </a:lnTo>
                <a:close/>
              </a:path>
              <a:path w="6326123" h="3842004">
                <a:moveTo>
                  <a:pt x="6326123" y="1680971"/>
                </a:moveTo>
                <a:lnTo>
                  <a:pt x="6301739" y="1680971"/>
                </a:lnTo>
                <a:lnTo>
                  <a:pt x="6301739" y="1757171"/>
                </a:lnTo>
                <a:lnTo>
                  <a:pt x="6326123" y="1757171"/>
                </a:lnTo>
                <a:lnTo>
                  <a:pt x="6326123" y="1680971"/>
                </a:lnTo>
                <a:close/>
              </a:path>
              <a:path w="6326123" h="3842004">
                <a:moveTo>
                  <a:pt x="6326123" y="1783079"/>
                </a:moveTo>
                <a:lnTo>
                  <a:pt x="6301739" y="1783079"/>
                </a:lnTo>
                <a:lnTo>
                  <a:pt x="6301739" y="1859279"/>
                </a:lnTo>
                <a:lnTo>
                  <a:pt x="6326123" y="1859279"/>
                </a:lnTo>
                <a:lnTo>
                  <a:pt x="6326123" y="1783079"/>
                </a:lnTo>
                <a:close/>
              </a:path>
              <a:path w="6326123" h="3842004">
                <a:moveTo>
                  <a:pt x="6326123" y="1883664"/>
                </a:moveTo>
                <a:lnTo>
                  <a:pt x="6301739" y="1883664"/>
                </a:lnTo>
                <a:lnTo>
                  <a:pt x="6301739" y="1959864"/>
                </a:lnTo>
                <a:lnTo>
                  <a:pt x="6326123" y="1959864"/>
                </a:lnTo>
                <a:lnTo>
                  <a:pt x="6326123" y="1883664"/>
                </a:lnTo>
                <a:close/>
              </a:path>
              <a:path w="6326123" h="3842004">
                <a:moveTo>
                  <a:pt x="6326123" y="1985771"/>
                </a:moveTo>
                <a:lnTo>
                  <a:pt x="6301739" y="1985771"/>
                </a:lnTo>
                <a:lnTo>
                  <a:pt x="6301739" y="2061971"/>
                </a:lnTo>
                <a:lnTo>
                  <a:pt x="6326123" y="2061971"/>
                </a:lnTo>
                <a:lnTo>
                  <a:pt x="6326123" y="1985771"/>
                </a:lnTo>
                <a:close/>
              </a:path>
              <a:path w="6326123" h="3842004">
                <a:moveTo>
                  <a:pt x="6326123" y="2087879"/>
                </a:moveTo>
                <a:lnTo>
                  <a:pt x="6301739" y="2087879"/>
                </a:lnTo>
                <a:lnTo>
                  <a:pt x="6301739" y="2164079"/>
                </a:lnTo>
                <a:lnTo>
                  <a:pt x="6326123" y="2164079"/>
                </a:lnTo>
                <a:lnTo>
                  <a:pt x="6326123" y="2087879"/>
                </a:lnTo>
                <a:close/>
              </a:path>
              <a:path w="6326123" h="3842004">
                <a:moveTo>
                  <a:pt x="6326123" y="2188464"/>
                </a:moveTo>
                <a:lnTo>
                  <a:pt x="6301739" y="2188464"/>
                </a:lnTo>
                <a:lnTo>
                  <a:pt x="6301739" y="2264664"/>
                </a:lnTo>
                <a:lnTo>
                  <a:pt x="6326123" y="2264664"/>
                </a:lnTo>
                <a:lnTo>
                  <a:pt x="6326123" y="2188464"/>
                </a:lnTo>
                <a:close/>
              </a:path>
              <a:path w="6326123" h="3842004">
                <a:moveTo>
                  <a:pt x="6326123" y="2290571"/>
                </a:moveTo>
                <a:lnTo>
                  <a:pt x="6301739" y="2290571"/>
                </a:lnTo>
                <a:lnTo>
                  <a:pt x="6301739" y="2366771"/>
                </a:lnTo>
                <a:lnTo>
                  <a:pt x="6326123" y="2366771"/>
                </a:lnTo>
                <a:lnTo>
                  <a:pt x="6326123" y="2290571"/>
                </a:lnTo>
                <a:close/>
              </a:path>
              <a:path w="6326123" h="3842004">
                <a:moveTo>
                  <a:pt x="6326123" y="2392679"/>
                </a:moveTo>
                <a:lnTo>
                  <a:pt x="6301739" y="2392679"/>
                </a:lnTo>
                <a:lnTo>
                  <a:pt x="6301739" y="2468879"/>
                </a:lnTo>
                <a:lnTo>
                  <a:pt x="6326123" y="2468879"/>
                </a:lnTo>
                <a:lnTo>
                  <a:pt x="6326123" y="2392679"/>
                </a:lnTo>
                <a:close/>
              </a:path>
              <a:path w="6326123" h="3842004">
                <a:moveTo>
                  <a:pt x="6326123" y="2493264"/>
                </a:moveTo>
                <a:lnTo>
                  <a:pt x="6301739" y="2493264"/>
                </a:lnTo>
                <a:lnTo>
                  <a:pt x="6301739" y="2569464"/>
                </a:lnTo>
                <a:lnTo>
                  <a:pt x="6326123" y="2569464"/>
                </a:lnTo>
                <a:lnTo>
                  <a:pt x="6326123" y="2493264"/>
                </a:lnTo>
                <a:close/>
              </a:path>
              <a:path w="6326123" h="3842004">
                <a:moveTo>
                  <a:pt x="6326123" y="2595371"/>
                </a:moveTo>
                <a:lnTo>
                  <a:pt x="6301739" y="2595371"/>
                </a:lnTo>
                <a:lnTo>
                  <a:pt x="6301739" y="2671571"/>
                </a:lnTo>
                <a:lnTo>
                  <a:pt x="6326123" y="2671571"/>
                </a:lnTo>
                <a:lnTo>
                  <a:pt x="6326123" y="2595371"/>
                </a:lnTo>
                <a:close/>
              </a:path>
              <a:path w="6326123" h="3842004">
                <a:moveTo>
                  <a:pt x="6326123" y="2697479"/>
                </a:moveTo>
                <a:lnTo>
                  <a:pt x="6301739" y="2697479"/>
                </a:lnTo>
                <a:lnTo>
                  <a:pt x="6301739" y="2773679"/>
                </a:lnTo>
                <a:lnTo>
                  <a:pt x="6326123" y="2773679"/>
                </a:lnTo>
                <a:lnTo>
                  <a:pt x="6326123" y="2697479"/>
                </a:lnTo>
                <a:close/>
              </a:path>
              <a:path w="6326123" h="3842004">
                <a:moveTo>
                  <a:pt x="6326123" y="2798064"/>
                </a:moveTo>
                <a:lnTo>
                  <a:pt x="6301739" y="2798064"/>
                </a:lnTo>
                <a:lnTo>
                  <a:pt x="6301739" y="2874264"/>
                </a:lnTo>
                <a:lnTo>
                  <a:pt x="6326123" y="2874264"/>
                </a:lnTo>
                <a:lnTo>
                  <a:pt x="6326123" y="2798064"/>
                </a:lnTo>
                <a:close/>
              </a:path>
              <a:path w="6326123" h="3842004">
                <a:moveTo>
                  <a:pt x="6326123" y="2900171"/>
                </a:moveTo>
                <a:lnTo>
                  <a:pt x="6301739" y="2900171"/>
                </a:lnTo>
                <a:lnTo>
                  <a:pt x="6301739" y="2976371"/>
                </a:lnTo>
                <a:lnTo>
                  <a:pt x="6326123" y="2976371"/>
                </a:lnTo>
                <a:lnTo>
                  <a:pt x="6326123" y="2900171"/>
                </a:lnTo>
                <a:close/>
              </a:path>
              <a:path w="6326123" h="3842004">
                <a:moveTo>
                  <a:pt x="6326123" y="3002279"/>
                </a:moveTo>
                <a:lnTo>
                  <a:pt x="6301739" y="3002279"/>
                </a:lnTo>
                <a:lnTo>
                  <a:pt x="6301739" y="3078479"/>
                </a:lnTo>
                <a:lnTo>
                  <a:pt x="6326123" y="3078479"/>
                </a:lnTo>
                <a:lnTo>
                  <a:pt x="6326123" y="3002279"/>
                </a:lnTo>
                <a:close/>
              </a:path>
              <a:path w="6326123" h="3842004">
                <a:moveTo>
                  <a:pt x="6326123" y="3102864"/>
                </a:moveTo>
                <a:lnTo>
                  <a:pt x="6301739" y="3102864"/>
                </a:lnTo>
                <a:lnTo>
                  <a:pt x="6301739" y="3179064"/>
                </a:lnTo>
                <a:lnTo>
                  <a:pt x="6326123" y="3179064"/>
                </a:lnTo>
                <a:lnTo>
                  <a:pt x="6326123" y="3102864"/>
                </a:lnTo>
                <a:close/>
              </a:path>
              <a:path w="6326123" h="3842004">
                <a:moveTo>
                  <a:pt x="6326123" y="3204971"/>
                </a:moveTo>
                <a:lnTo>
                  <a:pt x="6301739" y="3204971"/>
                </a:lnTo>
                <a:lnTo>
                  <a:pt x="6301739" y="3281171"/>
                </a:lnTo>
                <a:lnTo>
                  <a:pt x="6326123" y="3281171"/>
                </a:lnTo>
                <a:lnTo>
                  <a:pt x="6326123" y="3204971"/>
                </a:lnTo>
                <a:close/>
              </a:path>
              <a:path w="6326123" h="3842004">
                <a:moveTo>
                  <a:pt x="6326123" y="3307079"/>
                </a:moveTo>
                <a:lnTo>
                  <a:pt x="6301739" y="3307079"/>
                </a:lnTo>
                <a:lnTo>
                  <a:pt x="6301739" y="3383279"/>
                </a:lnTo>
                <a:lnTo>
                  <a:pt x="6326123" y="3383279"/>
                </a:lnTo>
                <a:lnTo>
                  <a:pt x="6326123" y="3307079"/>
                </a:lnTo>
                <a:close/>
              </a:path>
              <a:path w="6326123" h="3842004">
                <a:moveTo>
                  <a:pt x="6326123" y="3407664"/>
                </a:moveTo>
                <a:lnTo>
                  <a:pt x="6301739" y="3407664"/>
                </a:lnTo>
                <a:lnTo>
                  <a:pt x="6301739" y="3483864"/>
                </a:lnTo>
                <a:lnTo>
                  <a:pt x="6326123" y="3483864"/>
                </a:lnTo>
                <a:lnTo>
                  <a:pt x="6326123" y="3407664"/>
                </a:lnTo>
                <a:close/>
              </a:path>
              <a:path w="6326123" h="3842004">
                <a:moveTo>
                  <a:pt x="6326123" y="3509771"/>
                </a:moveTo>
                <a:lnTo>
                  <a:pt x="6301739" y="3509771"/>
                </a:lnTo>
                <a:lnTo>
                  <a:pt x="6301739" y="3585971"/>
                </a:lnTo>
                <a:lnTo>
                  <a:pt x="6326123" y="3585971"/>
                </a:lnTo>
                <a:lnTo>
                  <a:pt x="6326123" y="3509771"/>
                </a:lnTo>
                <a:close/>
              </a:path>
              <a:path w="6326123" h="3842004">
                <a:moveTo>
                  <a:pt x="6326123" y="3611879"/>
                </a:moveTo>
                <a:lnTo>
                  <a:pt x="6301739" y="3611879"/>
                </a:lnTo>
                <a:lnTo>
                  <a:pt x="6301739" y="3688079"/>
                </a:lnTo>
                <a:lnTo>
                  <a:pt x="6326123" y="3688079"/>
                </a:lnTo>
                <a:lnTo>
                  <a:pt x="6326123" y="3611879"/>
                </a:lnTo>
                <a:close/>
              </a:path>
              <a:path w="6326123" h="3842004">
                <a:moveTo>
                  <a:pt x="6326123" y="3712464"/>
                </a:moveTo>
                <a:lnTo>
                  <a:pt x="6301739" y="3712464"/>
                </a:lnTo>
                <a:lnTo>
                  <a:pt x="6301739" y="3788664"/>
                </a:lnTo>
                <a:lnTo>
                  <a:pt x="6326123" y="3788664"/>
                </a:lnTo>
                <a:lnTo>
                  <a:pt x="6326123" y="3712464"/>
                </a:lnTo>
                <a:close/>
              </a:path>
              <a:path w="6326123" h="3842004">
                <a:moveTo>
                  <a:pt x="6321552" y="3842004"/>
                </a:moveTo>
                <a:lnTo>
                  <a:pt x="6326123" y="3835907"/>
                </a:lnTo>
                <a:lnTo>
                  <a:pt x="6326123" y="3828288"/>
                </a:lnTo>
                <a:lnTo>
                  <a:pt x="6313932" y="3816095"/>
                </a:lnTo>
                <a:lnTo>
                  <a:pt x="6326123" y="3814571"/>
                </a:lnTo>
                <a:lnTo>
                  <a:pt x="6301739" y="3814571"/>
                </a:lnTo>
                <a:lnTo>
                  <a:pt x="6301739" y="3828288"/>
                </a:lnTo>
                <a:lnTo>
                  <a:pt x="6251447" y="3842004"/>
                </a:lnTo>
                <a:lnTo>
                  <a:pt x="6321552" y="3842004"/>
                </a:lnTo>
                <a:close/>
              </a:path>
              <a:path w="6326123" h="3842004">
                <a:moveTo>
                  <a:pt x="6301740" y="3816096"/>
                </a:moveTo>
                <a:lnTo>
                  <a:pt x="6251447" y="3816095"/>
                </a:lnTo>
                <a:lnTo>
                  <a:pt x="6251447" y="3842004"/>
                </a:lnTo>
                <a:lnTo>
                  <a:pt x="6301739" y="3828288"/>
                </a:lnTo>
                <a:lnTo>
                  <a:pt x="6301740" y="3816096"/>
                </a:lnTo>
                <a:close/>
              </a:path>
              <a:path w="6326123" h="3842004">
                <a:moveTo>
                  <a:pt x="6227063" y="3816095"/>
                </a:moveTo>
                <a:lnTo>
                  <a:pt x="6150863" y="3816095"/>
                </a:lnTo>
                <a:lnTo>
                  <a:pt x="6150863" y="3842004"/>
                </a:lnTo>
                <a:lnTo>
                  <a:pt x="6227063" y="3842004"/>
                </a:lnTo>
                <a:lnTo>
                  <a:pt x="6227063" y="3816095"/>
                </a:lnTo>
                <a:close/>
              </a:path>
              <a:path w="6326123" h="3842004">
                <a:moveTo>
                  <a:pt x="6124956" y="3816095"/>
                </a:moveTo>
                <a:lnTo>
                  <a:pt x="6048756" y="3816095"/>
                </a:lnTo>
                <a:lnTo>
                  <a:pt x="6048756" y="3842004"/>
                </a:lnTo>
                <a:lnTo>
                  <a:pt x="6124956" y="3842004"/>
                </a:lnTo>
                <a:lnTo>
                  <a:pt x="6124956" y="3816095"/>
                </a:lnTo>
                <a:close/>
              </a:path>
              <a:path w="6326123" h="3842004">
                <a:moveTo>
                  <a:pt x="6022847" y="3816095"/>
                </a:moveTo>
                <a:lnTo>
                  <a:pt x="5946647" y="3816095"/>
                </a:lnTo>
                <a:lnTo>
                  <a:pt x="5946647" y="3842004"/>
                </a:lnTo>
                <a:lnTo>
                  <a:pt x="6022847" y="3842004"/>
                </a:lnTo>
                <a:lnTo>
                  <a:pt x="6022847" y="3816095"/>
                </a:lnTo>
                <a:close/>
              </a:path>
              <a:path w="6326123" h="3842004">
                <a:moveTo>
                  <a:pt x="5922263" y="3816095"/>
                </a:moveTo>
                <a:lnTo>
                  <a:pt x="5846063" y="3816095"/>
                </a:lnTo>
                <a:lnTo>
                  <a:pt x="5846063" y="3842004"/>
                </a:lnTo>
                <a:lnTo>
                  <a:pt x="5922263" y="3842004"/>
                </a:lnTo>
                <a:lnTo>
                  <a:pt x="5922263" y="3816095"/>
                </a:lnTo>
                <a:close/>
              </a:path>
              <a:path w="6326123" h="3842004">
                <a:moveTo>
                  <a:pt x="5820156" y="3816095"/>
                </a:moveTo>
                <a:lnTo>
                  <a:pt x="5743956" y="3816095"/>
                </a:lnTo>
                <a:lnTo>
                  <a:pt x="5743956" y="3842004"/>
                </a:lnTo>
                <a:lnTo>
                  <a:pt x="5820156" y="3842004"/>
                </a:lnTo>
                <a:lnTo>
                  <a:pt x="5820156" y="3816095"/>
                </a:lnTo>
                <a:close/>
              </a:path>
              <a:path w="6326123" h="3842004">
                <a:moveTo>
                  <a:pt x="5718047" y="3816095"/>
                </a:moveTo>
                <a:lnTo>
                  <a:pt x="5641847" y="3816095"/>
                </a:lnTo>
                <a:lnTo>
                  <a:pt x="5641847" y="3842004"/>
                </a:lnTo>
                <a:lnTo>
                  <a:pt x="5718047" y="3842004"/>
                </a:lnTo>
                <a:lnTo>
                  <a:pt x="5718047" y="3816095"/>
                </a:lnTo>
                <a:close/>
              </a:path>
              <a:path w="6326123" h="3842004">
                <a:moveTo>
                  <a:pt x="5617463" y="3816095"/>
                </a:moveTo>
                <a:lnTo>
                  <a:pt x="5541263" y="3816095"/>
                </a:lnTo>
                <a:lnTo>
                  <a:pt x="5541263" y="3842004"/>
                </a:lnTo>
                <a:lnTo>
                  <a:pt x="5617463" y="3842004"/>
                </a:lnTo>
                <a:lnTo>
                  <a:pt x="5617463" y="3816095"/>
                </a:lnTo>
                <a:close/>
              </a:path>
              <a:path w="6326123" h="3842004">
                <a:moveTo>
                  <a:pt x="5515356" y="3816095"/>
                </a:moveTo>
                <a:lnTo>
                  <a:pt x="5439156" y="3816095"/>
                </a:lnTo>
                <a:lnTo>
                  <a:pt x="5439156" y="3842004"/>
                </a:lnTo>
                <a:lnTo>
                  <a:pt x="5515356" y="3842004"/>
                </a:lnTo>
                <a:lnTo>
                  <a:pt x="5515356" y="3816095"/>
                </a:lnTo>
                <a:close/>
              </a:path>
              <a:path w="6326123" h="3842004">
                <a:moveTo>
                  <a:pt x="5413247" y="3816095"/>
                </a:moveTo>
                <a:lnTo>
                  <a:pt x="5337047" y="3816095"/>
                </a:lnTo>
                <a:lnTo>
                  <a:pt x="5337047" y="3842004"/>
                </a:lnTo>
                <a:lnTo>
                  <a:pt x="5413247" y="3842004"/>
                </a:lnTo>
                <a:lnTo>
                  <a:pt x="5413247" y="3816095"/>
                </a:lnTo>
                <a:close/>
              </a:path>
              <a:path w="6326123" h="3842004">
                <a:moveTo>
                  <a:pt x="5312663" y="3816095"/>
                </a:moveTo>
                <a:lnTo>
                  <a:pt x="5236463" y="3816095"/>
                </a:lnTo>
                <a:lnTo>
                  <a:pt x="5236463" y="3842004"/>
                </a:lnTo>
                <a:lnTo>
                  <a:pt x="5312663" y="3842004"/>
                </a:lnTo>
                <a:lnTo>
                  <a:pt x="5312663" y="3816095"/>
                </a:lnTo>
                <a:close/>
              </a:path>
              <a:path w="6326123" h="3842004">
                <a:moveTo>
                  <a:pt x="5210556" y="3816095"/>
                </a:moveTo>
                <a:lnTo>
                  <a:pt x="5134356" y="3816095"/>
                </a:lnTo>
                <a:lnTo>
                  <a:pt x="5134356" y="3842004"/>
                </a:lnTo>
                <a:lnTo>
                  <a:pt x="5210556" y="3842004"/>
                </a:lnTo>
                <a:lnTo>
                  <a:pt x="5210556" y="3816095"/>
                </a:lnTo>
                <a:close/>
              </a:path>
              <a:path w="6326123" h="3842004">
                <a:moveTo>
                  <a:pt x="5108447" y="3816095"/>
                </a:moveTo>
                <a:lnTo>
                  <a:pt x="5032247" y="3816095"/>
                </a:lnTo>
                <a:lnTo>
                  <a:pt x="5032247" y="3842004"/>
                </a:lnTo>
                <a:lnTo>
                  <a:pt x="5108447" y="3842004"/>
                </a:lnTo>
                <a:lnTo>
                  <a:pt x="5108447" y="3816095"/>
                </a:lnTo>
                <a:close/>
              </a:path>
              <a:path w="6326123" h="3842004">
                <a:moveTo>
                  <a:pt x="5007863" y="3816095"/>
                </a:moveTo>
                <a:lnTo>
                  <a:pt x="4931663" y="3816095"/>
                </a:lnTo>
                <a:lnTo>
                  <a:pt x="4931663" y="3842004"/>
                </a:lnTo>
                <a:lnTo>
                  <a:pt x="5007863" y="3842004"/>
                </a:lnTo>
                <a:lnTo>
                  <a:pt x="5007863" y="3816095"/>
                </a:lnTo>
                <a:close/>
              </a:path>
              <a:path w="6326123" h="3842004">
                <a:moveTo>
                  <a:pt x="4905756" y="3816095"/>
                </a:moveTo>
                <a:lnTo>
                  <a:pt x="4829556" y="3816095"/>
                </a:lnTo>
                <a:lnTo>
                  <a:pt x="4829556" y="3842004"/>
                </a:lnTo>
                <a:lnTo>
                  <a:pt x="4905756" y="3842004"/>
                </a:lnTo>
                <a:lnTo>
                  <a:pt x="4905756" y="3816095"/>
                </a:lnTo>
                <a:close/>
              </a:path>
              <a:path w="6326123" h="3842004">
                <a:moveTo>
                  <a:pt x="4803647" y="3816095"/>
                </a:moveTo>
                <a:lnTo>
                  <a:pt x="4727447" y="3816095"/>
                </a:lnTo>
                <a:lnTo>
                  <a:pt x="4727447" y="3842004"/>
                </a:lnTo>
                <a:lnTo>
                  <a:pt x="4803647" y="3842004"/>
                </a:lnTo>
                <a:lnTo>
                  <a:pt x="4803647" y="3816095"/>
                </a:lnTo>
                <a:close/>
              </a:path>
              <a:path w="6326123" h="3842004">
                <a:moveTo>
                  <a:pt x="4703063" y="3816095"/>
                </a:moveTo>
                <a:lnTo>
                  <a:pt x="4626863" y="3816095"/>
                </a:lnTo>
                <a:lnTo>
                  <a:pt x="4626863" y="3842004"/>
                </a:lnTo>
                <a:lnTo>
                  <a:pt x="4703063" y="3842004"/>
                </a:lnTo>
                <a:lnTo>
                  <a:pt x="4703063" y="3816095"/>
                </a:lnTo>
                <a:close/>
              </a:path>
              <a:path w="6326123" h="3842004">
                <a:moveTo>
                  <a:pt x="4600956" y="3816095"/>
                </a:moveTo>
                <a:lnTo>
                  <a:pt x="4524756" y="3816095"/>
                </a:lnTo>
                <a:lnTo>
                  <a:pt x="4524756" y="3842004"/>
                </a:lnTo>
                <a:lnTo>
                  <a:pt x="4600956" y="3842004"/>
                </a:lnTo>
                <a:lnTo>
                  <a:pt x="4600956" y="3816095"/>
                </a:lnTo>
                <a:close/>
              </a:path>
              <a:path w="6326123" h="3842004">
                <a:moveTo>
                  <a:pt x="4498847" y="3816095"/>
                </a:moveTo>
                <a:lnTo>
                  <a:pt x="4422648" y="3816095"/>
                </a:lnTo>
                <a:lnTo>
                  <a:pt x="4422648" y="3842004"/>
                </a:lnTo>
                <a:lnTo>
                  <a:pt x="4498847" y="3842004"/>
                </a:lnTo>
                <a:lnTo>
                  <a:pt x="4498847" y="3816095"/>
                </a:lnTo>
                <a:close/>
              </a:path>
              <a:path w="6326123" h="3842004">
                <a:moveTo>
                  <a:pt x="4398264" y="3816095"/>
                </a:moveTo>
                <a:lnTo>
                  <a:pt x="4322064" y="3816095"/>
                </a:lnTo>
                <a:lnTo>
                  <a:pt x="4322064" y="3842004"/>
                </a:lnTo>
                <a:lnTo>
                  <a:pt x="4398264" y="3842004"/>
                </a:lnTo>
                <a:lnTo>
                  <a:pt x="4398264" y="3816095"/>
                </a:lnTo>
                <a:close/>
              </a:path>
              <a:path w="6326123" h="3842004">
                <a:moveTo>
                  <a:pt x="4296156" y="3816095"/>
                </a:moveTo>
                <a:lnTo>
                  <a:pt x="4219956" y="3816095"/>
                </a:lnTo>
                <a:lnTo>
                  <a:pt x="4219956" y="3842004"/>
                </a:lnTo>
                <a:lnTo>
                  <a:pt x="4296156" y="3842004"/>
                </a:lnTo>
                <a:lnTo>
                  <a:pt x="4296156" y="3816095"/>
                </a:lnTo>
                <a:close/>
              </a:path>
              <a:path w="6326123" h="3842004">
                <a:moveTo>
                  <a:pt x="4194048" y="3816095"/>
                </a:moveTo>
                <a:lnTo>
                  <a:pt x="4117848" y="3816095"/>
                </a:lnTo>
                <a:lnTo>
                  <a:pt x="4117848" y="3842004"/>
                </a:lnTo>
                <a:lnTo>
                  <a:pt x="4194048" y="3842004"/>
                </a:lnTo>
                <a:lnTo>
                  <a:pt x="4194048" y="3816095"/>
                </a:lnTo>
                <a:close/>
              </a:path>
              <a:path w="6326123" h="3842004">
                <a:moveTo>
                  <a:pt x="4093464" y="3816095"/>
                </a:moveTo>
                <a:lnTo>
                  <a:pt x="4017264" y="3816095"/>
                </a:lnTo>
                <a:lnTo>
                  <a:pt x="4017264" y="3842004"/>
                </a:lnTo>
                <a:lnTo>
                  <a:pt x="4093464" y="3842004"/>
                </a:lnTo>
                <a:lnTo>
                  <a:pt x="4093464" y="3816095"/>
                </a:lnTo>
                <a:close/>
              </a:path>
              <a:path w="6326123" h="3842004">
                <a:moveTo>
                  <a:pt x="3991356" y="3816095"/>
                </a:moveTo>
                <a:lnTo>
                  <a:pt x="3915156" y="3816095"/>
                </a:lnTo>
                <a:lnTo>
                  <a:pt x="3915156" y="3842004"/>
                </a:lnTo>
                <a:lnTo>
                  <a:pt x="3991356" y="3842004"/>
                </a:lnTo>
                <a:lnTo>
                  <a:pt x="3991356" y="3816095"/>
                </a:lnTo>
                <a:close/>
              </a:path>
              <a:path w="6326123" h="3842004">
                <a:moveTo>
                  <a:pt x="3889248" y="3816095"/>
                </a:moveTo>
                <a:lnTo>
                  <a:pt x="3813048" y="3816096"/>
                </a:lnTo>
                <a:lnTo>
                  <a:pt x="3813048" y="3842004"/>
                </a:lnTo>
                <a:lnTo>
                  <a:pt x="3889248" y="3842004"/>
                </a:lnTo>
                <a:lnTo>
                  <a:pt x="3889248" y="3816095"/>
                </a:lnTo>
                <a:close/>
              </a:path>
              <a:path w="6326123" h="3842004">
                <a:moveTo>
                  <a:pt x="3788664" y="3816096"/>
                </a:moveTo>
                <a:lnTo>
                  <a:pt x="3712464" y="3816096"/>
                </a:lnTo>
                <a:lnTo>
                  <a:pt x="3712464" y="3842004"/>
                </a:lnTo>
                <a:lnTo>
                  <a:pt x="3788664" y="3842004"/>
                </a:lnTo>
                <a:lnTo>
                  <a:pt x="3788664" y="3816096"/>
                </a:lnTo>
                <a:close/>
              </a:path>
              <a:path w="6326123" h="3842004">
                <a:moveTo>
                  <a:pt x="3686556" y="3816096"/>
                </a:moveTo>
                <a:lnTo>
                  <a:pt x="3610356" y="3816096"/>
                </a:lnTo>
                <a:lnTo>
                  <a:pt x="3610356" y="3842004"/>
                </a:lnTo>
                <a:lnTo>
                  <a:pt x="3686556" y="3842004"/>
                </a:lnTo>
                <a:lnTo>
                  <a:pt x="3686556" y="3816096"/>
                </a:lnTo>
                <a:close/>
              </a:path>
              <a:path w="6326123" h="3842004">
                <a:moveTo>
                  <a:pt x="3584448" y="3816096"/>
                </a:moveTo>
                <a:lnTo>
                  <a:pt x="3508248" y="3816096"/>
                </a:lnTo>
                <a:lnTo>
                  <a:pt x="3508248" y="3842004"/>
                </a:lnTo>
                <a:lnTo>
                  <a:pt x="3584448" y="3842004"/>
                </a:lnTo>
                <a:lnTo>
                  <a:pt x="3584448" y="3816096"/>
                </a:lnTo>
                <a:close/>
              </a:path>
              <a:path w="6326123" h="3842004">
                <a:moveTo>
                  <a:pt x="3483864" y="3816096"/>
                </a:moveTo>
                <a:lnTo>
                  <a:pt x="3407664" y="3816096"/>
                </a:lnTo>
                <a:lnTo>
                  <a:pt x="3407664" y="3842004"/>
                </a:lnTo>
                <a:lnTo>
                  <a:pt x="3483864" y="3842004"/>
                </a:lnTo>
                <a:lnTo>
                  <a:pt x="3483864" y="3816096"/>
                </a:lnTo>
                <a:close/>
              </a:path>
              <a:path w="6326123" h="3842004">
                <a:moveTo>
                  <a:pt x="3381756" y="3816096"/>
                </a:moveTo>
                <a:lnTo>
                  <a:pt x="3305556" y="3816096"/>
                </a:lnTo>
                <a:lnTo>
                  <a:pt x="3305556" y="3842004"/>
                </a:lnTo>
                <a:lnTo>
                  <a:pt x="3381756" y="3842004"/>
                </a:lnTo>
                <a:lnTo>
                  <a:pt x="3381756" y="3816096"/>
                </a:lnTo>
                <a:close/>
              </a:path>
              <a:path w="6326123" h="3842004">
                <a:moveTo>
                  <a:pt x="3279648" y="3816096"/>
                </a:moveTo>
                <a:lnTo>
                  <a:pt x="3203448" y="3816096"/>
                </a:lnTo>
                <a:lnTo>
                  <a:pt x="3203448" y="3842004"/>
                </a:lnTo>
                <a:lnTo>
                  <a:pt x="3279648" y="3842004"/>
                </a:lnTo>
                <a:lnTo>
                  <a:pt x="3279648" y="3816096"/>
                </a:lnTo>
                <a:close/>
              </a:path>
              <a:path w="6326123" h="3842004">
                <a:moveTo>
                  <a:pt x="3179064" y="3816096"/>
                </a:moveTo>
                <a:lnTo>
                  <a:pt x="3102864" y="3816096"/>
                </a:lnTo>
                <a:lnTo>
                  <a:pt x="3102864" y="3842004"/>
                </a:lnTo>
                <a:lnTo>
                  <a:pt x="3179064" y="3842004"/>
                </a:lnTo>
                <a:lnTo>
                  <a:pt x="3179064" y="3816096"/>
                </a:lnTo>
                <a:close/>
              </a:path>
              <a:path w="6326123" h="3842004">
                <a:moveTo>
                  <a:pt x="3076956" y="3816096"/>
                </a:moveTo>
                <a:lnTo>
                  <a:pt x="3000756" y="3816096"/>
                </a:lnTo>
                <a:lnTo>
                  <a:pt x="3000756" y="3842004"/>
                </a:lnTo>
                <a:lnTo>
                  <a:pt x="3076956" y="3842004"/>
                </a:lnTo>
                <a:lnTo>
                  <a:pt x="3076956" y="3816096"/>
                </a:lnTo>
                <a:close/>
              </a:path>
              <a:path w="6326123" h="3842004">
                <a:moveTo>
                  <a:pt x="2974848" y="3816096"/>
                </a:moveTo>
                <a:lnTo>
                  <a:pt x="2898648" y="3816096"/>
                </a:lnTo>
                <a:lnTo>
                  <a:pt x="2898648" y="3842004"/>
                </a:lnTo>
                <a:lnTo>
                  <a:pt x="2974848" y="3842004"/>
                </a:lnTo>
                <a:lnTo>
                  <a:pt x="2974848" y="3816096"/>
                </a:lnTo>
                <a:close/>
              </a:path>
              <a:path w="6326123" h="3842004">
                <a:moveTo>
                  <a:pt x="2874264" y="3816096"/>
                </a:moveTo>
                <a:lnTo>
                  <a:pt x="2798064" y="3816096"/>
                </a:lnTo>
                <a:lnTo>
                  <a:pt x="2798064" y="3842004"/>
                </a:lnTo>
                <a:lnTo>
                  <a:pt x="2874264" y="3842004"/>
                </a:lnTo>
                <a:lnTo>
                  <a:pt x="2874264" y="3816096"/>
                </a:lnTo>
                <a:close/>
              </a:path>
              <a:path w="6326123" h="3842004">
                <a:moveTo>
                  <a:pt x="2772156" y="3816096"/>
                </a:moveTo>
                <a:lnTo>
                  <a:pt x="2695956" y="3816096"/>
                </a:lnTo>
                <a:lnTo>
                  <a:pt x="2695956" y="3842004"/>
                </a:lnTo>
                <a:lnTo>
                  <a:pt x="2772156" y="3842004"/>
                </a:lnTo>
                <a:lnTo>
                  <a:pt x="2772156" y="3816096"/>
                </a:lnTo>
                <a:close/>
              </a:path>
              <a:path w="6326123" h="3842004">
                <a:moveTo>
                  <a:pt x="2670048" y="3816096"/>
                </a:moveTo>
                <a:lnTo>
                  <a:pt x="2593848" y="3816096"/>
                </a:lnTo>
                <a:lnTo>
                  <a:pt x="2593848" y="3842004"/>
                </a:lnTo>
                <a:lnTo>
                  <a:pt x="2670048" y="3842004"/>
                </a:lnTo>
                <a:lnTo>
                  <a:pt x="2670048" y="3816096"/>
                </a:lnTo>
                <a:close/>
              </a:path>
              <a:path w="6326123" h="3842004">
                <a:moveTo>
                  <a:pt x="2569464" y="3816096"/>
                </a:moveTo>
                <a:lnTo>
                  <a:pt x="2493264" y="3816096"/>
                </a:lnTo>
                <a:lnTo>
                  <a:pt x="2493264" y="3842004"/>
                </a:lnTo>
                <a:lnTo>
                  <a:pt x="2569464" y="3842004"/>
                </a:lnTo>
                <a:lnTo>
                  <a:pt x="2569464" y="3816096"/>
                </a:lnTo>
                <a:close/>
              </a:path>
              <a:path w="6326123" h="3842004">
                <a:moveTo>
                  <a:pt x="2467356" y="3816096"/>
                </a:moveTo>
                <a:lnTo>
                  <a:pt x="2391156" y="3816096"/>
                </a:lnTo>
                <a:lnTo>
                  <a:pt x="2391156" y="3842004"/>
                </a:lnTo>
                <a:lnTo>
                  <a:pt x="2467356" y="3842004"/>
                </a:lnTo>
                <a:lnTo>
                  <a:pt x="2467356" y="3816096"/>
                </a:lnTo>
                <a:close/>
              </a:path>
              <a:path w="6326123" h="3842004">
                <a:moveTo>
                  <a:pt x="2365248" y="3816096"/>
                </a:moveTo>
                <a:lnTo>
                  <a:pt x="2289048" y="3816096"/>
                </a:lnTo>
                <a:lnTo>
                  <a:pt x="2289048" y="3842004"/>
                </a:lnTo>
                <a:lnTo>
                  <a:pt x="2365248" y="3842004"/>
                </a:lnTo>
                <a:lnTo>
                  <a:pt x="2365248" y="3816096"/>
                </a:lnTo>
                <a:close/>
              </a:path>
              <a:path w="6326123" h="3842004">
                <a:moveTo>
                  <a:pt x="2264664" y="3816096"/>
                </a:moveTo>
                <a:lnTo>
                  <a:pt x="2188464" y="3816096"/>
                </a:lnTo>
                <a:lnTo>
                  <a:pt x="2188464" y="3842004"/>
                </a:lnTo>
                <a:lnTo>
                  <a:pt x="2264664" y="3842004"/>
                </a:lnTo>
                <a:lnTo>
                  <a:pt x="2264664" y="3816096"/>
                </a:lnTo>
                <a:close/>
              </a:path>
              <a:path w="6326123" h="3842004">
                <a:moveTo>
                  <a:pt x="2162556" y="3816096"/>
                </a:moveTo>
                <a:lnTo>
                  <a:pt x="2086356" y="3816096"/>
                </a:lnTo>
                <a:lnTo>
                  <a:pt x="2086356" y="3842004"/>
                </a:lnTo>
                <a:lnTo>
                  <a:pt x="2162556" y="3842004"/>
                </a:lnTo>
                <a:lnTo>
                  <a:pt x="2162556" y="3816096"/>
                </a:lnTo>
                <a:close/>
              </a:path>
              <a:path w="6326123" h="3842004">
                <a:moveTo>
                  <a:pt x="2060448" y="3816096"/>
                </a:moveTo>
                <a:lnTo>
                  <a:pt x="1984248" y="3816096"/>
                </a:lnTo>
                <a:lnTo>
                  <a:pt x="1984248" y="3842004"/>
                </a:lnTo>
                <a:lnTo>
                  <a:pt x="2060448" y="3842004"/>
                </a:lnTo>
                <a:lnTo>
                  <a:pt x="2060448" y="3816096"/>
                </a:lnTo>
                <a:close/>
              </a:path>
              <a:path w="6326123" h="3842004">
                <a:moveTo>
                  <a:pt x="1959864" y="3816096"/>
                </a:moveTo>
                <a:lnTo>
                  <a:pt x="1883664" y="3816096"/>
                </a:lnTo>
                <a:lnTo>
                  <a:pt x="1883664" y="3842004"/>
                </a:lnTo>
                <a:lnTo>
                  <a:pt x="1959864" y="3842004"/>
                </a:lnTo>
                <a:lnTo>
                  <a:pt x="1959864" y="3816096"/>
                </a:lnTo>
                <a:close/>
              </a:path>
              <a:path w="6326123" h="3842004">
                <a:moveTo>
                  <a:pt x="1857756" y="3816096"/>
                </a:moveTo>
                <a:lnTo>
                  <a:pt x="1781556" y="3816096"/>
                </a:lnTo>
                <a:lnTo>
                  <a:pt x="1781556" y="3842004"/>
                </a:lnTo>
                <a:lnTo>
                  <a:pt x="1857756" y="3842004"/>
                </a:lnTo>
                <a:lnTo>
                  <a:pt x="1857756" y="3816096"/>
                </a:lnTo>
                <a:close/>
              </a:path>
              <a:path w="6326123" h="3842004">
                <a:moveTo>
                  <a:pt x="1755648" y="3816096"/>
                </a:moveTo>
                <a:lnTo>
                  <a:pt x="1679448" y="3816096"/>
                </a:lnTo>
                <a:lnTo>
                  <a:pt x="1679448" y="3842004"/>
                </a:lnTo>
                <a:lnTo>
                  <a:pt x="1755648" y="3842004"/>
                </a:lnTo>
                <a:lnTo>
                  <a:pt x="1755648" y="3816096"/>
                </a:lnTo>
                <a:close/>
              </a:path>
              <a:path w="6326123" h="3842004">
                <a:moveTo>
                  <a:pt x="1655064" y="3816096"/>
                </a:moveTo>
                <a:lnTo>
                  <a:pt x="1578864" y="3816096"/>
                </a:lnTo>
                <a:lnTo>
                  <a:pt x="1578864" y="3842004"/>
                </a:lnTo>
                <a:lnTo>
                  <a:pt x="1655064" y="3842004"/>
                </a:lnTo>
                <a:lnTo>
                  <a:pt x="1655064" y="3816096"/>
                </a:lnTo>
                <a:close/>
              </a:path>
              <a:path w="6326123" h="3842004">
                <a:moveTo>
                  <a:pt x="1552956" y="3816096"/>
                </a:moveTo>
                <a:lnTo>
                  <a:pt x="1476756" y="3816096"/>
                </a:lnTo>
                <a:lnTo>
                  <a:pt x="1476756" y="3842004"/>
                </a:lnTo>
                <a:lnTo>
                  <a:pt x="1552956" y="3842004"/>
                </a:lnTo>
                <a:lnTo>
                  <a:pt x="1552956" y="3816096"/>
                </a:lnTo>
                <a:close/>
              </a:path>
              <a:path w="6326123" h="3842004">
                <a:moveTo>
                  <a:pt x="1450848" y="3816096"/>
                </a:moveTo>
                <a:lnTo>
                  <a:pt x="1374648" y="3816096"/>
                </a:lnTo>
                <a:lnTo>
                  <a:pt x="1374648" y="3842004"/>
                </a:lnTo>
                <a:lnTo>
                  <a:pt x="1450848" y="3842004"/>
                </a:lnTo>
                <a:lnTo>
                  <a:pt x="1450848" y="3816096"/>
                </a:lnTo>
                <a:close/>
              </a:path>
              <a:path w="6326123" h="3842004">
                <a:moveTo>
                  <a:pt x="1350264" y="3816096"/>
                </a:moveTo>
                <a:lnTo>
                  <a:pt x="1274064" y="3816096"/>
                </a:lnTo>
                <a:lnTo>
                  <a:pt x="1274064" y="3842004"/>
                </a:lnTo>
                <a:lnTo>
                  <a:pt x="1350264" y="3842004"/>
                </a:lnTo>
                <a:lnTo>
                  <a:pt x="1350264" y="3816096"/>
                </a:lnTo>
                <a:close/>
              </a:path>
              <a:path w="6326123" h="3842004">
                <a:moveTo>
                  <a:pt x="1248156" y="3816096"/>
                </a:moveTo>
                <a:lnTo>
                  <a:pt x="1171956" y="3816096"/>
                </a:lnTo>
                <a:lnTo>
                  <a:pt x="1171956" y="3842004"/>
                </a:lnTo>
                <a:lnTo>
                  <a:pt x="1248156" y="3842004"/>
                </a:lnTo>
                <a:lnTo>
                  <a:pt x="1248156" y="3816096"/>
                </a:lnTo>
                <a:close/>
              </a:path>
              <a:path w="6326123" h="3842004">
                <a:moveTo>
                  <a:pt x="1146048" y="3816096"/>
                </a:moveTo>
                <a:lnTo>
                  <a:pt x="1069848" y="3816096"/>
                </a:lnTo>
                <a:lnTo>
                  <a:pt x="1069848" y="3842004"/>
                </a:lnTo>
                <a:lnTo>
                  <a:pt x="1146048" y="3842004"/>
                </a:lnTo>
                <a:lnTo>
                  <a:pt x="1146048" y="3816096"/>
                </a:lnTo>
                <a:close/>
              </a:path>
              <a:path w="6326123" h="3842004">
                <a:moveTo>
                  <a:pt x="1045464" y="3816096"/>
                </a:moveTo>
                <a:lnTo>
                  <a:pt x="969264" y="3816096"/>
                </a:lnTo>
                <a:lnTo>
                  <a:pt x="969264" y="3842004"/>
                </a:lnTo>
                <a:lnTo>
                  <a:pt x="1045464" y="3842004"/>
                </a:lnTo>
                <a:lnTo>
                  <a:pt x="1045464" y="3816096"/>
                </a:lnTo>
                <a:close/>
              </a:path>
              <a:path w="6326123" h="3842004">
                <a:moveTo>
                  <a:pt x="943356" y="3816096"/>
                </a:moveTo>
                <a:lnTo>
                  <a:pt x="867156" y="3816096"/>
                </a:lnTo>
                <a:lnTo>
                  <a:pt x="867156" y="3842004"/>
                </a:lnTo>
                <a:lnTo>
                  <a:pt x="943356" y="3842004"/>
                </a:lnTo>
                <a:lnTo>
                  <a:pt x="943356" y="3816096"/>
                </a:lnTo>
                <a:close/>
              </a:path>
              <a:path w="6326123" h="3842004">
                <a:moveTo>
                  <a:pt x="841248" y="3816096"/>
                </a:moveTo>
                <a:lnTo>
                  <a:pt x="765048" y="3816096"/>
                </a:lnTo>
                <a:lnTo>
                  <a:pt x="765048" y="3842004"/>
                </a:lnTo>
                <a:lnTo>
                  <a:pt x="841248" y="3842004"/>
                </a:lnTo>
                <a:lnTo>
                  <a:pt x="841248" y="3816096"/>
                </a:lnTo>
                <a:close/>
              </a:path>
              <a:path w="6326123" h="3842004">
                <a:moveTo>
                  <a:pt x="740664" y="3816096"/>
                </a:moveTo>
                <a:lnTo>
                  <a:pt x="664464" y="3816096"/>
                </a:lnTo>
                <a:lnTo>
                  <a:pt x="664464" y="3842004"/>
                </a:lnTo>
                <a:lnTo>
                  <a:pt x="740664" y="3842004"/>
                </a:lnTo>
                <a:lnTo>
                  <a:pt x="740664" y="3816096"/>
                </a:lnTo>
                <a:close/>
              </a:path>
              <a:path w="6326123" h="3842004">
                <a:moveTo>
                  <a:pt x="638556" y="3816096"/>
                </a:moveTo>
                <a:lnTo>
                  <a:pt x="562356" y="3816096"/>
                </a:lnTo>
                <a:lnTo>
                  <a:pt x="562356" y="3842004"/>
                </a:lnTo>
                <a:lnTo>
                  <a:pt x="638556" y="3842004"/>
                </a:lnTo>
                <a:lnTo>
                  <a:pt x="638556" y="3816096"/>
                </a:lnTo>
                <a:close/>
              </a:path>
              <a:path w="6326123" h="3842004">
                <a:moveTo>
                  <a:pt x="536448" y="3816096"/>
                </a:moveTo>
                <a:lnTo>
                  <a:pt x="460248" y="3816096"/>
                </a:lnTo>
                <a:lnTo>
                  <a:pt x="460248" y="3842004"/>
                </a:lnTo>
                <a:lnTo>
                  <a:pt x="536448" y="3842004"/>
                </a:lnTo>
                <a:lnTo>
                  <a:pt x="536448" y="3816096"/>
                </a:lnTo>
                <a:close/>
              </a:path>
              <a:path w="6326123" h="3842004">
                <a:moveTo>
                  <a:pt x="435864" y="3816096"/>
                </a:moveTo>
                <a:lnTo>
                  <a:pt x="359664" y="3816096"/>
                </a:lnTo>
                <a:lnTo>
                  <a:pt x="359664" y="3842004"/>
                </a:lnTo>
                <a:lnTo>
                  <a:pt x="435864" y="3842004"/>
                </a:lnTo>
                <a:lnTo>
                  <a:pt x="435864" y="3816096"/>
                </a:lnTo>
                <a:close/>
              </a:path>
              <a:path w="6326123" h="3842004">
                <a:moveTo>
                  <a:pt x="333756" y="3816096"/>
                </a:moveTo>
                <a:lnTo>
                  <a:pt x="257556" y="3816096"/>
                </a:lnTo>
                <a:lnTo>
                  <a:pt x="257556" y="3842004"/>
                </a:lnTo>
                <a:lnTo>
                  <a:pt x="333756" y="3842004"/>
                </a:lnTo>
                <a:lnTo>
                  <a:pt x="333756" y="3816096"/>
                </a:lnTo>
                <a:close/>
              </a:path>
              <a:path w="6326123" h="3842004">
                <a:moveTo>
                  <a:pt x="231648" y="3816096"/>
                </a:moveTo>
                <a:lnTo>
                  <a:pt x="155448" y="3816096"/>
                </a:lnTo>
                <a:lnTo>
                  <a:pt x="155448" y="3842004"/>
                </a:lnTo>
                <a:lnTo>
                  <a:pt x="231648" y="3842004"/>
                </a:lnTo>
                <a:lnTo>
                  <a:pt x="231648" y="3816096"/>
                </a:lnTo>
                <a:close/>
              </a:path>
              <a:path w="6326123" h="3842004">
                <a:moveTo>
                  <a:pt x="131064" y="3816096"/>
                </a:moveTo>
                <a:lnTo>
                  <a:pt x="54864" y="3816096"/>
                </a:lnTo>
                <a:lnTo>
                  <a:pt x="54864" y="3842004"/>
                </a:lnTo>
                <a:lnTo>
                  <a:pt x="131064" y="3842004"/>
                </a:lnTo>
                <a:lnTo>
                  <a:pt x="131064" y="3816096"/>
                </a:lnTo>
                <a:close/>
              </a:path>
              <a:path w="6326123" h="3842004">
                <a:moveTo>
                  <a:pt x="25907" y="3816095"/>
                </a:moveTo>
                <a:lnTo>
                  <a:pt x="25908" y="3752088"/>
                </a:lnTo>
                <a:lnTo>
                  <a:pt x="13716" y="3816096"/>
                </a:lnTo>
                <a:lnTo>
                  <a:pt x="25907" y="3816095"/>
                </a:lnTo>
                <a:close/>
              </a:path>
              <a:path w="6326123" h="3842004">
                <a:moveTo>
                  <a:pt x="6326123" y="3814571"/>
                </a:moveTo>
                <a:lnTo>
                  <a:pt x="6313932" y="3816095"/>
                </a:lnTo>
                <a:lnTo>
                  <a:pt x="6326123" y="3828288"/>
                </a:lnTo>
                <a:lnTo>
                  <a:pt x="6326123" y="3814571"/>
                </a:lnTo>
                <a:close/>
              </a:path>
              <a:path w="6326123" h="3842004">
                <a:moveTo>
                  <a:pt x="25907" y="12192"/>
                </a:moveTo>
                <a:lnTo>
                  <a:pt x="13715" y="25908"/>
                </a:lnTo>
                <a:lnTo>
                  <a:pt x="32003" y="25908"/>
                </a:lnTo>
                <a:lnTo>
                  <a:pt x="32003" y="0"/>
                </a:lnTo>
                <a:lnTo>
                  <a:pt x="6095" y="0"/>
                </a:lnTo>
                <a:lnTo>
                  <a:pt x="0" y="6096"/>
                </a:lnTo>
                <a:lnTo>
                  <a:pt x="0" y="12192"/>
                </a:lnTo>
                <a:lnTo>
                  <a:pt x="13715" y="25908"/>
                </a:lnTo>
                <a:lnTo>
                  <a:pt x="25907" y="12192"/>
                </a:lnTo>
                <a:close/>
              </a:path>
              <a:path w="6326123" h="3842004">
                <a:moveTo>
                  <a:pt x="6301739" y="12192"/>
                </a:moveTo>
                <a:lnTo>
                  <a:pt x="6254495" y="25908"/>
                </a:lnTo>
                <a:lnTo>
                  <a:pt x="6313932" y="25908"/>
                </a:lnTo>
                <a:lnTo>
                  <a:pt x="6326123" y="12192"/>
                </a:lnTo>
                <a:lnTo>
                  <a:pt x="6326123" y="6096"/>
                </a:lnTo>
                <a:lnTo>
                  <a:pt x="6321552" y="0"/>
                </a:lnTo>
                <a:lnTo>
                  <a:pt x="6254495" y="0"/>
                </a:lnTo>
                <a:lnTo>
                  <a:pt x="6254495" y="25908"/>
                </a:lnTo>
                <a:lnTo>
                  <a:pt x="6301739" y="12192"/>
                </a:lnTo>
                <a:close/>
              </a:path>
              <a:path w="6326123" h="3842004">
                <a:moveTo>
                  <a:pt x="6313932" y="25908"/>
                </a:moveTo>
                <a:lnTo>
                  <a:pt x="6301740" y="25908"/>
                </a:lnTo>
                <a:lnTo>
                  <a:pt x="6301739" y="30480"/>
                </a:lnTo>
                <a:lnTo>
                  <a:pt x="6326123" y="30480"/>
                </a:lnTo>
                <a:lnTo>
                  <a:pt x="6326123" y="12192"/>
                </a:lnTo>
                <a:lnTo>
                  <a:pt x="6313932" y="25908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38228" y="63657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38228" y="62651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38228" y="6163056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38228" y="60609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038228" y="59603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038228" y="5858256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38228" y="57561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038228" y="56555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38228" y="5553456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038228" y="54513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38228" y="53507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38228" y="5248656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038228" y="51465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38228" y="50459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038228" y="4943856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038228" y="48417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038228" y="47411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038228" y="4639056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38228" y="45369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038228" y="44363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38228" y="4334256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038228" y="42321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038228" y="41315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038228" y="40294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038228" y="39273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038228" y="38267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038228" y="37246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038228" y="36225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038228" y="35219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038228" y="34198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038228" y="33177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038228" y="32171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038228" y="31150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038228" y="30129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038228" y="291236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038228" y="28102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038228" y="2708148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27178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083186" y="26266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183770" y="26266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285878" y="26266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87986" y="26266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488570" y="26266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590678" y="26266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692786" y="26266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793370" y="2626614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8954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9975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0981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2002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3023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4029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5050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6071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7077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8098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9119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0125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1146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2167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3173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4194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5215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6221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7242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8263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9269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029078" y="2626613"/>
            <a:ext cx="76199" cy="0"/>
          </a:xfrm>
          <a:custGeom>
            <a:avLst/>
            <a:gdLst/>
            <a:ahLst/>
            <a:cxnLst/>
            <a:rect l="l" t="t" r="r" b="b"/>
            <a:pathLst>
              <a:path w="76199">
                <a:moveTo>
                  <a:pt x="76199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1311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2317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3338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4359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5365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6386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7407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8413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9434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0455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1461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2482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3503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450970" y="2626613"/>
            <a:ext cx="76199" cy="0"/>
          </a:xfrm>
          <a:custGeom>
            <a:avLst/>
            <a:gdLst/>
            <a:ahLst/>
            <a:cxnLst/>
            <a:rect l="l" t="t" r="r" b="b"/>
            <a:pathLst>
              <a:path w="76199">
                <a:moveTo>
                  <a:pt x="76199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5530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6551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7557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8578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9599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0605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1626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2647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73653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4674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5695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6701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7722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8743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974970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077078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8179186" y="262661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339206" y="266852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339206" y="27706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339206" y="28727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339206" y="2973324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8339206" y="30754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339206" y="3177539"/>
            <a:ext cx="0" cy="76199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339206" y="32781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339206" y="33802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8339206" y="34823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8339206" y="35829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8339206" y="36850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339206" y="37871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339206" y="38877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8339206" y="39898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339206" y="40919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339206" y="41925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339206" y="42946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339206" y="43967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339206" y="44973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339206" y="45994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339206" y="47015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339206" y="48021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339206" y="49042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339206" y="50063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339206" y="51069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339206" y="52090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339206" y="53111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339206" y="54117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339206" y="55138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8339206" y="56159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8339206" y="57165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8339206" y="58186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339206" y="59207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339206" y="60213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8339206" y="6123431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339206" y="622553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339206" y="632612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25654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1761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80740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9719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8713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7692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6671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5665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4644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3623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2617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1596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0575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9569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8548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7527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6521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5500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447922" y="6442709"/>
            <a:ext cx="76199" cy="0"/>
          </a:xfrm>
          <a:custGeom>
            <a:avLst/>
            <a:gdLst/>
            <a:ahLst/>
            <a:cxnLst/>
            <a:rect l="l" t="t" r="r" b="b"/>
            <a:pathLst>
              <a:path w="76199">
                <a:moveTo>
                  <a:pt x="76199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3473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2452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1431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0425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9404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8383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7377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6356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5335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4329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3308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2287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1281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0260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49239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8233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47212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46191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45185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44164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3143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2137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1116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40095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9089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38068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37047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36041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35020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33999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32993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31972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0951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29945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8924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27903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6897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25876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4855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3849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282830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180722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080138" y="644270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200" y="0"/>
                </a:moveTo>
                <a:lnTo>
                  <a:pt x="0" y="0"/>
                </a:lnTo>
              </a:path>
            </a:pathLst>
          </a:custGeom>
          <a:ln w="27177">
            <a:solidFill>
              <a:srgbClr val="37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2317882" y="4126991"/>
            <a:ext cx="890015" cy="816863"/>
          </a:xfrm>
          <a:custGeom>
            <a:avLst/>
            <a:gdLst/>
            <a:ahLst/>
            <a:cxnLst/>
            <a:rect l="l" t="t" r="r" b="b"/>
            <a:pathLst>
              <a:path w="890015" h="816863">
                <a:moveTo>
                  <a:pt x="12192" y="0"/>
                </a:moveTo>
                <a:lnTo>
                  <a:pt x="6095" y="0"/>
                </a:lnTo>
                <a:lnTo>
                  <a:pt x="0" y="4572"/>
                </a:lnTo>
                <a:lnTo>
                  <a:pt x="0" y="804672"/>
                </a:lnTo>
                <a:lnTo>
                  <a:pt x="12192" y="24384"/>
                </a:lnTo>
                <a:lnTo>
                  <a:pt x="865632" y="24384"/>
                </a:lnTo>
                <a:lnTo>
                  <a:pt x="865632" y="804672"/>
                </a:lnTo>
                <a:lnTo>
                  <a:pt x="0" y="810768"/>
                </a:lnTo>
                <a:lnTo>
                  <a:pt x="6095" y="816863"/>
                </a:lnTo>
                <a:lnTo>
                  <a:pt x="885444" y="816863"/>
                </a:lnTo>
                <a:lnTo>
                  <a:pt x="890015" y="810768"/>
                </a:lnTo>
                <a:lnTo>
                  <a:pt x="890015" y="804672"/>
                </a:lnTo>
                <a:lnTo>
                  <a:pt x="877824" y="790956"/>
                </a:lnTo>
                <a:lnTo>
                  <a:pt x="877824" y="24384"/>
                </a:lnTo>
                <a:lnTo>
                  <a:pt x="865632" y="12192"/>
                </a:lnTo>
                <a:lnTo>
                  <a:pt x="25907" y="12192"/>
                </a:lnTo>
                <a:lnTo>
                  <a:pt x="890015" y="12192"/>
                </a:lnTo>
                <a:lnTo>
                  <a:pt x="890015" y="4572"/>
                </a:lnTo>
                <a:lnTo>
                  <a:pt x="885444" y="0"/>
                </a:lnTo>
                <a:lnTo>
                  <a:pt x="12192" y="0"/>
                </a:lnTo>
                <a:close/>
              </a:path>
              <a:path w="890015" h="816863">
                <a:moveTo>
                  <a:pt x="25907" y="804672"/>
                </a:moveTo>
                <a:lnTo>
                  <a:pt x="12192" y="790956"/>
                </a:lnTo>
                <a:lnTo>
                  <a:pt x="0" y="804672"/>
                </a:lnTo>
                <a:lnTo>
                  <a:pt x="0" y="810768"/>
                </a:lnTo>
                <a:lnTo>
                  <a:pt x="865632" y="804672"/>
                </a:lnTo>
                <a:lnTo>
                  <a:pt x="25907" y="804672"/>
                </a:lnTo>
                <a:close/>
              </a:path>
              <a:path w="890015" h="816863">
                <a:moveTo>
                  <a:pt x="865632" y="804672"/>
                </a:moveTo>
                <a:lnTo>
                  <a:pt x="865632" y="790956"/>
                </a:lnTo>
                <a:lnTo>
                  <a:pt x="25908" y="790956"/>
                </a:lnTo>
                <a:lnTo>
                  <a:pt x="25908" y="24384"/>
                </a:lnTo>
                <a:lnTo>
                  <a:pt x="12192" y="24384"/>
                </a:lnTo>
                <a:lnTo>
                  <a:pt x="0" y="804672"/>
                </a:lnTo>
                <a:lnTo>
                  <a:pt x="12192" y="790956"/>
                </a:lnTo>
                <a:lnTo>
                  <a:pt x="25907" y="804672"/>
                </a:lnTo>
                <a:lnTo>
                  <a:pt x="865632" y="804672"/>
                </a:lnTo>
                <a:close/>
              </a:path>
              <a:path w="890015" h="816863">
                <a:moveTo>
                  <a:pt x="25907" y="12192"/>
                </a:moveTo>
                <a:lnTo>
                  <a:pt x="865632" y="12192"/>
                </a:lnTo>
                <a:lnTo>
                  <a:pt x="877824" y="24384"/>
                </a:lnTo>
                <a:lnTo>
                  <a:pt x="877824" y="790956"/>
                </a:lnTo>
                <a:lnTo>
                  <a:pt x="890015" y="804672"/>
                </a:lnTo>
                <a:lnTo>
                  <a:pt x="890015" y="12192"/>
                </a:lnTo>
                <a:lnTo>
                  <a:pt x="25907" y="121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724278" y="4126991"/>
            <a:ext cx="888491" cy="816863"/>
          </a:xfrm>
          <a:custGeom>
            <a:avLst/>
            <a:gdLst/>
            <a:ahLst/>
            <a:cxnLst/>
            <a:rect l="l" t="t" r="r" b="b"/>
            <a:pathLst>
              <a:path w="888491" h="816863">
                <a:moveTo>
                  <a:pt x="12191" y="0"/>
                </a:moveTo>
                <a:lnTo>
                  <a:pt x="6095" y="0"/>
                </a:lnTo>
                <a:lnTo>
                  <a:pt x="0" y="4572"/>
                </a:lnTo>
                <a:lnTo>
                  <a:pt x="0" y="804672"/>
                </a:lnTo>
                <a:lnTo>
                  <a:pt x="12191" y="24384"/>
                </a:lnTo>
                <a:lnTo>
                  <a:pt x="864107" y="24383"/>
                </a:lnTo>
                <a:lnTo>
                  <a:pt x="864107" y="804672"/>
                </a:lnTo>
                <a:lnTo>
                  <a:pt x="0" y="810768"/>
                </a:lnTo>
                <a:lnTo>
                  <a:pt x="6095" y="816863"/>
                </a:lnTo>
                <a:lnTo>
                  <a:pt x="883919" y="816863"/>
                </a:lnTo>
                <a:lnTo>
                  <a:pt x="888491" y="810768"/>
                </a:lnTo>
                <a:lnTo>
                  <a:pt x="888491" y="804672"/>
                </a:lnTo>
                <a:lnTo>
                  <a:pt x="876299" y="790956"/>
                </a:lnTo>
                <a:lnTo>
                  <a:pt x="876299" y="24384"/>
                </a:lnTo>
                <a:lnTo>
                  <a:pt x="864107" y="12192"/>
                </a:lnTo>
                <a:lnTo>
                  <a:pt x="25907" y="12192"/>
                </a:lnTo>
                <a:lnTo>
                  <a:pt x="888491" y="12192"/>
                </a:lnTo>
                <a:lnTo>
                  <a:pt x="888491" y="4572"/>
                </a:lnTo>
                <a:lnTo>
                  <a:pt x="883919" y="0"/>
                </a:lnTo>
                <a:lnTo>
                  <a:pt x="12191" y="0"/>
                </a:lnTo>
                <a:close/>
              </a:path>
              <a:path w="888491" h="816863">
                <a:moveTo>
                  <a:pt x="25907" y="804672"/>
                </a:moveTo>
                <a:lnTo>
                  <a:pt x="12191" y="790956"/>
                </a:lnTo>
                <a:lnTo>
                  <a:pt x="0" y="804672"/>
                </a:lnTo>
                <a:lnTo>
                  <a:pt x="0" y="810768"/>
                </a:lnTo>
                <a:lnTo>
                  <a:pt x="864107" y="804672"/>
                </a:lnTo>
                <a:lnTo>
                  <a:pt x="25907" y="804672"/>
                </a:lnTo>
                <a:close/>
              </a:path>
              <a:path w="888491" h="816863">
                <a:moveTo>
                  <a:pt x="864107" y="804672"/>
                </a:moveTo>
                <a:lnTo>
                  <a:pt x="864107" y="790955"/>
                </a:lnTo>
                <a:lnTo>
                  <a:pt x="25908" y="790956"/>
                </a:lnTo>
                <a:lnTo>
                  <a:pt x="25908" y="24384"/>
                </a:lnTo>
                <a:lnTo>
                  <a:pt x="12191" y="24384"/>
                </a:lnTo>
                <a:lnTo>
                  <a:pt x="0" y="804672"/>
                </a:lnTo>
                <a:lnTo>
                  <a:pt x="12191" y="790956"/>
                </a:lnTo>
                <a:lnTo>
                  <a:pt x="25907" y="804672"/>
                </a:lnTo>
                <a:lnTo>
                  <a:pt x="864107" y="804672"/>
                </a:lnTo>
                <a:close/>
              </a:path>
              <a:path w="888491" h="816863">
                <a:moveTo>
                  <a:pt x="25907" y="12192"/>
                </a:moveTo>
                <a:lnTo>
                  <a:pt x="864107" y="12192"/>
                </a:lnTo>
                <a:lnTo>
                  <a:pt x="876299" y="24384"/>
                </a:lnTo>
                <a:lnTo>
                  <a:pt x="876299" y="790956"/>
                </a:lnTo>
                <a:lnTo>
                  <a:pt x="888491" y="804672"/>
                </a:lnTo>
                <a:lnTo>
                  <a:pt x="888491" y="12192"/>
                </a:lnTo>
                <a:lnTo>
                  <a:pt x="25907" y="12192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071238" y="4126991"/>
            <a:ext cx="888492" cy="816863"/>
          </a:xfrm>
          <a:custGeom>
            <a:avLst/>
            <a:gdLst/>
            <a:ahLst/>
            <a:cxnLst/>
            <a:rect l="l" t="t" r="r" b="b"/>
            <a:pathLst>
              <a:path w="888492" h="816863">
                <a:moveTo>
                  <a:pt x="12192" y="0"/>
                </a:moveTo>
                <a:lnTo>
                  <a:pt x="4572" y="0"/>
                </a:lnTo>
                <a:lnTo>
                  <a:pt x="0" y="4572"/>
                </a:lnTo>
                <a:lnTo>
                  <a:pt x="0" y="804672"/>
                </a:lnTo>
                <a:lnTo>
                  <a:pt x="12192" y="24384"/>
                </a:lnTo>
                <a:lnTo>
                  <a:pt x="862584" y="24384"/>
                </a:lnTo>
                <a:lnTo>
                  <a:pt x="862583" y="804672"/>
                </a:lnTo>
                <a:lnTo>
                  <a:pt x="0" y="810768"/>
                </a:lnTo>
                <a:lnTo>
                  <a:pt x="4572" y="816863"/>
                </a:lnTo>
                <a:lnTo>
                  <a:pt x="882396" y="816863"/>
                </a:lnTo>
                <a:lnTo>
                  <a:pt x="888492" y="810768"/>
                </a:lnTo>
                <a:lnTo>
                  <a:pt x="888492" y="804672"/>
                </a:lnTo>
                <a:lnTo>
                  <a:pt x="876300" y="790956"/>
                </a:lnTo>
                <a:lnTo>
                  <a:pt x="876300" y="24384"/>
                </a:lnTo>
                <a:lnTo>
                  <a:pt x="862583" y="12192"/>
                </a:lnTo>
                <a:lnTo>
                  <a:pt x="24383" y="12192"/>
                </a:lnTo>
                <a:lnTo>
                  <a:pt x="888492" y="12192"/>
                </a:lnTo>
                <a:lnTo>
                  <a:pt x="888492" y="4572"/>
                </a:lnTo>
                <a:lnTo>
                  <a:pt x="882396" y="0"/>
                </a:lnTo>
                <a:lnTo>
                  <a:pt x="12192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071238" y="4917947"/>
            <a:ext cx="862583" cy="19812"/>
          </a:xfrm>
          <a:custGeom>
            <a:avLst/>
            <a:gdLst/>
            <a:ahLst/>
            <a:cxnLst/>
            <a:rect l="l" t="t" r="r" b="b"/>
            <a:pathLst>
              <a:path w="862583" h="19812">
                <a:moveTo>
                  <a:pt x="24383" y="13715"/>
                </a:moveTo>
                <a:lnTo>
                  <a:pt x="12192" y="0"/>
                </a:lnTo>
                <a:lnTo>
                  <a:pt x="0" y="13715"/>
                </a:lnTo>
                <a:lnTo>
                  <a:pt x="0" y="19812"/>
                </a:lnTo>
                <a:lnTo>
                  <a:pt x="862583" y="13715"/>
                </a:lnTo>
                <a:lnTo>
                  <a:pt x="24383" y="13715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7071238" y="4151375"/>
            <a:ext cx="862584" cy="780288"/>
          </a:xfrm>
          <a:custGeom>
            <a:avLst/>
            <a:gdLst/>
            <a:ahLst/>
            <a:cxnLst/>
            <a:rect l="l" t="t" r="r" b="b"/>
            <a:pathLst>
              <a:path w="862584" h="780288">
                <a:moveTo>
                  <a:pt x="862583" y="780288"/>
                </a:moveTo>
                <a:lnTo>
                  <a:pt x="862584" y="766572"/>
                </a:lnTo>
                <a:lnTo>
                  <a:pt x="24383" y="766571"/>
                </a:lnTo>
                <a:lnTo>
                  <a:pt x="24383" y="0"/>
                </a:lnTo>
                <a:lnTo>
                  <a:pt x="12192" y="0"/>
                </a:lnTo>
                <a:lnTo>
                  <a:pt x="0" y="780288"/>
                </a:lnTo>
                <a:lnTo>
                  <a:pt x="12192" y="766572"/>
                </a:lnTo>
                <a:lnTo>
                  <a:pt x="24383" y="780288"/>
                </a:lnTo>
                <a:lnTo>
                  <a:pt x="862583" y="780288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095622" y="4139183"/>
            <a:ext cx="864108" cy="792479"/>
          </a:xfrm>
          <a:custGeom>
            <a:avLst/>
            <a:gdLst/>
            <a:ahLst/>
            <a:cxnLst/>
            <a:rect l="l" t="t" r="r" b="b"/>
            <a:pathLst>
              <a:path w="864108" h="792479">
                <a:moveTo>
                  <a:pt x="0" y="0"/>
                </a:moveTo>
                <a:lnTo>
                  <a:pt x="838200" y="0"/>
                </a:lnTo>
                <a:lnTo>
                  <a:pt x="851916" y="12191"/>
                </a:lnTo>
                <a:lnTo>
                  <a:pt x="851916" y="778763"/>
                </a:lnTo>
                <a:lnTo>
                  <a:pt x="864108" y="792479"/>
                </a:lnTo>
                <a:lnTo>
                  <a:pt x="864108" y="0"/>
                </a:lnTo>
                <a:lnTo>
                  <a:pt x="0" y="0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762890" y="2410968"/>
            <a:ext cx="0" cy="1728216"/>
          </a:xfrm>
          <a:custGeom>
            <a:avLst/>
            <a:gdLst/>
            <a:ahLst/>
            <a:cxnLst/>
            <a:rect l="l" t="t" r="r" b="b"/>
            <a:pathLst>
              <a:path h="1728216">
                <a:moveTo>
                  <a:pt x="0" y="0"/>
                </a:moveTo>
                <a:lnTo>
                  <a:pt x="0" y="1728215"/>
                </a:lnTo>
              </a:path>
            </a:pathLst>
          </a:custGeom>
          <a:ln w="10414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496434" y="2410967"/>
            <a:ext cx="0" cy="1728215"/>
          </a:xfrm>
          <a:custGeom>
            <a:avLst/>
            <a:gdLst/>
            <a:ahLst/>
            <a:cxnLst/>
            <a:rect l="l" t="t" r="r" b="b"/>
            <a:pathLst>
              <a:path h="1728215">
                <a:moveTo>
                  <a:pt x="0" y="0"/>
                </a:moveTo>
                <a:lnTo>
                  <a:pt x="0" y="1728215"/>
                </a:lnTo>
              </a:path>
            </a:pathLst>
          </a:custGeom>
          <a:ln w="10414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5125090" y="2410967"/>
            <a:ext cx="0" cy="1728216"/>
          </a:xfrm>
          <a:custGeom>
            <a:avLst/>
            <a:gdLst/>
            <a:ahLst/>
            <a:cxnLst/>
            <a:rect l="l" t="t" r="r" b="b"/>
            <a:pathLst>
              <a:path h="1728216">
                <a:moveTo>
                  <a:pt x="0" y="0"/>
                </a:moveTo>
                <a:lnTo>
                  <a:pt x="0" y="1728216"/>
                </a:lnTo>
              </a:path>
            </a:pathLst>
          </a:custGeom>
          <a:ln w="10414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825374" y="5209032"/>
            <a:ext cx="2299715" cy="41148"/>
          </a:xfrm>
          <a:custGeom>
            <a:avLst/>
            <a:gdLst/>
            <a:ahLst/>
            <a:cxnLst/>
            <a:rect l="l" t="t" r="r" b="b"/>
            <a:pathLst>
              <a:path w="2299715" h="41148">
                <a:moveTo>
                  <a:pt x="0" y="41148"/>
                </a:moveTo>
                <a:lnTo>
                  <a:pt x="2299715" y="38100"/>
                </a:lnTo>
                <a:lnTo>
                  <a:pt x="2299715" y="0"/>
                </a:lnTo>
                <a:lnTo>
                  <a:pt x="0" y="3048"/>
                </a:lnTo>
                <a:lnTo>
                  <a:pt x="0" y="41148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051688" y="4931664"/>
            <a:ext cx="0" cy="286512"/>
          </a:xfrm>
          <a:custGeom>
            <a:avLst/>
            <a:gdLst/>
            <a:ahLst/>
            <a:cxnLst/>
            <a:rect l="l" t="t" r="r" b="b"/>
            <a:pathLst>
              <a:path h="286512">
                <a:moveTo>
                  <a:pt x="0" y="0"/>
                </a:moveTo>
                <a:lnTo>
                  <a:pt x="0" y="286512"/>
                </a:lnTo>
              </a:path>
            </a:pathLst>
          </a:custGeom>
          <a:ln w="39370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994788" y="4939283"/>
            <a:ext cx="0" cy="289560"/>
          </a:xfrm>
          <a:custGeom>
            <a:avLst/>
            <a:gdLst/>
            <a:ahLst/>
            <a:cxnLst/>
            <a:rect l="l" t="t" r="r" b="b"/>
            <a:pathLst>
              <a:path h="289560">
                <a:moveTo>
                  <a:pt x="0" y="0"/>
                </a:moveTo>
                <a:lnTo>
                  <a:pt x="0" y="289560"/>
                </a:lnTo>
              </a:path>
            </a:pathLst>
          </a:custGeom>
          <a:ln w="39370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5181478" y="5212080"/>
            <a:ext cx="2392680" cy="50291"/>
          </a:xfrm>
          <a:custGeom>
            <a:avLst/>
            <a:gdLst/>
            <a:ahLst/>
            <a:cxnLst/>
            <a:rect l="l" t="t" r="r" b="b"/>
            <a:pathLst>
              <a:path w="2392680" h="50291">
                <a:moveTo>
                  <a:pt x="0" y="0"/>
                </a:moveTo>
                <a:lnTo>
                  <a:pt x="0" y="38100"/>
                </a:lnTo>
                <a:lnTo>
                  <a:pt x="2392680" y="50291"/>
                </a:lnTo>
                <a:lnTo>
                  <a:pt x="2392680" y="12191"/>
                </a:lnTo>
                <a:lnTo>
                  <a:pt x="0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5380360" y="4931664"/>
            <a:ext cx="0" cy="286512"/>
          </a:xfrm>
          <a:custGeom>
            <a:avLst/>
            <a:gdLst/>
            <a:ahLst/>
            <a:cxnLst/>
            <a:rect l="l" t="t" r="r" b="b"/>
            <a:pathLst>
              <a:path h="286512">
                <a:moveTo>
                  <a:pt x="0" y="0"/>
                </a:moveTo>
                <a:lnTo>
                  <a:pt x="0" y="286512"/>
                </a:lnTo>
              </a:path>
            </a:pathLst>
          </a:custGeom>
          <a:ln w="39370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324984" y="4951475"/>
            <a:ext cx="0" cy="289560"/>
          </a:xfrm>
          <a:custGeom>
            <a:avLst/>
            <a:gdLst/>
            <a:ahLst/>
            <a:cxnLst/>
            <a:rect l="l" t="t" r="r" b="b"/>
            <a:pathLst>
              <a:path h="289560">
                <a:moveTo>
                  <a:pt x="0" y="0"/>
                </a:moveTo>
                <a:lnTo>
                  <a:pt x="0" y="289560"/>
                </a:lnTo>
              </a:path>
            </a:pathLst>
          </a:custGeom>
          <a:ln w="39370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177933" y="3883152"/>
            <a:ext cx="1152140" cy="478536"/>
          </a:xfrm>
          <a:custGeom>
            <a:avLst/>
            <a:gdLst/>
            <a:ahLst/>
            <a:cxnLst/>
            <a:rect l="l" t="t" r="r" b="b"/>
            <a:pathLst>
              <a:path w="1152140" h="478536">
                <a:moveTo>
                  <a:pt x="134111" y="9143"/>
                </a:moveTo>
                <a:lnTo>
                  <a:pt x="108203" y="6096"/>
                </a:lnTo>
                <a:lnTo>
                  <a:pt x="80772" y="3048"/>
                </a:lnTo>
                <a:lnTo>
                  <a:pt x="54863" y="1524"/>
                </a:lnTo>
                <a:lnTo>
                  <a:pt x="27431" y="0"/>
                </a:lnTo>
                <a:lnTo>
                  <a:pt x="0" y="0"/>
                </a:lnTo>
                <a:lnTo>
                  <a:pt x="0" y="9143"/>
                </a:lnTo>
                <a:lnTo>
                  <a:pt x="27431" y="10667"/>
                </a:lnTo>
                <a:lnTo>
                  <a:pt x="53339" y="10667"/>
                </a:lnTo>
                <a:lnTo>
                  <a:pt x="80772" y="12191"/>
                </a:lnTo>
                <a:lnTo>
                  <a:pt x="106679" y="15239"/>
                </a:lnTo>
                <a:lnTo>
                  <a:pt x="134111" y="18287"/>
                </a:lnTo>
                <a:lnTo>
                  <a:pt x="160019" y="21336"/>
                </a:lnTo>
                <a:lnTo>
                  <a:pt x="210311" y="30479"/>
                </a:lnTo>
                <a:lnTo>
                  <a:pt x="260603" y="41148"/>
                </a:lnTo>
                <a:lnTo>
                  <a:pt x="284988" y="47243"/>
                </a:lnTo>
                <a:lnTo>
                  <a:pt x="307847" y="53339"/>
                </a:lnTo>
                <a:lnTo>
                  <a:pt x="330707" y="59436"/>
                </a:lnTo>
                <a:lnTo>
                  <a:pt x="352040" y="67055"/>
                </a:lnTo>
                <a:lnTo>
                  <a:pt x="373376" y="74675"/>
                </a:lnTo>
                <a:lnTo>
                  <a:pt x="394712" y="82296"/>
                </a:lnTo>
                <a:lnTo>
                  <a:pt x="414524" y="91439"/>
                </a:lnTo>
                <a:lnTo>
                  <a:pt x="432812" y="99060"/>
                </a:lnTo>
                <a:lnTo>
                  <a:pt x="451100" y="108203"/>
                </a:lnTo>
                <a:lnTo>
                  <a:pt x="467864" y="117348"/>
                </a:lnTo>
                <a:lnTo>
                  <a:pt x="483104" y="128015"/>
                </a:lnTo>
                <a:lnTo>
                  <a:pt x="498344" y="137160"/>
                </a:lnTo>
                <a:lnTo>
                  <a:pt x="512060" y="146303"/>
                </a:lnTo>
                <a:lnTo>
                  <a:pt x="524252" y="156972"/>
                </a:lnTo>
                <a:lnTo>
                  <a:pt x="534920" y="167639"/>
                </a:lnTo>
                <a:lnTo>
                  <a:pt x="544064" y="176784"/>
                </a:lnTo>
                <a:lnTo>
                  <a:pt x="553208" y="187451"/>
                </a:lnTo>
                <a:lnTo>
                  <a:pt x="559304" y="198120"/>
                </a:lnTo>
                <a:lnTo>
                  <a:pt x="565400" y="208787"/>
                </a:lnTo>
                <a:lnTo>
                  <a:pt x="568448" y="219455"/>
                </a:lnTo>
                <a:lnTo>
                  <a:pt x="571496" y="228600"/>
                </a:lnTo>
                <a:lnTo>
                  <a:pt x="569972" y="228600"/>
                </a:lnTo>
                <a:lnTo>
                  <a:pt x="571496" y="239267"/>
                </a:lnTo>
                <a:lnTo>
                  <a:pt x="573020" y="249936"/>
                </a:lnTo>
                <a:lnTo>
                  <a:pt x="573020" y="251460"/>
                </a:lnTo>
                <a:lnTo>
                  <a:pt x="574544" y="262127"/>
                </a:lnTo>
                <a:lnTo>
                  <a:pt x="579116" y="274320"/>
                </a:lnTo>
                <a:lnTo>
                  <a:pt x="585212" y="284988"/>
                </a:lnTo>
                <a:lnTo>
                  <a:pt x="592832" y="295655"/>
                </a:lnTo>
                <a:lnTo>
                  <a:pt x="600452" y="307848"/>
                </a:lnTo>
                <a:lnTo>
                  <a:pt x="611120" y="318515"/>
                </a:lnTo>
                <a:lnTo>
                  <a:pt x="623312" y="329184"/>
                </a:lnTo>
                <a:lnTo>
                  <a:pt x="635504" y="339851"/>
                </a:lnTo>
                <a:lnTo>
                  <a:pt x="649220" y="348996"/>
                </a:lnTo>
                <a:lnTo>
                  <a:pt x="664460" y="359663"/>
                </a:lnTo>
                <a:lnTo>
                  <a:pt x="679700" y="368808"/>
                </a:lnTo>
                <a:lnTo>
                  <a:pt x="697988" y="377951"/>
                </a:lnTo>
                <a:lnTo>
                  <a:pt x="716276" y="387096"/>
                </a:lnTo>
                <a:lnTo>
                  <a:pt x="734564" y="396239"/>
                </a:lnTo>
                <a:lnTo>
                  <a:pt x="754376" y="405384"/>
                </a:lnTo>
                <a:lnTo>
                  <a:pt x="775712" y="413003"/>
                </a:lnTo>
                <a:lnTo>
                  <a:pt x="797048" y="420624"/>
                </a:lnTo>
                <a:lnTo>
                  <a:pt x="819908" y="428243"/>
                </a:lnTo>
                <a:lnTo>
                  <a:pt x="842768" y="434339"/>
                </a:lnTo>
                <a:lnTo>
                  <a:pt x="865628" y="441960"/>
                </a:lnTo>
                <a:lnTo>
                  <a:pt x="890012" y="448055"/>
                </a:lnTo>
                <a:lnTo>
                  <a:pt x="940304" y="458724"/>
                </a:lnTo>
                <a:lnTo>
                  <a:pt x="992120" y="466343"/>
                </a:lnTo>
                <a:lnTo>
                  <a:pt x="1018028" y="469391"/>
                </a:lnTo>
                <a:lnTo>
                  <a:pt x="1043936" y="472439"/>
                </a:lnTo>
                <a:lnTo>
                  <a:pt x="1071368" y="475488"/>
                </a:lnTo>
                <a:lnTo>
                  <a:pt x="1098800" y="477012"/>
                </a:lnTo>
                <a:lnTo>
                  <a:pt x="1124708" y="478536"/>
                </a:lnTo>
                <a:lnTo>
                  <a:pt x="1152140" y="478536"/>
                </a:lnTo>
                <a:lnTo>
                  <a:pt x="1152140" y="469391"/>
                </a:lnTo>
                <a:lnTo>
                  <a:pt x="1126232" y="467867"/>
                </a:lnTo>
                <a:lnTo>
                  <a:pt x="1098800" y="467867"/>
                </a:lnTo>
                <a:lnTo>
                  <a:pt x="1071368" y="466343"/>
                </a:lnTo>
                <a:lnTo>
                  <a:pt x="1045460" y="463296"/>
                </a:lnTo>
                <a:lnTo>
                  <a:pt x="1019552" y="460248"/>
                </a:lnTo>
                <a:lnTo>
                  <a:pt x="993644" y="457200"/>
                </a:lnTo>
                <a:lnTo>
                  <a:pt x="941828" y="448055"/>
                </a:lnTo>
                <a:lnTo>
                  <a:pt x="893060" y="437388"/>
                </a:lnTo>
                <a:lnTo>
                  <a:pt x="868676" y="432815"/>
                </a:lnTo>
                <a:lnTo>
                  <a:pt x="844292" y="425196"/>
                </a:lnTo>
                <a:lnTo>
                  <a:pt x="822956" y="419100"/>
                </a:lnTo>
                <a:lnTo>
                  <a:pt x="800096" y="411479"/>
                </a:lnTo>
                <a:lnTo>
                  <a:pt x="778760" y="403860"/>
                </a:lnTo>
                <a:lnTo>
                  <a:pt x="758948" y="396239"/>
                </a:lnTo>
                <a:lnTo>
                  <a:pt x="739136" y="387096"/>
                </a:lnTo>
                <a:lnTo>
                  <a:pt x="719324" y="379475"/>
                </a:lnTo>
                <a:lnTo>
                  <a:pt x="702560" y="370332"/>
                </a:lnTo>
                <a:lnTo>
                  <a:pt x="685796" y="361188"/>
                </a:lnTo>
                <a:lnTo>
                  <a:pt x="669032" y="350520"/>
                </a:lnTo>
                <a:lnTo>
                  <a:pt x="655316" y="341375"/>
                </a:lnTo>
                <a:lnTo>
                  <a:pt x="641600" y="332232"/>
                </a:lnTo>
                <a:lnTo>
                  <a:pt x="629408" y="321563"/>
                </a:lnTo>
                <a:lnTo>
                  <a:pt x="618740" y="312420"/>
                </a:lnTo>
                <a:lnTo>
                  <a:pt x="608072" y="301751"/>
                </a:lnTo>
                <a:lnTo>
                  <a:pt x="600452" y="291084"/>
                </a:lnTo>
                <a:lnTo>
                  <a:pt x="592832" y="280415"/>
                </a:lnTo>
                <a:lnTo>
                  <a:pt x="588260" y="271272"/>
                </a:lnTo>
                <a:lnTo>
                  <a:pt x="583688" y="260603"/>
                </a:lnTo>
                <a:lnTo>
                  <a:pt x="582164" y="249936"/>
                </a:lnTo>
                <a:lnTo>
                  <a:pt x="580640" y="239267"/>
                </a:lnTo>
                <a:lnTo>
                  <a:pt x="580640" y="227075"/>
                </a:lnTo>
                <a:lnTo>
                  <a:pt x="577592" y="216408"/>
                </a:lnTo>
                <a:lnTo>
                  <a:pt x="573020" y="204215"/>
                </a:lnTo>
                <a:lnTo>
                  <a:pt x="566924" y="193548"/>
                </a:lnTo>
                <a:lnTo>
                  <a:pt x="559304" y="181355"/>
                </a:lnTo>
                <a:lnTo>
                  <a:pt x="551684" y="170687"/>
                </a:lnTo>
                <a:lnTo>
                  <a:pt x="541016" y="160020"/>
                </a:lnTo>
                <a:lnTo>
                  <a:pt x="530348" y="149351"/>
                </a:lnTo>
                <a:lnTo>
                  <a:pt x="516632" y="138684"/>
                </a:lnTo>
                <a:lnTo>
                  <a:pt x="502916" y="129539"/>
                </a:lnTo>
                <a:lnTo>
                  <a:pt x="487676" y="118872"/>
                </a:lnTo>
                <a:lnTo>
                  <a:pt x="472436" y="109727"/>
                </a:lnTo>
                <a:lnTo>
                  <a:pt x="455672" y="100584"/>
                </a:lnTo>
                <a:lnTo>
                  <a:pt x="437384" y="91439"/>
                </a:lnTo>
                <a:lnTo>
                  <a:pt x="417572" y="82296"/>
                </a:lnTo>
                <a:lnTo>
                  <a:pt x="397760" y="73151"/>
                </a:lnTo>
                <a:lnTo>
                  <a:pt x="376424" y="65532"/>
                </a:lnTo>
                <a:lnTo>
                  <a:pt x="355088" y="57912"/>
                </a:lnTo>
                <a:lnTo>
                  <a:pt x="333756" y="50291"/>
                </a:lnTo>
                <a:lnTo>
                  <a:pt x="310895" y="44196"/>
                </a:lnTo>
                <a:lnTo>
                  <a:pt x="286511" y="36575"/>
                </a:lnTo>
                <a:lnTo>
                  <a:pt x="262128" y="30479"/>
                </a:lnTo>
                <a:lnTo>
                  <a:pt x="211835" y="19812"/>
                </a:lnTo>
                <a:lnTo>
                  <a:pt x="161544" y="12191"/>
                </a:lnTo>
                <a:lnTo>
                  <a:pt x="134111" y="9143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958206" y="3883151"/>
            <a:ext cx="1357883" cy="478536"/>
          </a:xfrm>
          <a:custGeom>
            <a:avLst/>
            <a:gdLst/>
            <a:ahLst/>
            <a:cxnLst/>
            <a:rect l="l" t="t" r="r" b="b"/>
            <a:pathLst>
              <a:path w="1357883" h="478536">
                <a:moveTo>
                  <a:pt x="673607" y="274320"/>
                </a:moveTo>
                <a:lnTo>
                  <a:pt x="679703" y="263651"/>
                </a:lnTo>
                <a:lnTo>
                  <a:pt x="679703" y="262127"/>
                </a:lnTo>
                <a:lnTo>
                  <a:pt x="682751" y="251460"/>
                </a:lnTo>
                <a:lnTo>
                  <a:pt x="682751" y="249936"/>
                </a:lnTo>
                <a:lnTo>
                  <a:pt x="673607" y="249936"/>
                </a:lnTo>
                <a:lnTo>
                  <a:pt x="682751" y="249936"/>
                </a:lnTo>
                <a:lnTo>
                  <a:pt x="682751" y="239267"/>
                </a:lnTo>
                <a:lnTo>
                  <a:pt x="684276" y="228600"/>
                </a:lnTo>
                <a:lnTo>
                  <a:pt x="684276" y="230124"/>
                </a:lnTo>
                <a:lnTo>
                  <a:pt x="687324" y="217932"/>
                </a:lnTo>
                <a:lnTo>
                  <a:pt x="687324" y="219455"/>
                </a:lnTo>
                <a:lnTo>
                  <a:pt x="691896" y="208787"/>
                </a:lnTo>
                <a:lnTo>
                  <a:pt x="697991" y="198120"/>
                </a:lnTo>
                <a:lnTo>
                  <a:pt x="705611" y="187451"/>
                </a:lnTo>
                <a:lnTo>
                  <a:pt x="716279" y="176784"/>
                </a:lnTo>
                <a:lnTo>
                  <a:pt x="726948" y="167639"/>
                </a:lnTo>
                <a:lnTo>
                  <a:pt x="740663" y="156972"/>
                </a:lnTo>
                <a:lnTo>
                  <a:pt x="754379" y="146303"/>
                </a:lnTo>
                <a:lnTo>
                  <a:pt x="769620" y="137160"/>
                </a:lnTo>
                <a:lnTo>
                  <a:pt x="787907" y="128015"/>
                </a:lnTo>
                <a:lnTo>
                  <a:pt x="806196" y="117348"/>
                </a:lnTo>
                <a:lnTo>
                  <a:pt x="826007" y="108203"/>
                </a:lnTo>
                <a:lnTo>
                  <a:pt x="847344" y="99060"/>
                </a:lnTo>
                <a:lnTo>
                  <a:pt x="868679" y="91439"/>
                </a:lnTo>
                <a:lnTo>
                  <a:pt x="893063" y="82296"/>
                </a:lnTo>
                <a:lnTo>
                  <a:pt x="915924" y="74675"/>
                </a:lnTo>
                <a:lnTo>
                  <a:pt x="941831" y="67055"/>
                </a:lnTo>
                <a:lnTo>
                  <a:pt x="967739" y="59436"/>
                </a:lnTo>
                <a:lnTo>
                  <a:pt x="995172" y="53339"/>
                </a:lnTo>
                <a:lnTo>
                  <a:pt x="1022603" y="45720"/>
                </a:lnTo>
                <a:lnTo>
                  <a:pt x="1050035" y="41148"/>
                </a:lnTo>
                <a:lnTo>
                  <a:pt x="1078991" y="35051"/>
                </a:lnTo>
                <a:lnTo>
                  <a:pt x="1109472" y="30479"/>
                </a:lnTo>
                <a:lnTo>
                  <a:pt x="1168907" y="21336"/>
                </a:lnTo>
                <a:lnTo>
                  <a:pt x="1199387" y="18287"/>
                </a:lnTo>
                <a:lnTo>
                  <a:pt x="1231391" y="15239"/>
                </a:lnTo>
                <a:lnTo>
                  <a:pt x="1261872" y="12191"/>
                </a:lnTo>
                <a:lnTo>
                  <a:pt x="1293876" y="10667"/>
                </a:lnTo>
                <a:lnTo>
                  <a:pt x="1325879" y="10667"/>
                </a:lnTo>
                <a:lnTo>
                  <a:pt x="1357883" y="9143"/>
                </a:lnTo>
                <a:lnTo>
                  <a:pt x="1357883" y="0"/>
                </a:lnTo>
                <a:lnTo>
                  <a:pt x="1325879" y="0"/>
                </a:lnTo>
                <a:lnTo>
                  <a:pt x="1293876" y="1524"/>
                </a:lnTo>
                <a:lnTo>
                  <a:pt x="1261872" y="3048"/>
                </a:lnTo>
                <a:lnTo>
                  <a:pt x="1229867" y="6096"/>
                </a:lnTo>
                <a:lnTo>
                  <a:pt x="1199387" y="9143"/>
                </a:lnTo>
                <a:lnTo>
                  <a:pt x="1167383" y="12191"/>
                </a:lnTo>
                <a:lnTo>
                  <a:pt x="1107948" y="19812"/>
                </a:lnTo>
                <a:lnTo>
                  <a:pt x="1077467" y="25908"/>
                </a:lnTo>
                <a:lnTo>
                  <a:pt x="1048511" y="30479"/>
                </a:lnTo>
                <a:lnTo>
                  <a:pt x="1019555" y="36575"/>
                </a:lnTo>
                <a:lnTo>
                  <a:pt x="992124" y="44196"/>
                </a:lnTo>
                <a:lnTo>
                  <a:pt x="964691" y="50291"/>
                </a:lnTo>
                <a:lnTo>
                  <a:pt x="938783" y="57912"/>
                </a:lnTo>
                <a:lnTo>
                  <a:pt x="912876" y="65532"/>
                </a:lnTo>
                <a:lnTo>
                  <a:pt x="888491" y="73151"/>
                </a:lnTo>
                <a:lnTo>
                  <a:pt x="865631" y="82296"/>
                </a:lnTo>
                <a:lnTo>
                  <a:pt x="842772" y="91439"/>
                </a:lnTo>
                <a:lnTo>
                  <a:pt x="821435" y="100584"/>
                </a:lnTo>
                <a:lnTo>
                  <a:pt x="801624" y="109727"/>
                </a:lnTo>
                <a:lnTo>
                  <a:pt x="783335" y="118872"/>
                </a:lnTo>
                <a:lnTo>
                  <a:pt x="765048" y="129539"/>
                </a:lnTo>
                <a:lnTo>
                  <a:pt x="748283" y="138684"/>
                </a:lnTo>
                <a:lnTo>
                  <a:pt x="734567" y="149351"/>
                </a:lnTo>
                <a:lnTo>
                  <a:pt x="720851" y="160020"/>
                </a:lnTo>
                <a:lnTo>
                  <a:pt x="708659" y="170687"/>
                </a:lnTo>
                <a:lnTo>
                  <a:pt x="697991" y="181355"/>
                </a:lnTo>
                <a:lnTo>
                  <a:pt x="690372" y="193548"/>
                </a:lnTo>
                <a:lnTo>
                  <a:pt x="682751" y="204215"/>
                </a:lnTo>
                <a:lnTo>
                  <a:pt x="678179" y="214884"/>
                </a:lnTo>
                <a:lnTo>
                  <a:pt x="678179" y="216408"/>
                </a:lnTo>
                <a:lnTo>
                  <a:pt x="675131" y="227075"/>
                </a:lnTo>
                <a:lnTo>
                  <a:pt x="673607" y="239267"/>
                </a:lnTo>
                <a:lnTo>
                  <a:pt x="673607" y="248412"/>
                </a:lnTo>
                <a:lnTo>
                  <a:pt x="670559" y="260603"/>
                </a:lnTo>
                <a:lnTo>
                  <a:pt x="670559" y="259079"/>
                </a:lnTo>
                <a:lnTo>
                  <a:pt x="665987" y="269748"/>
                </a:lnTo>
                <a:lnTo>
                  <a:pt x="659891" y="280415"/>
                </a:lnTo>
                <a:lnTo>
                  <a:pt x="652272" y="291084"/>
                </a:lnTo>
                <a:lnTo>
                  <a:pt x="641603" y="300227"/>
                </a:lnTo>
                <a:lnTo>
                  <a:pt x="630935" y="310896"/>
                </a:lnTo>
                <a:lnTo>
                  <a:pt x="617220" y="321563"/>
                </a:lnTo>
                <a:lnTo>
                  <a:pt x="603503" y="330708"/>
                </a:lnTo>
                <a:lnTo>
                  <a:pt x="586739" y="341375"/>
                </a:lnTo>
                <a:lnTo>
                  <a:pt x="569976" y="350520"/>
                </a:lnTo>
                <a:lnTo>
                  <a:pt x="551687" y="359663"/>
                </a:lnTo>
                <a:lnTo>
                  <a:pt x="531876" y="370332"/>
                </a:lnTo>
                <a:lnTo>
                  <a:pt x="510539" y="377951"/>
                </a:lnTo>
                <a:lnTo>
                  <a:pt x="487679" y="387096"/>
                </a:lnTo>
                <a:lnTo>
                  <a:pt x="464820" y="396239"/>
                </a:lnTo>
                <a:lnTo>
                  <a:pt x="440435" y="403860"/>
                </a:lnTo>
                <a:lnTo>
                  <a:pt x="416051" y="411479"/>
                </a:lnTo>
                <a:lnTo>
                  <a:pt x="390144" y="419100"/>
                </a:lnTo>
                <a:lnTo>
                  <a:pt x="362711" y="425196"/>
                </a:lnTo>
                <a:lnTo>
                  <a:pt x="335279" y="431291"/>
                </a:lnTo>
                <a:lnTo>
                  <a:pt x="306324" y="437388"/>
                </a:lnTo>
                <a:lnTo>
                  <a:pt x="277368" y="443484"/>
                </a:lnTo>
                <a:lnTo>
                  <a:pt x="248411" y="448055"/>
                </a:lnTo>
                <a:lnTo>
                  <a:pt x="187451" y="457200"/>
                </a:lnTo>
                <a:lnTo>
                  <a:pt x="156972" y="460248"/>
                </a:lnTo>
                <a:lnTo>
                  <a:pt x="126491" y="463296"/>
                </a:lnTo>
                <a:lnTo>
                  <a:pt x="94487" y="466343"/>
                </a:lnTo>
                <a:lnTo>
                  <a:pt x="64007" y="467867"/>
                </a:lnTo>
                <a:lnTo>
                  <a:pt x="32003" y="467867"/>
                </a:lnTo>
                <a:lnTo>
                  <a:pt x="0" y="469391"/>
                </a:lnTo>
                <a:lnTo>
                  <a:pt x="0" y="478536"/>
                </a:lnTo>
                <a:lnTo>
                  <a:pt x="32003" y="478536"/>
                </a:lnTo>
                <a:lnTo>
                  <a:pt x="64007" y="477012"/>
                </a:lnTo>
                <a:lnTo>
                  <a:pt x="96011" y="475488"/>
                </a:lnTo>
                <a:lnTo>
                  <a:pt x="126491" y="472439"/>
                </a:lnTo>
                <a:lnTo>
                  <a:pt x="158496" y="469391"/>
                </a:lnTo>
                <a:lnTo>
                  <a:pt x="188975" y="466343"/>
                </a:lnTo>
                <a:lnTo>
                  <a:pt x="249935" y="458724"/>
                </a:lnTo>
                <a:lnTo>
                  <a:pt x="278891" y="452627"/>
                </a:lnTo>
                <a:lnTo>
                  <a:pt x="309372" y="448055"/>
                </a:lnTo>
                <a:lnTo>
                  <a:pt x="336803" y="441960"/>
                </a:lnTo>
                <a:lnTo>
                  <a:pt x="364235" y="434339"/>
                </a:lnTo>
                <a:lnTo>
                  <a:pt x="391668" y="428243"/>
                </a:lnTo>
                <a:lnTo>
                  <a:pt x="417575" y="420624"/>
                </a:lnTo>
                <a:lnTo>
                  <a:pt x="443483" y="413003"/>
                </a:lnTo>
                <a:lnTo>
                  <a:pt x="467868" y="405384"/>
                </a:lnTo>
                <a:lnTo>
                  <a:pt x="492251" y="396239"/>
                </a:lnTo>
                <a:lnTo>
                  <a:pt x="513587" y="387096"/>
                </a:lnTo>
                <a:lnTo>
                  <a:pt x="534924" y="377951"/>
                </a:lnTo>
                <a:lnTo>
                  <a:pt x="554735" y="368808"/>
                </a:lnTo>
                <a:lnTo>
                  <a:pt x="574548" y="359663"/>
                </a:lnTo>
                <a:lnTo>
                  <a:pt x="591311" y="348996"/>
                </a:lnTo>
                <a:lnTo>
                  <a:pt x="608076" y="339851"/>
                </a:lnTo>
                <a:lnTo>
                  <a:pt x="623315" y="329184"/>
                </a:lnTo>
                <a:lnTo>
                  <a:pt x="637031" y="318515"/>
                </a:lnTo>
                <a:lnTo>
                  <a:pt x="647700" y="307848"/>
                </a:lnTo>
                <a:lnTo>
                  <a:pt x="658367" y="297179"/>
                </a:lnTo>
                <a:lnTo>
                  <a:pt x="667511" y="286512"/>
                </a:lnTo>
                <a:lnTo>
                  <a:pt x="673607" y="27432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395865" y="4533900"/>
            <a:ext cx="934212" cy="0"/>
          </a:xfrm>
          <a:custGeom>
            <a:avLst/>
            <a:gdLst/>
            <a:ahLst/>
            <a:cxnLst/>
            <a:rect l="l" t="t" r="r" b="b"/>
            <a:pathLst>
              <a:path w="934212">
                <a:moveTo>
                  <a:pt x="934212" y="0"/>
                </a:moveTo>
                <a:lnTo>
                  <a:pt x="0" y="0"/>
                </a:lnTo>
              </a:path>
            </a:pathLst>
          </a:custGeom>
          <a:ln w="10413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947538" y="4533899"/>
            <a:ext cx="935735" cy="0"/>
          </a:xfrm>
          <a:custGeom>
            <a:avLst/>
            <a:gdLst/>
            <a:ahLst/>
            <a:cxnLst/>
            <a:rect l="l" t="t" r="r" b="b"/>
            <a:pathLst>
              <a:path w="935735">
                <a:moveTo>
                  <a:pt x="935735" y="0"/>
                </a:moveTo>
                <a:lnTo>
                  <a:pt x="0" y="0"/>
                </a:lnTo>
              </a:path>
            </a:pathLst>
          </a:custGeom>
          <a:ln w="10413">
            <a:solidFill>
              <a:srgbClr val="497E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177933" y="4754880"/>
            <a:ext cx="1152140" cy="757427"/>
          </a:xfrm>
          <a:custGeom>
            <a:avLst/>
            <a:gdLst/>
            <a:ahLst/>
            <a:cxnLst/>
            <a:rect l="l" t="t" r="r" b="b"/>
            <a:pathLst>
              <a:path w="1152140" h="757427">
                <a:moveTo>
                  <a:pt x="1071368" y="4572"/>
                </a:moveTo>
                <a:lnTo>
                  <a:pt x="1043936" y="9144"/>
                </a:lnTo>
                <a:lnTo>
                  <a:pt x="1018028" y="13715"/>
                </a:lnTo>
                <a:lnTo>
                  <a:pt x="990596" y="18287"/>
                </a:lnTo>
                <a:lnTo>
                  <a:pt x="964688" y="25908"/>
                </a:lnTo>
                <a:lnTo>
                  <a:pt x="938780" y="32003"/>
                </a:lnTo>
                <a:lnTo>
                  <a:pt x="914396" y="41148"/>
                </a:lnTo>
                <a:lnTo>
                  <a:pt x="890012" y="50292"/>
                </a:lnTo>
                <a:lnTo>
                  <a:pt x="865628" y="59436"/>
                </a:lnTo>
                <a:lnTo>
                  <a:pt x="841244" y="70103"/>
                </a:lnTo>
                <a:lnTo>
                  <a:pt x="818384" y="80772"/>
                </a:lnTo>
                <a:lnTo>
                  <a:pt x="795524" y="92963"/>
                </a:lnTo>
                <a:lnTo>
                  <a:pt x="774188" y="105156"/>
                </a:lnTo>
                <a:lnTo>
                  <a:pt x="754376" y="117348"/>
                </a:lnTo>
                <a:lnTo>
                  <a:pt x="733040" y="131063"/>
                </a:lnTo>
                <a:lnTo>
                  <a:pt x="714752" y="144780"/>
                </a:lnTo>
                <a:lnTo>
                  <a:pt x="696464" y="160020"/>
                </a:lnTo>
                <a:lnTo>
                  <a:pt x="679700" y="175260"/>
                </a:lnTo>
                <a:lnTo>
                  <a:pt x="662936" y="190500"/>
                </a:lnTo>
                <a:lnTo>
                  <a:pt x="647696" y="205739"/>
                </a:lnTo>
                <a:lnTo>
                  <a:pt x="633980" y="222503"/>
                </a:lnTo>
                <a:lnTo>
                  <a:pt x="621788" y="239268"/>
                </a:lnTo>
                <a:lnTo>
                  <a:pt x="611120" y="256032"/>
                </a:lnTo>
                <a:lnTo>
                  <a:pt x="600452" y="272796"/>
                </a:lnTo>
                <a:lnTo>
                  <a:pt x="591308" y="289560"/>
                </a:lnTo>
                <a:lnTo>
                  <a:pt x="585212" y="307848"/>
                </a:lnTo>
                <a:lnTo>
                  <a:pt x="579116" y="324612"/>
                </a:lnTo>
                <a:lnTo>
                  <a:pt x="574544" y="342900"/>
                </a:lnTo>
                <a:lnTo>
                  <a:pt x="573020" y="361188"/>
                </a:lnTo>
                <a:lnTo>
                  <a:pt x="571496" y="377951"/>
                </a:lnTo>
                <a:lnTo>
                  <a:pt x="571496" y="396239"/>
                </a:lnTo>
                <a:lnTo>
                  <a:pt x="568448" y="413003"/>
                </a:lnTo>
                <a:lnTo>
                  <a:pt x="563876" y="429768"/>
                </a:lnTo>
                <a:lnTo>
                  <a:pt x="559304" y="446532"/>
                </a:lnTo>
                <a:lnTo>
                  <a:pt x="551684" y="463296"/>
                </a:lnTo>
                <a:lnTo>
                  <a:pt x="544064" y="480060"/>
                </a:lnTo>
                <a:lnTo>
                  <a:pt x="533396" y="496824"/>
                </a:lnTo>
                <a:lnTo>
                  <a:pt x="522728" y="513588"/>
                </a:lnTo>
                <a:lnTo>
                  <a:pt x="510536" y="528827"/>
                </a:lnTo>
                <a:lnTo>
                  <a:pt x="496820" y="545591"/>
                </a:lnTo>
                <a:lnTo>
                  <a:pt x="483104" y="560832"/>
                </a:lnTo>
                <a:lnTo>
                  <a:pt x="466340" y="576072"/>
                </a:lnTo>
                <a:lnTo>
                  <a:pt x="449576" y="589788"/>
                </a:lnTo>
                <a:lnTo>
                  <a:pt x="432812" y="605027"/>
                </a:lnTo>
                <a:lnTo>
                  <a:pt x="413000" y="618744"/>
                </a:lnTo>
                <a:lnTo>
                  <a:pt x="393188" y="632460"/>
                </a:lnTo>
                <a:lnTo>
                  <a:pt x="373376" y="644651"/>
                </a:lnTo>
                <a:lnTo>
                  <a:pt x="352040" y="656844"/>
                </a:lnTo>
                <a:lnTo>
                  <a:pt x="329183" y="669036"/>
                </a:lnTo>
                <a:lnTo>
                  <a:pt x="307847" y="679703"/>
                </a:lnTo>
                <a:lnTo>
                  <a:pt x="283463" y="688848"/>
                </a:lnTo>
                <a:lnTo>
                  <a:pt x="259079" y="699515"/>
                </a:lnTo>
                <a:lnTo>
                  <a:pt x="234695" y="707136"/>
                </a:lnTo>
                <a:lnTo>
                  <a:pt x="210311" y="716280"/>
                </a:lnTo>
                <a:lnTo>
                  <a:pt x="184403" y="722376"/>
                </a:lnTo>
                <a:lnTo>
                  <a:pt x="160019" y="729996"/>
                </a:lnTo>
                <a:lnTo>
                  <a:pt x="132587" y="734568"/>
                </a:lnTo>
                <a:lnTo>
                  <a:pt x="106679" y="739139"/>
                </a:lnTo>
                <a:lnTo>
                  <a:pt x="80772" y="743712"/>
                </a:lnTo>
                <a:lnTo>
                  <a:pt x="53339" y="745236"/>
                </a:lnTo>
                <a:lnTo>
                  <a:pt x="27431" y="746760"/>
                </a:lnTo>
                <a:lnTo>
                  <a:pt x="0" y="748284"/>
                </a:lnTo>
                <a:lnTo>
                  <a:pt x="0" y="757427"/>
                </a:lnTo>
                <a:lnTo>
                  <a:pt x="27431" y="757427"/>
                </a:lnTo>
                <a:lnTo>
                  <a:pt x="54863" y="755903"/>
                </a:lnTo>
                <a:lnTo>
                  <a:pt x="80772" y="752856"/>
                </a:lnTo>
                <a:lnTo>
                  <a:pt x="108203" y="748284"/>
                </a:lnTo>
                <a:lnTo>
                  <a:pt x="134111" y="743712"/>
                </a:lnTo>
                <a:lnTo>
                  <a:pt x="161544" y="739139"/>
                </a:lnTo>
                <a:lnTo>
                  <a:pt x="187451" y="733044"/>
                </a:lnTo>
                <a:lnTo>
                  <a:pt x="213359" y="725424"/>
                </a:lnTo>
                <a:lnTo>
                  <a:pt x="237744" y="716280"/>
                </a:lnTo>
                <a:lnTo>
                  <a:pt x="263651" y="708660"/>
                </a:lnTo>
                <a:lnTo>
                  <a:pt x="288035" y="697991"/>
                </a:lnTo>
                <a:lnTo>
                  <a:pt x="310895" y="687324"/>
                </a:lnTo>
                <a:lnTo>
                  <a:pt x="333756" y="676656"/>
                </a:lnTo>
                <a:lnTo>
                  <a:pt x="356612" y="664463"/>
                </a:lnTo>
                <a:lnTo>
                  <a:pt x="377948" y="652272"/>
                </a:lnTo>
                <a:lnTo>
                  <a:pt x="399284" y="640080"/>
                </a:lnTo>
                <a:lnTo>
                  <a:pt x="419096" y="626363"/>
                </a:lnTo>
                <a:lnTo>
                  <a:pt x="437384" y="612648"/>
                </a:lnTo>
                <a:lnTo>
                  <a:pt x="455672" y="597408"/>
                </a:lnTo>
                <a:lnTo>
                  <a:pt x="472436" y="582168"/>
                </a:lnTo>
                <a:lnTo>
                  <a:pt x="489200" y="566927"/>
                </a:lnTo>
                <a:lnTo>
                  <a:pt x="504440" y="551688"/>
                </a:lnTo>
                <a:lnTo>
                  <a:pt x="518156" y="534924"/>
                </a:lnTo>
                <a:lnTo>
                  <a:pt x="530348" y="518160"/>
                </a:lnTo>
                <a:lnTo>
                  <a:pt x="542540" y="501396"/>
                </a:lnTo>
                <a:lnTo>
                  <a:pt x="551684" y="484632"/>
                </a:lnTo>
                <a:lnTo>
                  <a:pt x="560828" y="467868"/>
                </a:lnTo>
                <a:lnTo>
                  <a:pt x="568448" y="449580"/>
                </a:lnTo>
                <a:lnTo>
                  <a:pt x="573020" y="432815"/>
                </a:lnTo>
                <a:lnTo>
                  <a:pt x="577592" y="414527"/>
                </a:lnTo>
                <a:lnTo>
                  <a:pt x="580640" y="396239"/>
                </a:lnTo>
                <a:lnTo>
                  <a:pt x="580640" y="379475"/>
                </a:lnTo>
                <a:lnTo>
                  <a:pt x="582164" y="361188"/>
                </a:lnTo>
                <a:lnTo>
                  <a:pt x="583688" y="344424"/>
                </a:lnTo>
                <a:lnTo>
                  <a:pt x="588260" y="327660"/>
                </a:lnTo>
                <a:lnTo>
                  <a:pt x="594356" y="310896"/>
                </a:lnTo>
                <a:lnTo>
                  <a:pt x="600452" y="294132"/>
                </a:lnTo>
                <a:lnTo>
                  <a:pt x="609596" y="277368"/>
                </a:lnTo>
                <a:lnTo>
                  <a:pt x="618740" y="260603"/>
                </a:lnTo>
                <a:lnTo>
                  <a:pt x="629408" y="243839"/>
                </a:lnTo>
                <a:lnTo>
                  <a:pt x="641600" y="228600"/>
                </a:lnTo>
                <a:lnTo>
                  <a:pt x="655316" y="211836"/>
                </a:lnTo>
                <a:lnTo>
                  <a:pt x="670556" y="196596"/>
                </a:lnTo>
                <a:lnTo>
                  <a:pt x="685796" y="181356"/>
                </a:lnTo>
                <a:lnTo>
                  <a:pt x="702560" y="167639"/>
                </a:lnTo>
                <a:lnTo>
                  <a:pt x="720848" y="152400"/>
                </a:lnTo>
                <a:lnTo>
                  <a:pt x="739136" y="138684"/>
                </a:lnTo>
                <a:lnTo>
                  <a:pt x="758948" y="124968"/>
                </a:lnTo>
                <a:lnTo>
                  <a:pt x="780284" y="112775"/>
                </a:lnTo>
                <a:lnTo>
                  <a:pt x="801620" y="100584"/>
                </a:lnTo>
                <a:lnTo>
                  <a:pt x="822956" y="88392"/>
                </a:lnTo>
                <a:lnTo>
                  <a:pt x="845816" y="77724"/>
                </a:lnTo>
                <a:lnTo>
                  <a:pt x="868676" y="68580"/>
                </a:lnTo>
                <a:lnTo>
                  <a:pt x="893060" y="57912"/>
                </a:lnTo>
                <a:lnTo>
                  <a:pt x="917444" y="50292"/>
                </a:lnTo>
                <a:lnTo>
                  <a:pt x="941828" y="41148"/>
                </a:lnTo>
                <a:lnTo>
                  <a:pt x="967736" y="35051"/>
                </a:lnTo>
                <a:lnTo>
                  <a:pt x="993644" y="27432"/>
                </a:lnTo>
                <a:lnTo>
                  <a:pt x="1019552" y="22860"/>
                </a:lnTo>
                <a:lnTo>
                  <a:pt x="1045460" y="18287"/>
                </a:lnTo>
                <a:lnTo>
                  <a:pt x="1072892" y="13715"/>
                </a:lnTo>
                <a:lnTo>
                  <a:pt x="1098800" y="12192"/>
                </a:lnTo>
                <a:lnTo>
                  <a:pt x="1126232" y="10668"/>
                </a:lnTo>
                <a:lnTo>
                  <a:pt x="1152140" y="9144"/>
                </a:lnTo>
                <a:lnTo>
                  <a:pt x="1152140" y="0"/>
                </a:lnTo>
                <a:lnTo>
                  <a:pt x="1124708" y="0"/>
                </a:lnTo>
                <a:lnTo>
                  <a:pt x="1098800" y="3048"/>
                </a:lnTo>
                <a:lnTo>
                  <a:pt x="1071368" y="4572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958206" y="4754879"/>
            <a:ext cx="682751" cy="167639"/>
          </a:xfrm>
          <a:custGeom>
            <a:avLst/>
            <a:gdLst/>
            <a:ahLst/>
            <a:cxnLst/>
            <a:rect l="l" t="t" r="r" b="b"/>
            <a:pathLst>
              <a:path w="682751" h="167639">
                <a:moveTo>
                  <a:pt x="64007" y="1524"/>
                </a:moveTo>
                <a:lnTo>
                  <a:pt x="0" y="0"/>
                </a:lnTo>
                <a:lnTo>
                  <a:pt x="0" y="9144"/>
                </a:lnTo>
                <a:lnTo>
                  <a:pt x="64007" y="10668"/>
                </a:lnTo>
                <a:lnTo>
                  <a:pt x="126491" y="13715"/>
                </a:lnTo>
                <a:lnTo>
                  <a:pt x="188975" y="18287"/>
                </a:lnTo>
                <a:lnTo>
                  <a:pt x="248411" y="24384"/>
                </a:lnTo>
                <a:lnTo>
                  <a:pt x="278891" y="27432"/>
                </a:lnTo>
                <a:lnTo>
                  <a:pt x="307848" y="32003"/>
                </a:lnTo>
                <a:lnTo>
                  <a:pt x="335279" y="36575"/>
                </a:lnTo>
                <a:lnTo>
                  <a:pt x="362711" y="41148"/>
                </a:lnTo>
                <a:lnTo>
                  <a:pt x="390144" y="45720"/>
                </a:lnTo>
                <a:lnTo>
                  <a:pt x="416051" y="50292"/>
                </a:lnTo>
                <a:lnTo>
                  <a:pt x="441959" y="56387"/>
                </a:lnTo>
                <a:lnTo>
                  <a:pt x="464820" y="62484"/>
                </a:lnTo>
                <a:lnTo>
                  <a:pt x="489203" y="68580"/>
                </a:lnTo>
                <a:lnTo>
                  <a:pt x="510539" y="74675"/>
                </a:lnTo>
                <a:lnTo>
                  <a:pt x="531876" y="80772"/>
                </a:lnTo>
                <a:lnTo>
                  <a:pt x="551687" y="86868"/>
                </a:lnTo>
                <a:lnTo>
                  <a:pt x="569976" y="94487"/>
                </a:lnTo>
                <a:lnTo>
                  <a:pt x="588263" y="100584"/>
                </a:lnTo>
                <a:lnTo>
                  <a:pt x="603503" y="108203"/>
                </a:lnTo>
                <a:lnTo>
                  <a:pt x="618744" y="115824"/>
                </a:lnTo>
                <a:lnTo>
                  <a:pt x="630935" y="123444"/>
                </a:lnTo>
                <a:lnTo>
                  <a:pt x="643127" y="131063"/>
                </a:lnTo>
                <a:lnTo>
                  <a:pt x="652272" y="137160"/>
                </a:lnTo>
                <a:lnTo>
                  <a:pt x="659891" y="144780"/>
                </a:lnTo>
                <a:lnTo>
                  <a:pt x="665987" y="152400"/>
                </a:lnTo>
                <a:lnTo>
                  <a:pt x="670559" y="160020"/>
                </a:lnTo>
                <a:lnTo>
                  <a:pt x="670559" y="158496"/>
                </a:lnTo>
                <a:lnTo>
                  <a:pt x="673607" y="167639"/>
                </a:lnTo>
                <a:lnTo>
                  <a:pt x="673607" y="166115"/>
                </a:lnTo>
                <a:lnTo>
                  <a:pt x="682751" y="163068"/>
                </a:lnTo>
                <a:lnTo>
                  <a:pt x="679703" y="155448"/>
                </a:lnTo>
                <a:lnTo>
                  <a:pt x="678179" y="155448"/>
                </a:lnTo>
                <a:lnTo>
                  <a:pt x="673607" y="147827"/>
                </a:lnTo>
                <a:lnTo>
                  <a:pt x="673607" y="146303"/>
                </a:lnTo>
                <a:lnTo>
                  <a:pt x="665987" y="138684"/>
                </a:lnTo>
                <a:lnTo>
                  <a:pt x="658367" y="129539"/>
                </a:lnTo>
                <a:lnTo>
                  <a:pt x="647700" y="121920"/>
                </a:lnTo>
                <a:lnTo>
                  <a:pt x="635507" y="114300"/>
                </a:lnTo>
                <a:lnTo>
                  <a:pt x="621791" y="106680"/>
                </a:lnTo>
                <a:lnTo>
                  <a:pt x="608076" y="99060"/>
                </a:lnTo>
                <a:lnTo>
                  <a:pt x="591311" y="92963"/>
                </a:lnTo>
                <a:lnTo>
                  <a:pt x="574548" y="85344"/>
                </a:lnTo>
                <a:lnTo>
                  <a:pt x="554735" y="79248"/>
                </a:lnTo>
                <a:lnTo>
                  <a:pt x="534924" y="71627"/>
                </a:lnTo>
                <a:lnTo>
                  <a:pt x="513587" y="65532"/>
                </a:lnTo>
                <a:lnTo>
                  <a:pt x="490727" y="59436"/>
                </a:lnTo>
                <a:lnTo>
                  <a:pt x="467868" y="53339"/>
                </a:lnTo>
                <a:lnTo>
                  <a:pt x="443483" y="47244"/>
                </a:lnTo>
                <a:lnTo>
                  <a:pt x="417575" y="41148"/>
                </a:lnTo>
                <a:lnTo>
                  <a:pt x="391668" y="36575"/>
                </a:lnTo>
                <a:lnTo>
                  <a:pt x="364235" y="32003"/>
                </a:lnTo>
                <a:lnTo>
                  <a:pt x="336803" y="25908"/>
                </a:lnTo>
                <a:lnTo>
                  <a:pt x="307848" y="22860"/>
                </a:lnTo>
                <a:lnTo>
                  <a:pt x="278891" y="18287"/>
                </a:lnTo>
                <a:lnTo>
                  <a:pt x="249935" y="15239"/>
                </a:lnTo>
                <a:lnTo>
                  <a:pt x="188975" y="9144"/>
                </a:lnTo>
                <a:lnTo>
                  <a:pt x="126491" y="4572"/>
                </a:lnTo>
                <a:lnTo>
                  <a:pt x="64007" y="1524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8636386" y="4945379"/>
            <a:ext cx="679703" cy="155448"/>
          </a:xfrm>
          <a:custGeom>
            <a:avLst/>
            <a:gdLst/>
            <a:ahLst/>
            <a:cxnLst/>
            <a:rect l="l" t="t" r="r" b="b"/>
            <a:pathLst>
              <a:path w="679703" h="155448">
                <a:moveTo>
                  <a:pt x="0" y="0"/>
                </a:moveTo>
                <a:lnTo>
                  <a:pt x="0" y="1524"/>
                </a:lnTo>
                <a:lnTo>
                  <a:pt x="4572" y="9144"/>
                </a:lnTo>
                <a:lnTo>
                  <a:pt x="6096" y="9144"/>
                </a:lnTo>
                <a:lnTo>
                  <a:pt x="12192" y="16763"/>
                </a:lnTo>
                <a:lnTo>
                  <a:pt x="21335" y="25908"/>
                </a:lnTo>
                <a:lnTo>
                  <a:pt x="30479" y="33527"/>
                </a:lnTo>
                <a:lnTo>
                  <a:pt x="42672" y="41148"/>
                </a:lnTo>
                <a:lnTo>
                  <a:pt x="56387" y="48768"/>
                </a:lnTo>
                <a:lnTo>
                  <a:pt x="71627" y="56387"/>
                </a:lnTo>
                <a:lnTo>
                  <a:pt x="86868" y="64008"/>
                </a:lnTo>
                <a:lnTo>
                  <a:pt x="105155" y="70103"/>
                </a:lnTo>
                <a:lnTo>
                  <a:pt x="123444" y="77724"/>
                </a:lnTo>
                <a:lnTo>
                  <a:pt x="144779" y="83820"/>
                </a:lnTo>
                <a:lnTo>
                  <a:pt x="166116" y="89915"/>
                </a:lnTo>
                <a:lnTo>
                  <a:pt x="187451" y="97536"/>
                </a:lnTo>
                <a:lnTo>
                  <a:pt x="211835" y="103632"/>
                </a:lnTo>
                <a:lnTo>
                  <a:pt x="236220" y="108203"/>
                </a:lnTo>
                <a:lnTo>
                  <a:pt x="260603" y="114300"/>
                </a:lnTo>
                <a:lnTo>
                  <a:pt x="288035" y="120396"/>
                </a:lnTo>
                <a:lnTo>
                  <a:pt x="313944" y="124968"/>
                </a:lnTo>
                <a:lnTo>
                  <a:pt x="342900" y="129539"/>
                </a:lnTo>
                <a:lnTo>
                  <a:pt x="370331" y="134112"/>
                </a:lnTo>
                <a:lnTo>
                  <a:pt x="399287" y="137160"/>
                </a:lnTo>
                <a:lnTo>
                  <a:pt x="429768" y="141732"/>
                </a:lnTo>
                <a:lnTo>
                  <a:pt x="490727" y="147827"/>
                </a:lnTo>
                <a:lnTo>
                  <a:pt x="551687" y="152400"/>
                </a:lnTo>
                <a:lnTo>
                  <a:pt x="615696" y="155448"/>
                </a:lnTo>
                <a:lnTo>
                  <a:pt x="679703" y="155448"/>
                </a:lnTo>
                <a:lnTo>
                  <a:pt x="679703" y="146303"/>
                </a:lnTo>
                <a:lnTo>
                  <a:pt x="615696" y="144780"/>
                </a:lnTo>
                <a:lnTo>
                  <a:pt x="553211" y="141732"/>
                </a:lnTo>
                <a:lnTo>
                  <a:pt x="490727" y="137160"/>
                </a:lnTo>
                <a:lnTo>
                  <a:pt x="431292" y="131063"/>
                </a:lnTo>
                <a:lnTo>
                  <a:pt x="400811" y="128015"/>
                </a:lnTo>
                <a:lnTo>
                  <a:pt x="371855" y="124968"/>
                </a:lnTo>
                <a:lnTo>
                  <a:pt x="344424" y="120396"/>
                </a:lnTo>
                <a:lnTo>
                  <a:pt x="315468" y="115824"/>
                </a:lnTo>
                <a:lnTo>
                  <a:pt x="289559" y="109727"/>
                </a:lnTo>
                <a:lnTo>
                  <a:pt x="263651" y="105156"/>
                </a:lnTo>
                <a:lnTo>
                  <a:pt x="237744" y="99060"/>
                </a:lnTo>
                <a:lnTo>
                  <a:pt x="213359" y="94487"/>
                </a:lnTo>
                <a:lnTo>
                  <a:pt x="190500" y="88392"/>
                </a:lnTo>
                <a:lnTo>
                  <a:pt x="167640" y="80772"/>
                </a:lnTo>
                <a:lnTo>
                  <a:pt x="147827" y="74675"/>
                </a:lnTo>
                <a:lnTo>
                  <a:pt x="128016" y="68580"/>
                </a:lnTo>
                <a:lnTo>
                  <a:pt x="108203" y="60960"/>
                </a:lnTo>
                <a:lnTo>
                  <a:pt x="91440" y="54863"/>
                </a:lnTo>
                <a:lnTo>
                  <a:pt x="76200" y="47244"/>
                </a:lnTo>
                <a:lnTo>
                  <a:pt x="60959" y="41148"/>
                </a:lnTo>
                <a:lnTo>
                  <a:pt x="48768" y="33527"/>
                </a:lnTo>
                <a:lnTo>
                  <a:pt x="36575" y="25908"/>
                </a:lnTo>
                <a:lnTo>
                  <a:pt x="27431" y="18287"/>
                </a:lnTo>
                <a:lnTo>
                  <a:pt x="19811" y="10668"/>
                </a:lnTo>
                <a:lnTo>
                  <a:pt x="13716" y="4572"/>
                </a:lnTo>
                <a:lnTo>
                  <a:pt x="12192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8631814" y="4917947"/>
            <a:ext cx="18288" cy="32003"/>
          </a:xfrm>
          <a:custGeom>
            <a:avLst/>
            <a:gdLst/>
            <a:ahLst/>
            <a:cxnLst/>
            <a:rect l="l" t="t" r="r" b="b"/>
            <a:pathLst>
              <a:path w="18288" h="32003">
                <a:moveTo>
                  <a:pt x="13716" y="24383"/>
                </a:moveTo>
                <a:lnTo>
                  <a:pt x="10668" y="16763"/>
                </a:lnTo>
                <a:lnTo>
                  <a:pt x="9144" y="9143"/>
                </a:lnTo>
                <a:lnTo>
                  <a:pt x="9144" y="0"/>
                </a:lnTo>
                <a:lnTo>
                  <a:pt x="0" y="3047"/>
                </a:lnTo>
                <a:lnTo>
                  <a:pt x="0" y="10667"/>
                </a:lnTo>
                <a:lnTo>
                  <a:pt x="1524" y="18287"/>
                </a:lnTo>
                <a:lnTo>
                  <a:pt x="1524" y="19812"/>
                </a:lnTo>
                <a:lnTo>
                  <a:pt x="4572" y="27431"/>
                </a:lnTo>
                <a:lnTo>
                  <a:pt x="16764" y="30479"/>
                </a:lnTo>
                <a:lnTo>
                  <a:pt x="18288" y="32003"/>
                </a:lnTo>
                <a:lnTo>
                  <a:pt x="13716" y="22859"/>
                </a:lnTo>
                <a:lnTo>
                  <a:pt x="13716" y="24383"/>
                </a:lnTo>
                <a:close/>
              </a:path>
            </a:pathLst>
          </a:custGeom>
          <a:solidFill>
            <a:srgbClr val="497E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310017" y="936483"/>
            <a:ext cx="3008925" cy="1433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  <a:p>
            <a:pPr marL="491235" marR="539082">
              <a:lnSpc>
                <a:spcPts val="2160"/>
              </a:lnSpc>
              <a:spcBef>
                <a:spcPts val="2140"/>
              </a:spcBef>
            </a:pPr>
            <a:r>
              <a:rPr sz="18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assa</a:t>
            </a:r>
            <a:r>
              <a:rPr sz="18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do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18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-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18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18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18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18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18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48871" y="936483"/>
            <a:ext cx="1296457" cy="14285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  <a:p>
            <a:pPr marL="113283" marR="20178">
              <a:lnSpc>
                <a:spcPts val="2160"/>
              </a:lnSpc>
              <a:spcBef>
                <a:spcPts val="2104"/>
              </a:spcBef>
            </a:pP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1800" b="1" spc="-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18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18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18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18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18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18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74751" y="936483"/>
            <a:ext cx="2776167" cy="14407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157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  <a:p>
            <a:pPr marL="797559">
              <a:lnSpc>
                <a:spcPts val="2160"/>
              </a:lnSpc>
              <a:spcBef>
                <a:spcPts val="2200"/>
              </a:spcBef>
            </a:pPr>
            <a:r>
              <a:rPr sz="18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assa</a:t>
            </a:r>
            <a:r>
              <a:rPr sz="18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do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18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-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18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18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18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18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18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76261" y="3045204"/>
            <a:ext cx="967651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sz="2700" b="1" spc="-19" baseline="303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-34" baseline="3034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õe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03294" y="3045204"/>
            <a:ext cx="1037501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0094" marR="34289">
              <a:lnSpc>
                <a:spcPts val="1935"/>
              </a:lnSpc>
              <a:spcBef>
                <a:spcPts val="96"/>
              </a:spcBef>
            </a:pPr>
            <a:r>
              <a:rPr sz="2700" b="1" spc="-19" baseline="303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-34" baseline="3034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õe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sz="2700" b="1" spc="-9" baseline="1517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700" b="1" spc="-54" baseline="16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700" b="1" spc="-29" baseline="1517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2700" b="1" spc="0" baseline="1517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-19" baseline="1517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700" b="1" spc="-25" baseline="1517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76261" y="3319524"/>
            <a:ext cx="46357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9" baseline="3034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76261" y="3593844"/>
            <a:ext cx="838421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700" b="1" spc="-25" baseline="303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63200" y="5396735"/>
            <a:ext cx="1184705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AN</a:t>
            </a:r>
            <a:r>
              <a:rPr sz="2700" b="1" spc="-39" baseline="32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700" b="1" spc="-25" baseline="303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21723" y="5396735"/>
            <a:ext cx="1223949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AN</a:t>
            </a:r>
            <a:r>
              <a:rPr sz="2700" b="1" spc="-39" baseline="32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700" b="1" spc="-19" baseline="303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700" b="1" spc="-25" baseline="303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47538" y="2668524"/>
            <a:ext cx="391668" cy="18653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8339206" y="2668524"/>
            <a:ext cx="585181" cy="18653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41113"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176788">
              <a:lnSpc>
                <a:spcPts val="2160"/>
              </a:lnSpc>
              <a:spcBef>
                <a:spcPts val="2108"/>
              </a:spcBef>
            </a:pPr>
            <a:r>
              <a:rPr sz="1800" b="1" spc="-4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18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18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xt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47538" y="4533899"/>
            <a:ext cx="391668" cy="18684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8339206" y="4533899"/>
            <a:ext cx="544067" cy="18684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395865" y="2708148"/>
            <a:ext cx="642362" cy="1825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0"/>
              </a:spcBef>
            </a:pPr>
            <a:endParaRPr sz="550"/>
          </a:p>
          <a:p>
            <a:pPr marL="47109">
              <a:lnSpc>
                <a:spcPct val="101725"/>
              </a:lnSpc>
              <a:spcBef>
                <a:spcPts val="4000"/>
              </a:spcBef>
            </a:pPr>
            <a:r>
              <a:rPr sz="18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1800" b="1" spc="4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18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38228" y="2708148"/>
            <a:ext cx="291849" cy="1825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95865" y="4533900"/>
            <a:ext cx="642362" cy="1908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038228" y="4533900"/>
            <a:ext cx="291849" cy="1908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2083186" y="2410967"/>
            <a:ext cx="679704" cy="2156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2762890" y="2410967"/>
            <a:ext cx="2362199" cy="2156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125090" y="2410967"/>
            <a:ext cx="2371344" cy="2156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496434" y="2410967"/>
            <a:ext cx="758951" cy="2156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083186" y="2626614"/>
            <a:ext cx="679704" cy="15125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762890" y="2626614"/>
            <a:ext cx="2362199" cy="15125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125090" y="2626614"/>
            <a:ext cx="2371344" cy="15125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496434" y="2626614"/>
            <a:ext cx="758951" cy="15125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10017" y="192302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1942972"/>
            <a:ext cx="4470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Há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89526" y="1942972"/>
            <a:ext cx="6431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22983" y="1942972"/>
            <a:ext cx="7575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70846" y="1942972"/>
            <a:ext cx="10759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37107" y="194297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42938" y="1942972"/>
            <a:ext cx="11211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53155" y="1942972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39067" y="1942972"/>
            <a:ext cx="20912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52913" y="2339212"/>
            <a:ext cx="18371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3" y="279475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3" y="2814699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50587" y="2814699"/>
            <a:ext cx="12584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08384" y="2814699"/>
            <a:ext cx="12426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48175" y="2814699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37694" y="2814699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89991" y="2814699"/>
            <a:ext cx="12730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wa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61683" y="2814699"/>
            <a:ext cx="411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70524" y="2814699"/>
            <a:ext cx="13501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il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18406" y="2814699"/>
            <a:ext cx="412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751" y="3210939"/>
            <a:ext cx="18436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1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06796" y="3210939"/>
            <a:ext cx="12749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92580" y="3210939"/>
            <a:ext cx="35299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634434" y="3210939"/>
            <a:ext cx="7976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3607179"/>
            <a:ext cx="7777987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35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ço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193">
              <a:lnSpc>
                <a:spcPct val="101725"/>
              </a:lnSpc>
              <a:spcBef>
                <a:spcPts val="414"/>
              </a:spcBef>
            </a:pP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4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4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48552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271386"/>
            <a:ext cx="9515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90933" y="5271386"/>
            <a:ext cx="1618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96400" y="527138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00830" y="5271386"/>
            <a:ext cx="17556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43736" y="5271386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26600" y="5271386"/>
            <a:ext cx="5944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8201" y="5271386"/>
            <a:ext cx="8228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745" y="5271386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5667626"/>
            <a:ext cx="7778119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2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ende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14"/>
              </a:spcBef>
            </a:pP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LA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smtClean="0">
                <a:solidFill>
                  <a:srgbClr val="4E81BD"/>
                </a:solidFill>
                <a:latin typeface="Calibri"/>
                <a:cs typeface="Calibri"/>
              </a:rPr>
              <a:t>.;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51940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bject 56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10017" y="176452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52917" y="1784476"/>
            <a:ext cx="77783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i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i="1" spc="31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32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ní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31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52917" y="2180716"/>
            <a:ext cx="1561864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13982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21082" y="2180716"/>
            <a:ext cx="4539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777489" y="2180716"/>
            <a:ext cx="18594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740940" y="2180716"/>
            <a:ext cx="36891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256252" y="2576955"/>
            <a:ext cx="61744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99456" y="2973195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650109" y="2973195"/>
            <a:ext cx="26755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eú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422792" y="2973195"/>
            <a:ext cx="15721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91814" y="2973195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785346" y="2973195"/>
            <a:ext cx="6466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2917" y="3369435"/>
            <a:ext cx="29121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10017" y="382497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2917" y="3844923"/>
            <a:ext cx="560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41764" y="3844923"/>
            <a:ext cx="12491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19258" y="3844923"/>
            <a:ext cx="8444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92044" y="384492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62238" y="3844923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11327" y="3844923"/>
            <a:ext cx="12730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ga</a:t>
            </a:r>
            <a:r>
              <a:rPr sz="3900" b="1" i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11882" y="384492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57461" y="3844923"/>
            <a:ext cx="10464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832262" y="3844923"/>
            <a:ext cx="59790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71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3771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4241163"/>
            <a:ext cx="12425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36749" y="424116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17864" y="4241163"/>
            <a:ext cx="23551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15847" y="4241163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53575" y="4241163"/>
            <a:ext cx="8720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68470" y="4241163"/>
            <a:ext cx="4309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240228" y="4241163"/>
            <a:ext cx="4520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4637403"/>
            <a:ext cx="5836405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espe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1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4" dirty="0" smtClean="0">
                <a:solidFill>
                  <a:srgbClr val="4E81BD"/>
                </a:solidFill>
                <a:latin typeface="Calibri"/>
                <a:cs typeface="Calibri"/>
              </a:rPr>
              <a:t>ga</a:t>
            </a:r>
            <a:r>
              <a:rPr sz="2600" b="1" i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i="1" spc="-1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i="1" spc="-9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2600" b="1" i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i="1" spc="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2600" b="1" i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ní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0017" y="509294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18965" y="5112890"/>
            <a:ext cx="191175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6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76037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2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i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wa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5509130"/>
            <a:ext cx="14843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48963" y="5509130"/>
            <a:ext cx="8400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98857" y="5509130"/>
            <a:ext cx="13615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70377" y="5509130"/>
            <a:ext cx="6668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46656" y="5509130"/>
            <a:ext cx="6250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5905370"/>
            <a:ext cx="22220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88110" y="5905370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18619" y="5905370"/>
            <a:ext cx="15266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58560" y="5905370"/>
            <a:ext cx="10007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71400" y="5905370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73224" y="5905370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06570" y="5905370"/>
            <a:ext cx="6250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6301610"/>
            <a:ext cx="11803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4698" y="6301610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4369" y="6301610"/>
            <a:ext cx="13565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11874" y="630161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53112" y="6301610"/>
            <a:ext cx="11165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0915" y="6301610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67495" y="6301610"/>
            <a:ext cx="12718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39049" y="6301610"/>
            <a:ext cx="8910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697850"/>
            <a:ext cx="65342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10017" y="17249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52917" y="1744852"/>
            <a:ext cx="560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378340" y="1744852"/>
            <a:ext cx="12506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795458" y="1744852"/>
            <a:ext cx="12786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240519" y="174485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825722" y="1744852"/>
            <a:ext cx="8733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864006" y="1744852"/>
            <a:ext cx="135993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390377" y="1744852"/>
            <a:ext cx="10416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2917" y="2141092"/>
            <a:ext cx="145822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88969" y="2141092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913008" y="2141092"/>
            <a:ext cx="15188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33836" y="2141092"/>
            <a:ext cx="70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545092" y="2141092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43780" y="2141092"/>
            <a:ext cx="12016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747193" y="2141092"/>
            <a:ext cx="6832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58572" y="2537331"/>
            <a:ext cx="11440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89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46382" y="2537331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02311" y="2537331"/>
            <a:ext cx="6796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27084" y="2537331"/>
            <a:ext cx="20591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230866" y="2537331"/>
            <a:ext cx="12000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2933571"/>
            <a:ext cx="7778961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1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1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xy</a:t>
            </a:r>
            <a:r>
              <a:rPr sz="2600" b="1" spc="1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0017" y="33891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3805299"/>
            <a:ext cx="51103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78126" y="3805299"/>
            <a:ext cx="26512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i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3" y="4201539"/>
            <a:ext cx="18120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28340" y="4201539"/>
            <a:ext cx="6765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68315" y="4201539"/>
            <a:ext cx="12635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94665" y="4201539"/>
            <a:ext cx="8577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15877" y="4201539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96508" y="4201539"/>
            <a:ext cx="10901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9070" y="4201539"/>
            <a:ext cx="6832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3" y="4597779"/>
            <a:ext cx="107980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  <a:p>
            <a:pPr marL="12700" marR="2208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60553" y="4597779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41686" y="4597779"/>
            <a:ext cx="18192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“n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86503" y="4597779"/>
            <a:ext cx="10509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62966" y="4597779"/>
            <a:ext cx="4159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05758" y="4597779"/>
            <a:ext cx="8472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9662" y="4597779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59271" y="4597779"/>
            <a:ext cx="11728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013" y="544956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2913" y="5469506"/>
            <a:ext cx="51812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71377" y="5469506"/>
            <a:ext cx="25596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3" y="5865746"/>
            <a:ext cx="7779009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14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lue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t,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lip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3" y="671752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176452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1784476"/>
            <a:ext cx="77760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i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2180716"/>
            <a:ext cx="42514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43163" y="2180716"/>
            <a:ext cx="34886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2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2576955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20428" y="2576955"/>
            <a:ext cx="2888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67115" y="2576955"/>
            <a:ext cx="8361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61374" y="2576955"/>
            <a:ext cx="21054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24649" y="2576955"/>
            <a:ext cx="78433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67800" y="2576955"/>
            <a:ext cx="7189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44081" y="2576955"/>
            <a:ext cx="10565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59439" y="2576955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às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2973195"/>
            <a:ext cx="32964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10017" y="342873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3448683"/>
            <a:ext cx="874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05849" y="3448683"/>
            <a:ext cx="322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05875" y="3448683"/>
            <a:ext cx="27436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29724" y="344868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45891" y="3448683"/>
            <a:ext cx="20224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46471" y="3448683"/>
            <a:ext cx="686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2917" y="3844923"/>
            <a:ext cx="25372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9061" y="384492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27876" y="3844923"/>
            <a:ext cx="32348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72097" y="3844923"/>
            <a:ext cx="12570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4241163"/>
            <a:ext cx="7776419" cy="2812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964" algn="just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dern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10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  <a:p>
            <a:pPr marL="12700" marR="11070" algn="just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5567473" algn="just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549"/>
              </a:spcBef>
            </a:pPr>
            <a:r>
              <a:rPr sz="2600" b="1" spc="-23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ilh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0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0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i="1" spc="2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Q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i="1" spc="2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2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2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2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2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2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2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úni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ribuíd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548918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10017" y="18361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52917" y="1856104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43075" y="1856104"/>
            <a:ext cx="15378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95578" y="1856104"/>
            <a:ext cx="13065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15978" y="1856104"/>
            <a:ext cx="8098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39322" y="1856104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37980" y="1856104"/>
            <a:ext cx="15706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523106" y="1856104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878060" y="1856104"/>
            <a:ext cx="5510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2252344"/>
            <a:ext cx="48725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90119" y="2252344"/>
            <a:ext cx="28392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2648583"/>
            <a:ext cx="12423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99759" y="2648583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93963" y="2648583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95115" y="2648583"/>
            <a:ext cx="6220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21941" y="2648583"/>
            <a:ext cx="12186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45332" y="264858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88347" y="2648583"/>
            <a:ext cx="9810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74890" y="2648583"/>
            <a:ext cx="11106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91611" y="264858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3044823"/>
            <a:ext cx="4879239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ass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568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erí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à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350036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16687" y="3520311"/>
            <a:ext cx="291581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423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 marR="231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431279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04592" y="4312791"/>
            <a:ext cx="9592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98743" y="4312791"/>
            <a:ext cx="12570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88760" y="4312791"/>
            <a:ext cx="20692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92443" y="431279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44118" y="4312791"/>
            <a:ext cx="16108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87868" y="4312791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2917" y="4709031"/>
            <a:ext cx="6604225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Há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-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017" y="516457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564006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3728" y="5660006"/>
            <a:ext cx="7376517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pú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pe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qui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14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und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i="1" spc="4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2600" b="1" i="1" spc="-4" dirty="0" smtClean="0">
                <a:solidFill>
                  <a:srgbClr val="4E81BD"/>
                </a:solidFill>
                <a:latin typeface="Calibri"/>
                <a:cs typeface="Calibri"/>
              </a:rPr>
              <a:t>umo</a:t>
            </a:r>
            <a:r>
              <a:rPr sz="2600" b="1" i="1" spc="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767216" y="651178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176452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1784476"/>
            <a:ext cx="488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12116" y="1784476"/>
            <a:ext cx="28183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2180716"/>
            <a:ext cx="73289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10035" y="2180716"/>
            <a:ext cx="41992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78280" marR="1549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2576955"/>
            <a:ext cx="9857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0976" y="2576955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40563" y="2576955"/>
            <a:ext cx="23075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940471" y="2576955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74672" y="2576955"/>
            <a:ext cx="21743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41414" y="2576955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2973195"/>
            <a:ext cx="7336704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ó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ó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-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uro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óv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8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56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ão</a:t>
            </a:r>
            <a:r>
              <a:rPr sz="2600" b="1" u="heavy" spc="-6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u="heavy" spc="9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6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u="heavy" spc="-9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6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spc="8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342873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09756" y="3448683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3844923"/>
            <a:ext cx="7778408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62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1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25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420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scri</a:t>
            </a:r>
            <a:r>
              <a:rPr sz="3900" b="1" i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420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ebe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509294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112890"/>
            <a:ext cx="9741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1338" y="5112890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00185" y="5112890"/>
            <a:ext cx="12059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01715" y="5112890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93723" y="5112890"/>
            <a:ext cx="9016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89480" y="5112890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37085" y="5112890"/>
            <a:ext cx="22591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89760" y="511289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5509130"/>
            <a:ext cx="7778118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0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 marR="2157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1072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bilid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44" baseline="10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5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298295" y="3569714"/>
            <a:ext cx="951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ject 54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10017" y="17249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2917" y="1744852"/>
            <a:ext cx="7243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517037" y="1744852"/>
            <a:ext cx="7670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425394" y="174485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84689" y="1744852"/>
            <a:ext cx="7624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890011" y="1744852"/>
            <a:ext cx="10671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98487" y="1744852"/>
            <a:ext cx="10474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287243" y="1744852"/>
            <a:ext cx="6635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92147" y="1744852"/>
            <a:ext cx="13382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52917" y="2141092"/>
            <a:ext cx="77766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2917" y="2537331"/>
            <a:ext cx="715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00464" y="2537331"/>
            <a:ext cx="12353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67561" y="2537331"/>
            <a:ext cx="6796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80142" y="2537331"/>
            <a:ext cx="14842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97330" y="2537331"/>
            <a:ext cx="7737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202831" y="2537331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825878" y="2537331"/>
            <a:ext cx="16044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2933571"/>
            <a:ext cx="7777113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4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4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10017" y="33891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3805299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10457" y="3805299"/>
            <a:ext cx="4351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06470" y="3805299"/>
            <a:ext cx="12249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94039" y="3805299"/>
            <a:ext cx="6781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34013" y="3805299"/>
            <a:ext cx="17029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98292" y="3805299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497695" y="3805299"/>
            <a:ext cx="13419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01521" y="3805299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4201539"/>
            <a:ext cx="40252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10017" y="46570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4677027"/>
            <a:ext cx="2064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74454" y="4677027"/>
            <a:ext cx="56548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5073266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81985" y="5073266"/>
            <a:ext cx="15026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98708" y="5073266"/>
            <a:ext cx="1296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09212" y="5073266"/>
            <a:ext cx="5056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27151" y="5073266"/>
            <a:ext cx="8166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56936" y="5073266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65709" y="5073266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19391" y="5073266"/>
            <a:ext cx="16108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7" y="5469506"/>
            <a:ext cx="9537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08087" y="5469506"/>
            <a:ext cx="90032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09347" y="5469506"/>
            <a:ext cx="11442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56078" y="546950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12613" y="5469506"/>
            <a:ext cx="65428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83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68316" y="5469506"/>
            <a:ext cx="22214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91429" y="5469506"/>
            <a:ext cx="101590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68773" marR="1139" algn="ctr">
              <a:lnSpc>
                <a:spcPts val="3120"/>
              </a:lnSpc>
              <a:spcBef>
                <a:spcPts val="18"/>
              </a:spcBef>
            </a:pP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gra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52917" y="5865746"/>
            <a:ext cx="21198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8332" y="5865746"/>
            <a:ext cx="11894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06960" y="5865746"/>
            <a:ext cx="18575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39414" y="5865746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261986"/>
            <a:ext cx="7316645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71752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5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10017" y="176452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52917" y="1784476"/>
            <a:ext cx="5041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38132" y="1784476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03263" y="1784476"/>
            <a:ext cx="7655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49135" y="1784476"/>
            <a:ext cx="51202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50617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348994" y="1784476"/>
            <a:ext cx="7624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91833" y="1784476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82955" y="1784476"/>
            <a:ext cx="7456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09189" y="1784476"/>
            <a:ext cx="1616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7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307207" y="1784476"/>
            <a:ext cx="11232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2917" y="2180716"/>
            <a:ext cx="15656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05712" y="2180716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45662" y="2180716"/>
            <a:ext cx="24081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6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939492" y="2180716"/>
            <a:ext cx="24913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2917" y="2576955"/>
            <a:ext cx="13650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01425" y="2576955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21580" y="2576955"/>
            <a:ext cx="18747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79789" y="2576955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81172" y="2576955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83995" y="2576955"/>
            <a:ext cx="14070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972923" y="2576955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44267" y="2576955"/>
            <a:ext cx="686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2973195"/>
            <a:ext cx="23675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10017" y="342873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3448683"/>
            <a:ext cx="8628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15692" y="3448683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66929" y="3448683"/>
            <a:ext cx="12909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nju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59398" y="344868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76987" y="3448683"/>
            <a:ext cx="24945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3900" b="1" i="1" spc="21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69910" y="3448683"/>
            <a:ext cx="8900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cl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58030" y="3448683"/>
            <a:ext cx="3725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2917" y="3844923"/>
            <a:ext cx="155943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39678" y="3844923"/>
            <a:ext cx="46311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112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92678" y="3844923"/>
            <a:ext cx="24621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43168" y="3844923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42234" y="3844923"/>
            <a:ext cx="7471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77166" y="3844923"/>
            <a:ext cx="7535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83732" y="4241163"/>
            <a:ext cx="8893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97197" y="424116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64343" y="4241163"/>
            <a:ext cx="23860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74672" y="4241163"/>
            <a:ext cx="16559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75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4637403"/>
            <a:ext cx="777926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017" y="548918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509130"/>
            <a:ext cx="560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4144" y="5509130"/>
            <a:ext cx="31712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28025" y="5509130"/>
            <a:ext cx="12111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60422" y="5509130"/>
            <a:ext cx="17306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14122" y="550913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8220" y="5509130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5905370"/>
            <a:ext cx="7779625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1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42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ó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1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41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4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189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6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pilh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2970154" y="2049779"/>
            <a:ext cx="4559808" cy="3736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48871" y="936483"/>
            <a:ext cx="3788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58864" y="936483"/>
            <a:ext cx="886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74751" y="936483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17" y="671295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732902"/>
            <a:ext cx="40198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671703" y="6732902"/>
            <a:ext cx="13151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db</a:t>
            </a:r>
            <a:r>
              <a:rPr sz="3900" b="1" i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10017" y="17127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52917" y="1732660"/>
            <a:ext cx="777922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2128900"/>
            <a:ext cx="17472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16375" y="2128900"/>
            <a:ext cx="7141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45557" y="2128900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80468" y="2128900"/>
            <a:ext cx="12171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12627" y="2128900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746014" y="2128900"/>
            <a:ext cx="9857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47873" y="2128900"/>
            <a:ext cx="12277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i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189090" y="212890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2913" y="2525139"/>
            <a:ext cx="777667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sa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db</a:t>
            </a:r>
            <a:r>
              <a:rPr sz="3900" b="1" i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10013" y="33769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3" y="3396867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94876" y="3396867"/>
            <a:ext cx="21787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15805" y="3396867"/>
            <a:ext cx="424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84206" y="3396867"/>
            <a:ext cx="15129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40967" y="3396867"/>
            <a:ext cx="11469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30287" y="3396867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59272" y="3396867"/>
            <a:ext cx="9723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3793107"/>
            <a:ext cx="77786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4189347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37305" y="4189347"/>
            <a:ext cx="8696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94971" y="4189347"/>
            <a:ext cx="23218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6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05579" y="4189347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34625" y="4189347"/>
            <a:ext cx="12171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40876" y="4189347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48354" y="4189347"/>
            <a:ext cx="9857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22782" y="4189347"/>
            <a:ext cx="5084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4585587"/>
            <a:ext cx="54947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504112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061074"/>
            <a:ext cx="11410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347" y="5061074"/>
            <a:ext cx="599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79896" y="5061074"/>
            <a:ext cx="13120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35578" y="5061074"/>
            <a:ext cx="22883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69387" y="5061074"/>
            <a:ext cx="18620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2917" y="5457314"/>
            <a:ext cx="24705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uper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24416" y="5912856"/>
            <a:ext cx="190753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616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54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53016" y="5932802"/>
            <a:ext cx="2200307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855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10855">
              <a:lnSpc>
                <a:spcPct val="101725"/>
              </a:lnSpc>
              <a:spcBef>
                <a:spcPts val="570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44316" y="5932802"/>
            <a:ext cx="416766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9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911" indent="-211">
              <a:lnSpc>
                <a:spcPct val="120192"/>
              </a:lnSpc>
              <a:spcBef>
                <a:spcPts val="623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60608" y="5932802"/>
            <a:ext cx="3410807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rup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5719">
              <a:lnSpc>
                <a:spcPct val="101725"/>
              </a:lnSpc>
              <a:spcBef>
                <a:spcPts val="570"/>
              </a:spcBef>
            </a:pP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10017" y="19032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52917" y="1923160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30779" y="1923160"/>
            <a:ext cx="133823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48188" y="1923160"/>
            <a:ext cx="21772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03584" y="1923160"/>
            <a:ext cx="424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06615" y="1923160"/>
            <a:ext cx="17787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crip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064444" y="1923160"/>
            <a:ext cx="13664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2917" y="2319400"/>
            <a:ext cx="20196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73099" y="231940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13981" y="2319400"/>
            <a:ext cx="23543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68921" y="2319400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88237" y="2319400"/>
            <a:ext cx="10008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189662" y="231940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2917" y="2715639"/>
            <a:ext cx="7776772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4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0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10017" y="31711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52917" y="3587367"/>
            <a:ext cx="20664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29787" y="3587367"/>
            <a:ext cx="31637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102386" y="3587367"/>
            <a:ext cx="10929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304720" y="3587367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713062" y="3587367"/>
            <a:ext cx="71908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220872" marR="9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3983607"/>
            <a:ext cx="11044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59568" y="3983607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03496" y="3983607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20817" y="3983607"/>
            <a:ext cx="230675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778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llma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31239" y="3983607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32034" y="3983607"/>
            <a:ext cx="11867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4379847"/>
            <a:ext cx="18697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53583" y="4379847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40396" y="4379847"/>
            <a:ext cx="21899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4776087"/>
            <a:ext cx="35905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0017" y="523162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5251574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43555" y="5251574"/>
            <a:ext cx="14069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42818" y="5251574"/>
            <a:ext cx="8268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1306" y="5251574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9060" y="5251574"/>
            <a:ext cx="14250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56529" y="5251574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43026" y="5251574"/>
            <a:ext cx="10052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37634" y="5251574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647814"/>
            <a:ext cx="13553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07689" y="5647814"/>
            <a:ext cx="11548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60720" y="564781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99163" y="5647814"/>
            <a:ext cx="10372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34677" y="5647814"/>
            <a:ext cx="4166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0029" y="5647814"/>
            <a:ext cx="19943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2562" y="5647814"/>
            <a:ext cx="9906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7" y="6044054"/>
            <a:ext cx="30404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38663" y="6044054"/>
            <a:ext cx="46901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2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440294"/>
            <a:ext cx="777899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0017" y="210133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2917" y="2121280"/>
            <a:ext cx="7778247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25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públi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75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75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ch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ve</a:t>
            </a:r>
            <a:r>
              <a:rPr sz="3900" b="1" i="1" spc="75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ú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1179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úb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ts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à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0017" y="376554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3785487"/>
            <a:ext cx="1693435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46545" y="3785487"/>
            <a:ext cx="60845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15025" y="4181727"/>
            <a:ext cx="4309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83735" y="4181727"/>
            <a:ext cx="923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45339" y="4181727"/>
            <a:ext cx="15597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42566" y="4181727"/>
            <a:ext cx="12683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49286" y="4181727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63828" y="4181727"/>
            <a:ext cx="869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10683" y="4577967"/>
            <a:ext cx="60192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4974207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09404" y="4974207"/>
            <a:ext cx="15925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74340" y="4974207"/>
            <a:ext cx="411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56494" y="4974207"/>
            <a:ext cx="20732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63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01076" y="4974207"/>
            <a:ext cx="6694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42350" y="4974207"/>
            <a:ext cx="14870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5370446"/>
            <a:ext cx="7776821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82210" algn="just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68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/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2600" b="1" i="1" spc="-29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i="1" spc="-39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6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-1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-9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ga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-6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-6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i="1" spc="-25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i="1" spc="-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582598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2538862" y="1763268"/>
            <a:ext cx="5288280" cy="4672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8871" y="936483"/>
            <a:ext cx="3788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8864" y="936483"/>
            <a:ext cx="886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74751" y="936483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017" y="671295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7" y="6732902"/>
            <a:ext cx="16696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23212" y="6732902"/>
            <a:ext cx="33629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84956" y="6732902"/>
            <a:ext cx="25986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5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10017" y="174928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52917" y="1769236"/>
            <a:ext cx="77754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1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1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ru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2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52917" y="2165476"/>
            <a:ext cx="548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87173" y="2165476"/>
            <a:ext cx="17433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16176" y="2165476"/>
            <a:ext cx="12419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45329" y="216547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49759" y="2165476"/>
            <a:ext cx="14588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495116" y="2165476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271032" y="2165476"/>
            <a:ext cx="6431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001441" y="2165476"/>
            <a:ext cx="4293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2917" y="2561715"/>
            <a:ext cx="599977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3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dele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706242" y="2561715"/>
            <a:ext cx="17233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ler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/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10017" y="34134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52917" y="3433443"/>
            <a:ext cx="6409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89653" y="3433443"/>
            <a:ext cx="6250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13108" y="343344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927267" y="3433443"/>
            <a:ext cx="21346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258802" y="3433443"/>
            <a:ext cx="9001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355143" y="343344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791122" y="3433443"/>
            <a:ext cx="10217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10353" y="3433443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3829683"/>
            <a:ext cx="26870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DC]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82313" y="3829683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21404" y="3829683"/>
            <a:ext cx="322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86377" y="3829683"/>
            <a:ext cx="19642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791586" y="3829683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87959" y="3829683"/>
            <a:ext cx="1241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4225923"/>
            <a:ext cx="677945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10017" y="468146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4701411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52219" y="4701411"/>
            <a:ext cx="1470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46476" y="4701411"/>
            <a:ext cx="3741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43186" y="4701411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82922" y="4701411"/>
            <a:ext cx="6579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64439" y="4701411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25742" y="4701411"/>
            <a:ext cx="13803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29827" y="4701411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70834" y="4701411"/>
            <a:ext cx="10163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94448" y="4701411"/>
            <a:ext cx="51202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47" marR="1876"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39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5097650"/>
            <a:ext cx="718579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3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3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-l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0017" y="594943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5969378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6791" y="5969378"/>
            <a:ext cx="18808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6374" y="5969378"/>
            <a:ext cx="4151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10682" y="5969378"/>
            <a:ext cx="14588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98710" y="596937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67380" y="5969378"/>
            <a:ext cx="11209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15962" y="5969378"/>
            <a:ext cx="10695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9597" y="5969378"/>
            <a:ext cx="56264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6947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1886">
              <a:lnSpc>
                <a:spcPts val="3120"/>
              </a:lnSpc>
              <a:spcBef>
                <a:spcPts val="18"/>
              </a:spcBef>
            </a:pP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365618"/>
            <a:ext cx="714622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ject 7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310017" y="174928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652917" y="1769236"/>
            <a:ext cx="11236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870242" y="1769236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560726" y="1769236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76660" y="1769236"/>
            <a:ext cx="1290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561971" y="1769236"/>
            <a:ext cx="5434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198889" y="1769236"/>
            <a:ext cx="9258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218557" y="1769236"/>
            <a:ext cx="1262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575055" y="1769236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908926" y="1769236"/>
            <a:ext cx="49871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582"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82741" algn="ctr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52917" y="2165476"/>
            <a:ext cx="16127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2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375179" y="2165476"/>
            <a:ext cx="4883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972441" y="2165476"/>
            <a:ext cx="8144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897694" y="2165476"/>
            <a:ext cx="18304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838200" y="2165476"/>
            <a:ext cx="20682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652917" y="2561715"/>
            <a:ext cx="49229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JR”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310017" y="30172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52917" y="3037203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024787" y="3037203"/>
            <a:ext cx="28080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929938" y="3037203"/>
            <a:ext cx="14347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462526" y="3037203"/>
            <a:ext cx="7195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278363" y="3037203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627492" y="3037203"/>
            <a:ext cx="1290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014328" y="3037203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52917" y="3433443"/>
            <a:ext cx="16556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39263" y="3433443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10981" y="3433443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27775" y="3433443"/>
            <a:ext cx="21595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17442" y="3433443"/>
            <a:ext cx="114163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889122" y="3433443"/>
            <a:ext cx="15434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2917" y="3829683"/>
            <a:ext cx="64317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10017" y="428522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52917" y="4305171"/>
            <a:ext cx="6961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462160" y="4305171"/>
            <a:ext cx="19196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93747" y="4305171"/>
            <a:ext cx="1783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62674" y="4305171"/>
            <a:ext cx="44556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9863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920176" y="4305171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30472" y="4305171"/>
            <a:ext cx="5928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336457" y="4305171"/>
            <a:ext cx="10938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4701411"/>
            <a:ext cx="11372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55834" y="4701411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75067" y="4701411"/>
            <a:ext cx="7604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02002" y="4701411"/>
            <a:ext cx="18932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81907" y="4701411"/>
            <a:ext cx="12189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67276" y="4701411"/>
            <a:ext cx="8581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90301" y="4701411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5097650"/>
            <a:ext cx="16418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8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0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74590" y="5097650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93221" y="5097650"/>
            <a:ext cx="18397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14090" y="5097650"/>
            <a:ext cx="560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54453" y="5097650"/>
            <a:ext cx="26051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39994" y="5097650"/>
            <a:ext cx="4898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5493890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48644" y="5493890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52845" y="5493890"/>
            <a:ext cx="20199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78511" y="5493890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79663" y="5493890"/>
            <a:ext cx="522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08963" y="5493890"/>
            <a:ext cx="7589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74938" y="5493890"/>
            <a:ext cx="991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72282" y="5493890"/>
            <a:ext cx="8588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890130"/>
            <a:ext cx="6452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5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ribuíd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634567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6365618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79651" y="6365618"/>
            <a:ext cx="17520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83231" y="6365618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53193" y="6365618"/>
            <a:ext cx="18728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77287" y="636561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68817" y="6365618"/>
            <a:ext cx="20703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indí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89418" y="6365618"/>
            <a:ext cx="2397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761858"/>
            <a:ext cx="1307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1310017" y="936483"/>
            <a:ext cx="30089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48871" y="936483"/>
            <a:ext cx="5082884" cy="1280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  <a:p>
            <a:pPr marL="29591">
              <a:lnSpc>
                <a:spcPct val="101725"/>
              </a:lnSpc>
              <a:spcBef>
                <a:spcPts val="2041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2600" b="1" spc="38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5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5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5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5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184072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1860676"/>
            <a:ext cx="2639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5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2256916"/>
            <a:ext cx="145451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12186" y="2256916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33381" y="2256916"/>
            <a:ext cx="5791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89435" y="2256916"/>
            <a:ext cx="68939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280" marR="168711"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39238" y="2256916"/>
            <a:ext cx="19305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73771" y="2256916"/>
            <a:ext cx="58334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59543" y="2256916"/>
            <a:ext cx="5353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97535" y="2256916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995639" y="2256916"/>
            <a:ext cx="43512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endParaRPr sz="2600">
              <a:latin typeface="Calibri"/>
              <a:cs typeface="Calibri"/>
            </a:endParaRPr>
          </a:p>
          <a:p>
            <a:pPr marL="27846" marR="1573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20725" y="2653155"/>
            <a:ext cx="6579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13688" y="2653155"/>
            <a:ext cx="5100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33475" y="2653155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28728" y="2653155"/>
            <a:ext cx="15721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3049395"/>
            <a:ext cx="7777653" cy="2812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352" algn="just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i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i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i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9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477192" algn="just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i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H;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549"/>
              </a:spcBef>
            </a:pP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lu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pri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0017" y="390117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596162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5981570"/>
            <a:ext cx="11752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30284" y="5981570"/>
            <a:ext cx="10030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32709" y="5981570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72318" y="5981570"/>
            <a:ext cx="16564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28828" y="598157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68186" y="5981570"/>
            <a:ext cx="5510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8588" y="5981570"/>
            <a:ext cx="11120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377810"/>
            <a:ext cx="777804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4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públi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0017" y="17889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52917" y="1808860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99359" y="1808860"/>
            <a:ext cx="9755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23014" y="1808860"/>
            <a:ext cx="6250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96177" y="1808860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63755" y="1808860"/>
            <a:ext cx="21408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ge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51280" y="1808860"/>
            <a:ext cx="412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10573" y="1808860"/>
            <a:ext cx="16387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apa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dad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194297" y="1808860"/>
            <a:ext cx="2374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2917" y="2205100"/>
            <a:ext cx="777818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3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 marR="71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2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apa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ci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dad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275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2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2997579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01543" y="2997579"/>
            <a:ext cx="12720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à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04261" y="2997579"/>
            <a:ext cx="8570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90459" y="2997579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9086" y="2997579"/>
            <a:ext cx="15971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66100" y="2997579"/>
            <a:ext cx="13395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34130" y="2997579"/>
            <a:ext cx="10935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3393819"/>
            <a:ext cx="7777109" cy="2416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877" algn="just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368750" algn="just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549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õe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nei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017" y="42456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52917" y="5850506"/>
            <a:ext cx="11277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58400" y="5850506"/>
            <a:ext cx="33530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91053" y="5850506"/>
            <a:ext cx="18272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0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96730" y="5850506"/>
            <a:ext cx="903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78709" y="585050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6246746"/>
            <a:ext cx="7332105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70228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60"/>
          <p:cNvSpPr txBox="1"/>
          <p:nvPr/>
        </p:nvSpPr>
        <p:spPr>
          <a:xfrm>
            <a:off x="1310017" y="936483"/>
            <a:ext cx="5655559" cy="1030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  <a:p>
            <a:pPr marR="12700" algn="r">
              <a:lnSpc>
                <a:spcPct val="101725"/>
              </a:lnSpc>
              <a:spcBef>
                <a:spcPts val="70"/>
              </a:spcBef>
            </a:pP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6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sz="2600" b="1" i="1" spc="19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310017" y="159079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52917" y="1610740"/>
            <a:ext cx="2363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76073" y="1610740"/>
            <a:ext cx="13273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390648" y="1610740"/>
            <a:ext cx="7939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270982" y="1610740"/>
            <a:ext cx="9568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101214" y="1610740"/>
            <a:ext cx="16452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834213" y="1610740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2917" y="2006980"/>
            <a:ext cx="903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683663" y="2006980"/>
            <a:ext cx="12271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37666" y="2006980"/>
            <a:ext cx="23817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546479" y="2006980"/>
            <a:ext cx="11229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796247" y="2006980"/>
            <a:ext cx="12087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131191" y="2006980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652917" y="2403220"/>
            <a:ext cx="133354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55576" y="2403220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786499" y="2403220"/>
            <a:ext cx="21228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57421" y="2403220"/>
            <a:ext cx="65795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518" marR="32852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896238" y="2403220"/>
            <a:ext cx="12346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344561" y="2403220"/>
            <a:ext cx="326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867530" y="2403220"/>
            <a:ext cx="56436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15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2079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02101" y="2799459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71042" y="2799459"/>
            <a:ext cx="10875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73181" y="2799459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19031" y="2799459"/>
            <a:ext cx="7242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31466" y="2799459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85034" y="2799459"/>
            <a:ext cx="15664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52917" y="3195699"/>
            <a:ext cx="3507620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32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1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10017" y="365124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88799" y="3671187"/>
            <a:ext cx="35236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40667" y="3671187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4067427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25000" y="4067427"/>
            <a:ext cx="9930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67903" y="4067427"/>
            <a:ext cx="16256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ju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45093" y="4067427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86541" y="4067427"/>
            <a:ext cx="11500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86754" y="4067427"/>
            <a:ext cx="1460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999166" y="4067427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52917" y="4463667"/>
            <a:ext cx="7777837" cy="12278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7761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tat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568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ene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às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2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dern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0017" y="491920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2917" y="5731634"/>
            <a:ext cx="166541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851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37555" y="5731634"/>
            <a:ext cx="65542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6884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63537" y="5731634"/>
            <a:ext cx="177292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45061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47744" y="5731634"/>
            <a:ext cx="22465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66830" y="5731634"/>
            <a:ext cx="562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52261" y="6127874"/>
            <a:ext cx="322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55147" y="6127874"/>
            <a:ext cx="8041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78487" y="6127874"/>
            <a:ext cx="17947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92508" y="612787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6524114"/>
            <a:ext cx="10118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26609" y="6524114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08764" y="6524114"/>
            <a:ext cx="13480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19164" y="652411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18567" y="6524114"/>
            <a:ext cx="7842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“li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63933" y="6524114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44564" y="6524114"/>
            <a:ext cx="11302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35380" y="6524114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14487" y="6524114"/>
            <a:ext cx="7168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920354"/>
            <a:ext cx="18182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10017" y="174928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52917" y="1769236"/>
            <a:ext cx="7779877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31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3609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3900" b="1" i="1" spc="-1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11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bilid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1847">
              <a:lnSpc>
                <a:spcPct val="101725"/>
              </a:lnSpc>
              <a:spcBef>
                <a:spcPts val="414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2600" b="1" spc="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0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10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11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2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10017" y="30172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3433443"/>
            <a:ext cx="49796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63827" y="3433443"/>
            <a:ext cx="27682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17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3829683"/>
            <a:ext cx="165973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10672" y="3829683"/>
            <a:ext cx="562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71431" y="3829683"/>
            <a:ext cx="9023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72281" y="3829683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60973" y="3829683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29565" y="3829683"/>
            <a:ext cx="15140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541553" y="3829683"/>
            <a:ext cx="8910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52917" y="4225923"/>
            <a:ext cx="28089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62528" y="4225923"/>
            <a:ext cx="14872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10017" y="4681464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4701411"/>
            <a:ext cx="7243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37433" y="4701411"/>
            <a:ext cx="16554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55909" y="4701411"/>
            <a:ext cx="69249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362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08172" y="4701411"/>
            <a:ext cx="10992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67139" y="4701411"/>
            <a:ext cx="6464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15742" y="4701411"/>
            <a:ext cx="123227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4744" marR="150258" algn="ctr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82760" y="4701411"/>
            <a:ext cx="54960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89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43902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52917" y="5097650"/>
            <a:ext cx="20008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93400" y="5097650"/>
            <a:ext cx="322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94221" y="5097650"/>
            <a:ext cx="5928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31271" y="5097650"/>
            <a:ext cx="11439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5493890"/>
            <a:ext cx="569844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1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00%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14201" y="5493890"/>
            <a:ext cx="20162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0017" y="634567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6365618"/>
            <a:ext cx="298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14599" y="6365618"/>
            <a:ext cx="16212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98069" y="636561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1790" y="6365618"/>
            <a:ext cx="9886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52849" y="6365618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3958" y="6365618"/>
            <a:ext cx="12195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polí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66992" y="6365618"/>
            <a:ext cx="411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40002" y="6365618"/>
            <a:ext cx="14900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761858"/>
            <a:ext cx="62043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bject 57"/>
          <p:cNvSpPr/>
          <p:nvPr/>
        </p:nvSpPr>
        <p:spPr>
          <a:xfrm>
            <a:off x="8647054" y="6541008"/>
            <a:ext cx="1144524" cy="679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10017" y="17767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652917" y="1796668"/>
            <a:ext cx="77756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52917" y="2192908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96971" y="2192908"/>
            <a:ext cx="10209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44743" y="2192908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129416" y="219290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492242" y="2192908"/>
            <a:ext cx="15721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188339" y="2192908"/>
            <a:ext cx="12591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573568" y="2192908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939189" y="2192908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317274" y="2192908"/>
            <a:ext cx="11135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2917" y="2589147"/>
            <a:ext cx="13713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23627" y="2589147"/>
            <a:ext cx="2132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2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53130" y="2589147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03783" y="2589147"/>
            <a:ext cx="12423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043005" y="2589147"/>
            <a:ext cx="13572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497340" y="2589147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192396" y="2589147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2985387"/>
            <a:ext cx="7005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10017" y="344092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2917" y="3460875"/>
            <a:ext cx="29950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7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51349" y="3460875"/>
            <a:ext cx="47796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-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52917" y="3857115"/>
            <a:ext cx="18714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08474" y="3857115"/>
            <a:ext cx="99784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69332" marR="49606">
              <a:lnSpc>
                <a:spcPts val="3120"/>
              </a:lnSpc>
              <a:spcBef>
                <a:spcPts val="18"/>
              </a:spcBef>
            </a:pP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90463" y="3857115"/>
            <a:ext cx="8098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83327" y="3857115"/>
            <a:ext cx="7269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394485" y="3857115"/>
            <a:ext cx="10290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08576" y="3857115"/>
            <a:ext cx="13298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923559" y="3857115"/>
            <a:ext cx="5084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52917" y="4253355"/>
            <a:ext cx="6815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94331" y="4253355"/>
            <a:ext cx="10088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41538" y="4253355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43736" y="4253355"/>
            <a:ext cx="15282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33821" y="4253355"/>
            <a:ext cx="18508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45486" y="4253355"/>
            <a:ext cx="68628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4649595"/>
            <a:ext cx="1872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24654" y="4649595"/>
            <a:ext cx="52967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10017" y="51051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5125082"/>
            <a:ext cx="16503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02967" y="5125082"/>
            <a:ext cx="15413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42587" y="5125082"/>
            <a:ext cx="13974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39422" y="5125082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59093" y="5125082"/>
            <a:ext cx="11133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71337" y="5125082"/>
            <a:ext cx="11611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917" y="5521322"/>
            <a:ext cx="777825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mun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7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46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47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ru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4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rup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1752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2917" y="6313802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43401" y="6313802"/>
            <a:ext cx="10848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2864" y="631380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58005" y="6313802"/>
            <a:ext cx="12715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ebe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23647" y="6313802"/>
            <a:ext cx="16119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30467" y="6313802"/>
            <a:ext cx="6579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81858" y="6313802"/>
            <a:ext cx="17472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710042"/>
            <a:ext cx="20149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10017" y="173709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1757044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27835" y="1757044"/>
            <a:ext cx="71419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40253" y="1757044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59924" y="1757044"/>
            <a:ext cx="12292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zi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89028" y="1757044"/>
            <a:ext cx="121958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08032" y="1757044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26179" y="1757044"/>
            <a:ext cx="25686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194679" y="1757044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2153284"/>
            <a:ext cx="7776268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0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0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0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0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om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pa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ilh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100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1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8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0017" y="3401305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917" y="3421251"/>
            <a:ext cx="11752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10828" y="3421251"/>
            <a:ext cx="89900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92484" y="3421251"/>
            <a:ext cx="12346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09743" y="3421251"/>
            <a:ext cx="5347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25855" y="3421251"/>
            <a:ext cx="36076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5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2917" y="3817491"/>
            <a:ext cx="735996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ú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2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Ou</a:t>
            </a:r>
            <a:r>
              <a:rPr sz="3900" b="1" spc="2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2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12317" y="3817491"/>
            <a:ext cx="41939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114" marR="284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341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  <a:p>
            <a:pPr marL="57990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4609971"/>
            <a:ext cx="8689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07053" y="4609971"/>
            <a:ext cx="15084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6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61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01201" y="4609971"/>
            <a:ext cx="7737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59458" y="4609971"/>
            <a:ext cx="8948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be</a:t>
            </a:r>
            <a:r>
              <a:rPr sz="3900" b="1" spc="-17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40947" y="4609971"/>
            <a:ext cx="3741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99557" y="4609971"/>
            <a:ext cx="8520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37339" y="4609971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08412" y="4609971"/>
            <a:ext cx="106349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7" y="5006210"/>
            <a:ext cx="7774498" cy="20995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56037" algn="just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euni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indent="0" algn="just">
              <a:lnSpc>
                <a:spcPts val="3120"/>
              </a:lnSpc>
              <a:spcBef>
                <a:spcPts val="568"/>
              </a:spcBef>
            </a:pP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2600" b="1" spc="-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ip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ribuíd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4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2600" b="1" spc="5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62061" algn="just">
              <a:lnSpc>
                <a:spcPct val="101725"/>
              </a:lnSpc>
              <a:spcBef>
                <a:spcPts val="488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i="1" spc="-44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6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be</a:t>
            </a:r>
            <a:r>
              <a:rPr sz="26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ro</a:t>
            </a:r>
            <a:r>
              <a:rPr sz="26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600" b="1" i="1" spc="-8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eine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t.</a:t>
            </a:r>
            <a:r>
              <a:rPr sz="2600" b="1" spc="-5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.,</a:t>
            </a:r>
            <a:r>
              <a:rPr sz="2600" b="1" spc="-5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1998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5461752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729719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2020702" y="1533143"/>
            <a:ext cx="6373367" cy="4119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11541" y="938007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4659" y="938007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9727" y="938007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50395" y="938007"/>
            <a:ext cx="37884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60388" y="938007"/>
            <a:ext cx="88646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76275" y="938007"/>
            <a:ext cx="97349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1541" y="5405364"/>
            <a:ext cx="190753" cy="17825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16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54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54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4441" y="5425310"/>
            <a:ext cx="167034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25105" y="5425310"/>
            <a:ext cx="346121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4441" y="5900798"/>
            <a:ext cx="4938125" cy="1307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íqu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32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7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7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sos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70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–</a:t>
            </a:r>
            <a:r>
              <a:rPr sz="2600" b="1" spc="-6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-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úni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10017" y="157860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2917" y="1598548"/>
            <a:ext cx="7778825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20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e-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1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20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2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331">
              <a:lnSpc>
                <a:spcPts val="3120"/>
              </a:lnSpc>
              <a:spcBef>
                <a:spcPts val="18"/>
              </a:spcBef>
            </a:pP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ha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bel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1614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1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ie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2787267"/>
            <a:ext cx="10009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59340" y="2787267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53431" y="2787267"/>
            <a:ext cx="16105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69482" y="2787267"/>
            <a:ext cx="67658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51544" y="2787267"/>
            <a:ext cx="12635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19983" y="2787267"/>
            <a:ext cx="16839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09429" y="2787267"/>
            <a:ext cx="4199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3183507"/>
            <a:ext cx="299377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4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80546" y="3183507"/>
            <a:ext cx="12282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40739" y="3183507"/>
            <a:ext cx="30906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4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0017" y="403528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52917" y="4055235"/>
            <a:ext cx="7778294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447">
              <a:lnSpc>
                <a:spcPts val="2750"/>
              </a:lnSpc>
              <a:spcBef>
                <a:spcPts val="137"/>
              </a:spcBef>
            </a:pP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75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i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 marR="1968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2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28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2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nhe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29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243954"/>
            <a:ext cx="836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90176" y="5243954"/>
            <a:ext cx="11991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rol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90082" y="5243954"/>
            <a:ext cx="412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02131" y="5243954"/>
            <a:ext cx="10656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68133" y="5243954"/>
            <a:ext cx="4159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5017" y="5243954"/>
            <a:ext cx="8581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44035" y="5243954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38246" y="5243954"/>
            <a:ext cx="16912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ori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ç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ã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917" y="5640194"/>
            <a:ext cx="7776668" cy="1624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89665" algn="just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68"/>
              </a:spcBef>
            </a:pP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bi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2600" b="1" spc="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Há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8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3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69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10017" y="609573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10017" y="193674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52917" y="1956688"/>
            <a:ext cx="13695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116291" y="1956688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62371" y="1956688"/>
            <a:ext cx="9857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39847" y="1956688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70670" y="1956688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484251" y="1956688"/>
            <a:ext cx="96917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546715" y="1956688"/>
            <a:ext cx="11879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27205" y="1956688"/>
            <a:ext cx="125773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178730" y="1956688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52917" y="2352928"/>
            <a:ext cx="967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33668" y="2352928"/>
            <a:ext cx="95002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797593" y="2352928"/>
            <a:ext cx="15725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483310" y="2352928"/>
            <a:ext cx="17968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ujei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93267" y="2352928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02039" y="2352928"/>
            <a:ext cx="5944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809548" y="2352928"/>
            <a:ext cx="6213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2749167"/>
            <a:ext cx="77765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52917" y="3145407"/>
            <a:ext cx="12426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89659" y="3145407"/>
            <a:ext cx="4896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73082" y="3145407"/>
            <a:ext cx="18255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93902" y="3145407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09091" y="3145407"/>
            <a:ext cx="33211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2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3541647"/>
            <a:ext cx="31334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moni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ê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nci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0017" y="399718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52917" y="4017135"/>
            <a:ext cx="5604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96044" y="4017135"/>
            <a:ext cx="168820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5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67234" y="4017135"/>
            <a:ext cx="26544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9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05109" y="4017135"/>
            <a:ext cx="6747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64557" y="4017135"/>
            <a:ext cx="10042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ujei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652951" y="4017135"/>
            <a:ext cx="7767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52917" y="4413375"/>
            <a:ext cx="7776149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ujei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10017" y="526515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5285102"/>
            <a:ext cx="6668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04228" y="5285102"/>
            <a:ext cx="11882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78606" y="528510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06128" y="5285102"/>
            <a:ext cx="13411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34420" y="5285102"/>
            <a:ext cx="7153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36248" y="5285102"/>
            <a:ext cx="52325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45509" y="5285102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28373" y="5285102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36010" y="5285102"/>
            <a:ext cx="96612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89330" y="5285102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2755" y="5681342"/>
            <a:ext cx="1368648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61" marR="49606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25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ju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865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22091" y="5681342"/>
            <a:ext cx="6407616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784" marR="84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“po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3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74933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4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az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10017" y="17386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52917" y="1758568"/>
            <a:ext cx="777944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11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8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4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8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ujei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1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rui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2917" y="2551047"/>
            <a:ext cx="9579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05278" y="2551047"/>
            <a:ext cx="41276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11816" y="2551047"/>
            <a:ext cx="18102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ol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3900" b="1" i="1" spc="17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17319" y="2551047"/>
            <a:ext cx="20167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30269" y="2551047"/>
            <a:ext cx="13615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ídu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88775" y="2551047"/>
            <a:ext cx="242954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463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  <a:p>
            <a:pPr marL="14163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917" y="2947287"/>
            <a:ext cx="19153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12454" y="2947287"/>
            <a:ext cx="5479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05037" y="2947287"/>
            <a:ext cx="6847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33235" y="2947287"/>
            <a:ext cx="7569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33605" y="2947287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18099" y="2947287"/>
            <a:ext cx="7168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78423" y="2947287"/>
            <a:ext cx="967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52917" y="3343527"/>
            <a:ext cx="7778303" cy="2020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562610" algn="just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lun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ts val="3120"/>
              </a:lnSpc>
              <a:spcBef>
                <a:spcPts val="568"/>
              </a:spcBef>
            </a:pP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2600" b="1" spc="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2600" b="1" spc="2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15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2600" b="1" spc="1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2600" b="1" spc="-19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4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at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29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2600" b="1" spc="-64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-9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ujei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54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eq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14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59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2600" b="1" spc="9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2600" b="1" spc="-25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2600" b="1" spc="-14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2600" b="1" spc="-39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0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2600" b="1" spc="-89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2600" b="1" spc="4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2600" b="1" spc="-4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2600" b="1" spc="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3799068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10017" y="5463276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2917" y="5483222"/>
            <a:ext cx="23708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89792" y="5483222"/>
            <a:ext cx="53424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ujei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equi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4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5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6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2917" y="5879462"/>
            <a:ext cx="11520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2130" y="5879462"/>
            <a:ext cx="114731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6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26631" y="5879462"/>
            <a:ext cx="9691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82999" y="5879462"/>
            <a:ext cx="9219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89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6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92176" y="5879462"/>
            <a:ext cx="11866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65030" y="5879462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70985" y="5879462"/>
            <a:ext cx="1459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ên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2917" y="6275702"/>
            <a:ext cx="2360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40305" y="6275702"/>
            <a:ext cx="53897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1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ce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2917" y="6671942"/>
            <a:ext cx="37714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3293</Words>
  <Application>Microsoft Office PowerPoint</Application>
  <PresentationFormat>Personalizar</PresentationFormat>
  <Paragraphs>1228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familia</dc:creator>
  <cp:lastModifiedBy>familia</cp:lastModifiedBy>
  <cp:revision>1</cp:revision>
  <dcterms:modified xsi:type="dcterms:W3CDTF">2014-09-18T19:15:37Z</dcterms:modified>
</cp:coreProperties>
</file>