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10693400" cy="7556500"/>
  <p:notesSz cx="10693400" cy="75565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5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10017" y="201903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52917" y="2038984"/>
            <a:ext cx="777765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5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bil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52917" y="2435224"/>
            <a:ext cx="1258598" cy="1227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298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ct val="101725"/>
              </a:lnSpc>
              <a:spcBef>
                <a:spcPts val="414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be-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08821" y="2435224"/>
            <a:ext cx="6522488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641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3900" b="1" spc="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pu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ribuíd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10017" y="328700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81896" y="3306951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69916" y="3306951"/>
            <a:ext cx="117177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34158" y="3306951"/>
            <a:ext cx="8213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46334" y="3306951"/>
            <a:ext cx="206630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404234" y="3306951"/>
            <a:ext cx="10259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3703191"/>
            <a:ext cx="1672386" cy="1624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35780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14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33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3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20326" y="3703191"/>
            <a:ext cx="104734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2235" marR="18928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97744" y="3703191"/>
            <a:ext cx="5034658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863" marR="1045">
              <a:lnSpc>
                <a:spcPts val="2750"/>
              </a:lnSpc>
              <a:spcBef>
                <a:spcPts val="137"/>
              </a:spcBef>
            </a:pP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36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5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35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7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19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1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m-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10017" y="495121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76935" y="4971159"/>
            <a:ext cx="10038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31784" y="4971159"/>
            <a:ext cx="49990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35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5367398"/>
            <a:ext cx="7777696" cy="1624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7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4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5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6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3900" b="1" spc="4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7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8881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nibilid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lé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pri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1119">
              <a:lnSpc>
                <a:spcPts val="3120"/>
              </a:lnSpc>
              <a:spcBef>
                <a:spcPts val="549"/>
              </a:spcBef>
            </a:pP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44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46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46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46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4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44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2600" b="1" spc="-9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seg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ur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600" b="1" i="1" spc="-25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621917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10017" y="174319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52917" y="1763140"/>
            <a:ext cx="685014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589528" y="1763140"/>
            <a:ext cx="8435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DS</a:t>
            </a:r>
            <a:r>
              <a:rPr sz="3900" b="1" spc="-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52917" y="2159380"/>
            <a:ext cx="7790750" cy="2020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928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ú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ber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14064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0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0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60461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14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2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ch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2600" b="1" i="1" spc="-9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600" b="1" i="1" spc="2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2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2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2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2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  <a:p>
            <a:pPr marL="12700" marR="12966">
              <a:lnSpc>
                <a:spcPts val="3120"/>
              </a:lnSpc>
              <a:spcBef>
                <a:spcPts val="156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ôm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10017" y="340740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52917" y="4219827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15260" y="4219827"/>
            <a:ext cx="211911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79476" y="4219827"/>
            <a:ext cx="4911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114715" y="4219827"/>
            <a:ext cx="147587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735721" y="4219827"/>
            <a:ext cx="4309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310528" y="4219827"/>
            <a:ext cx="128738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nú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43044" y="4219827"/>
            <a:ext cx="6879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52917" y="4616067"/>
            <a:ext cx="673394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10017" y="5071608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52917" y="5091554"/>
            <a:ext cx="61263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99075" y="5091554"/>
            <a:ext cx="5485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79635" y="5091554"/>
            <a:ext cx="17080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21223" y="5091554"/>
            <a:ext cx="5479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03138" y="5091554"/>
            <a:ext cx="12570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92215" y="5091554"/>
            <a:ext cx="19398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5487794"/>
            <a:ext cx="195263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69554" y="5487794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50039" y="5487794"/>
            <a:ext cx="21794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crip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ss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93010" y="5487794"/>
            <a:ext cx="595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51135" y="5487794"/>
            <a:ext cx="15778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2917" y="5884034"/>
            <a:ext cx="70740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67216" y="6339575"/>
            <a:ext cx="190753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16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053728" y="6359522"/>
            <a:ext cx="2891201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bject 43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10017" y="178281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52917" y="1802764"/>
            <a:ext cx="4081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142120" y="1802764"/>
            <a:ext cx="100838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ch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231684" y="1802764"/>
            <a:ext cx="146163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é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ri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774067" y="1802764"/>
            <a:ext cx="5485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403752" y="1802764"/>
            <a:ext cx="17781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264503" y="1802764"/>
            <a:ext cx="595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941271" y="1802764"/>
            <a:ext cx="116909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192142" y="1802764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52917" y="2199004"/>
            <a:ext cx="1964861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5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639801" y="2199004"/>
            <a:ext cx="579103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82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1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  <a:p>
            <a:pPr marL="16682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crip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si</a:t>
            </a:r>
            <a:r>
              <a:rPr sz="3900" b="1" i="1" spc="-29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ma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530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1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-9" baseline="1050" dirty="0" smtClean="0">
                <a:solidFill>
                  <a:srgbClr val="FF0000"/>
                </a:solidFill>
                <a:latin typeface="Calibri"/>
                <a:cs typeface="Calibri"/>
              </a:rPr>
              <a:t>é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ri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525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52917" y="2991483"/>
            <a:ext cx="12310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29088" y="2991483"/>
            <a:ext cx="54706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721256" y="2991483"/>
            <a:ext cx="16184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nhe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484880" y="2991483"/>
            <a:ext cx="8363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464769" y="2991483"/>
            <a:ext cx="12570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865453" y="2991483"/>
            <a:ext cx="15647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2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2917" y="3387723"/>
            <a:ext cx="492329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10017" y="384326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52917" y="3863211"/>
            <a:ext cx="298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56687" y="3863211"/>
            <a:ext cx="186097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21980" y="3863211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80253" y="3863211"/>
            <a:ext cx="23536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840610" y="3863211"/>
            <a:ext cx="10679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sui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012974" y="3863211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355989" y="3863211"/>
            <a:ext cx="107603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52917" y="4259451"/>
            <a:ext cx="77768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5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5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5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5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52917" y="4655691"/>
            <a:ext cx="4172072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  <a:p>
            <a:pPr marL="12700" marR="11403">
              <a:lnSpc>
                <a:spcPct val="101725"/>
              </a:lnSpc>
              <a:spcBef>
                <a:spcPts val="432"/>
              </a:spcBef>
            </a:pP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Ge</a:t>
            </a:r>
            <a:r>
              <a:rPr sz="2600" b="1" spc="-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21055" y="4655691"/>
            <a:ext cx="3610552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940" marR="49606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10017" y="511123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52917" y="5527418"/>
            <a:ext cx="9872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07568" y="5527418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93353" y="5527418"/>
            <a:ext cx="19803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41487" y="5527418"/>
            <a:ext cx="6884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96414" y="5527418"/>
            <a:ext cx="12002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62980" y="5527418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71857" y="5527418"/>
            <a:ext cx="6594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52917" y="5923658"/>
            <a:ext cx="4996550" cy="1227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2698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â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14"/>
              </a:spcBef>
            </a:pP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eque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ên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49127" y="5923658"/>
            <a:ext cx="278005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017" y="677543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50155" y="6795386"/>
            <a:ext cx="17857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10017" y="176148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52917" y="1781428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012595" y="1781428"/>
            <a:ext cx="122603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25096" y="1781428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51093" y="1781428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73968" y="1781428"/>
            <a:ext cx="32775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ch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ve</a:t>
            </a:r>
            <a:r>
              <a:rPr sz="3900" b="1" i="1" spc="59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é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61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336023" y="1781428"/>
            <a:ext cx="85333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273170" y="1781428"/>
            <a:ext cx="83478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192099" y="1781428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52917" y="2177668"/>
            <a:ext cx="118347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33237" y="2177668"/>
            <a:ext cx="12310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60479" y="2177668"/>
            <a:ext cx="22770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33941" y="2177668"/>
            <a:ext cx="279669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52917" y="2573907"/>
            <a:ext cx="777649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5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9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9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ça</a:t>
            </a:r>
            <a:r>
              <a:rPr sz="3900" b="1" spc="5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5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49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10017" y="342568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52917" y="3445635"/>
            <a:ext cx="55555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crip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ss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as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é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ri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97810" y="3445635"/>
            <a:ext cx="213188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-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3841875"/>
            <a:ext cx="7777747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  <a:p>
            <a:pPr marL="12700" marR="690">
              <a:lnSpc>
                <a:spcPts val="3120"/>
              </a:lnSpc>
              <a:spcBef>
                <a:spcPts val="18"/>
              </a:spcBef>
            </a:pP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10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44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Há</a:t>
            </a:r>
            <a:r>
              <a:rPr sz="3900" b="1" spc="44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4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4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5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5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5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0017" y="508989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5109842"/>
            <a:ext cx="7243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66745" y="5109842"/>
            <a:ext cx="214528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6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01108" y="5109842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10515" y="5109842"/>
            <a:ext cx="205964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56624" y="5109842"/>
            <a:ext cx="16426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89474" y="5109842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5506082"/>
            <a:ext cx="7788146" cy="1624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533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pri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pú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a.</a:t>
            </a:r>
            <a:r>
              <a:rPr sz="3900" b="1" spc="1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1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  <a:p>
            <a:pPr marL="12700" marR="58139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nhe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ch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69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ú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li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14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30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30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30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DS</a:t>
            </a:r>
            <a:r>
              <a:rPr sz="2600" b="1" spc="30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30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30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3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30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58139">
              <a:lnSpc>
                <a:spcPts val="3120"/>
              </a:lnSpc>
              <a:spcBef>
                <a:spcPts val="156"/>
              </a:spcBef>
            </a:pP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as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3900" b="1" i="1" spc="-64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–</a:t>
            </a:r>
            <a:r>
              <a:rPr sz="3900" b="1" spc="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u="heavy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i="1" u="heavy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=H</a:t>
            </a:r>
            <a:r>
              <a:rPr sz="3900" b="1" i="1" u="heavy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i="1" u="heavy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i="1" u="heavy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635786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386719" y="1304543"/>
            <a:ext cx="7641335" cy="59024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bject 45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310017" y="178281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652917" y="1802764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047632" y="1802764"/>
            <a:ext cx="18561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ã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022736" y="1802764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383785" y="1802764"/>
            <a:ext cx="169731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202622" y="1802764"/>
            <a:ext cx="11966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517427" y="1802764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799477" y="1802764"/>
            <a:ext cx="1607886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878" marR="461" algn="ctr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R="1572" algn="ctr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algn="ctr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9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52917" y="2199004"/>
            <a:ext cx="479842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3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3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496874" y="2199004"/>
            <a:ext cx="126508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  <a:p>
            <a:pPr marL="22800" marR="4960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52917" y="2595243"/>
            <a:ext cx="4309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166763" y="2595243"/>
            <a:ext cx="228704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6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538851" y="2595243"/>
            <a:ext cx="56578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No</a:t>
            </a:r>
            <a:endParaRPr sz="2600">
              <a:latin typeface="Calibri"/>
              <a:cs typeface="Calibri"/>
            </a:endParaRPr>
          </a:p>
          <a:p>
            <a:pPr marL="160089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093822" y="2595243"/>
            <a:ext cx="6840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862039" y="2595243"/>
            <a:ext cx="5607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52917" y="2991483"/>
            <a:ext cx="9288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692643" y="2991483"/>
            <a:ext cx="9487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751797" y="2991483"/>
            <a:ext cx="82131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15056" y="2991483"/>
            <a:ext cx="12422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567862" y="2991483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916973" y="2991483"/>
            <a:ext cx="10871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114727" y="2991483"/>
            <a:ext cx="131635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52917" y="3387723"/>
            <a:ext cx="345217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6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5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170434" y="3387723"/>
            <a:ext cx="425923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6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5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10017" y="423950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52917" y="4259451"/>
            <a:ext cx="7780456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3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3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ípi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3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10017" y="511123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52917" y="5131178"/>
            <a:ext cx="1196627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eri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02165" y="5131178"/>
            <a:ext cx="596832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93497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88816" y="5131178"/>
            <a:ext cx="48837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108" marR="4960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13406" y="5131178"/>
            <a:ext cx="968221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72253" marR="150807" algn="ctr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36658" y="5131178"/>
            <a:ext cx="4351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02191" y="5131178"/>
            <a:ext cx="179783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30904" y="5131178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04145" y="5131178"/>
            <a:ext cx="15266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89891" y="5527418"/>
            <a:ext cx="19283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ori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z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34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51978" y="5527418"/>
            <a:ext cx="12545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39948" y="5527418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11919" y="5527418"/>
            <a:ext cx="7176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ação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52917" y="5923658"/>
            <a:ext cx="17093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equi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01618" y="5923658"/>
            <a:ext cx="60286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6319898"/>
            <a:ext cx="6691003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per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ssõ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per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677543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40"/>
          <p:cNvSpPr txBox="1"/>
          <p:nvPr/>
        </p:nvSpPr>
        <p:spPr>
          <a:xfrm>
            <a:off x="1310017" y="936483"/>
            <a:ext cx="5338225" cy="14737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  <a:p>
            <a:pPr marL="12700" marR="83896">
              <a:lnSpc>
                <a:spcPct val="95825"/>
              </a:lnSpc>
              <a:spcBef>
                <a:spcPts val="375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52917" y="2074036"/>
            <a:ext cx="1828697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033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525658" y="2074036"/>
            <a:ext cx="183196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4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ori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435483" y="2074036"/>
            <a:ext cx="199873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5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512293" y="2074036"/>
            <a:ext cx="191936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509733" y="2470276"/>
            <a:ext cx="59210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1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52917" y="2866515"/>
            <a:ext cx="4151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212465" y="2866515"/>
            <a:ext cx="11955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551947" y="2866515"/>
            <a:ext cx="171126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udi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407594" y="2866515"/>
            <a:ext cx="5944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148632" y="2866515"/>
            <a:ext cx="175374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046317" y="2866515"/>
            <a:ext cx="138603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nh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52917" y="3262755"/>
            <a:ext cx="7776714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ú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lh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10017" y="411453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52917" y="4134483"/>
            <a:ext cx="5431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26427" y="4134483"/>
            <a:ext cx="66793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23505" y="4134483"/>
            <a:ext cx="81659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71488" y="4134483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21639" y="4134483"/>
            <a:ext cx="15285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80012" y="4134483"/>
            <a:ext cx="83378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244678" y="4134483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761472" y="4134483"/>
            <a:ext cx="16716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75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52917" y="4530723"/>
            <a:ext cx="106507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58400" y="4530723"/>
            <a:ext cx="9184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17399" y="4530723"/>
            <a:ext cx="13002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730" y="4530723"/>
            <a:ext cx="10635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563243" y="4530723"/>
            <a:ext cx="13017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07098" y="4530723"/>
            <a:ext cx="6879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36354" y="4530723"/>
            <a:ext cx="5944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4926963"/>
            <a:ext cx="7778147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dei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3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3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2600" b="1" spc="3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3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3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34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3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0017" y="538250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5798690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25000" y="5798690"/>
            <a:ext cx="92206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98262" y="5798690"/>
            <a:ext cx="14223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71273" y="5798690"/>
            <a:ext cx="181827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42275" y="5798690"/>
            <a:ext cx="5470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2055" y="5798690"/>
            <a:ext cx="12195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lí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2875" y="5798690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194930"/>
            <a:ext cx="28920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10017" y="178281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52917" y="1802764"/>
            <a:ext cx="4925461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5283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0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rne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çam</a:t>
            </a:r>
            <a:r>
              <a:rPr sz="3900" b="1" spc="3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0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30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13535" y="1802764"/>
            <a:ext cx="2817231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25141" marR="559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pr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ípi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1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52917" y="2595243"/>
            <a:ext cx="6847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00343" y="2595243"/>
            <a:ext cx="197878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43321" y="2595243"/>
            <a:ext cx="180792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57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13916" y="2595243"/>
            <a:ext cx="196208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55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40188" y="2595243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2991483"/>
            <a:ext cx="7776818" cy="1227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7761">
              <a:lnSpc>
                <a:spcPts val="2750"/>
              </a:lnSpc>
              <a:spcBef>
                <a:spcPts val="137"/>
              </a:spcBef>
            </a:pP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568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1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equ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e-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17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DS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0017" y="344702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4259451"/>
            <a:ext cx="2047797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97414" y="4259451"/>
            <a:ext cx="27906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85913" y="4259451"/>
            <a:ext cx="5100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93238" y="4259451"/>
            <a:ext cx="72545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16588" y="4259451"/>
            <a:ext cx="13135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7216" y="511123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3728" y="5131178"/>
            <a:ext cx="7376889" cy="2020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826" algn="just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a:</a:t>
            </a:r>
            <a:r>
              <a:rPr sz="3900" b="1" spc="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1596091" algn="just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–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+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algn="just">
              <a:lnSpc>
                <a:spcPts val="3120"/>
              </a:lnSpc>
              <a:spcBef>
                <a:spcPts val="549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a: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Au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equi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pedid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9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?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67216" y="598296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bject 47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310017" y="178281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652917" y="1802764"/>
            <a:ext cx="77789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652917" y="2199004"/>
            <a:ext cx="14990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49516" y="2199004"/>
            <a:ext cx="77527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524182" y="2199004"/>
            <a:ext cx="4911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313344" y="2199004"/>
            <a:ext cx="123228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845457" y="2199004"/>
            <a:ext cx="5100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654426" y="2199004"/>
            <a:ext cx="104796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999930" y="2199004"/>
            <a:ext cx="4297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652917" y="2595243"/>
            <a:ext cx="7778077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bele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i="1" spc="1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eg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ur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1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25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ess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2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10017" y="344702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652917" y="3466971"/>
            <a:ext cx="5604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306712" y="3466971"/>
            <a:ext cx="18897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91244" y="3466971"/>
            <a:ext cx="14288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813573" y="3466971"/>
            <a:ext cx="164658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556525" y="3466971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891666" y="3466971"/>
            <a:ext cx="153839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52917" y="3863211"/>
            <a:ext cx="95155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745797" y="3863211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25388" y="3863211"/>
            <a:ext cx="39199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açã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187419" y="3863211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568280" y="3863211"/>
            <a:ext cx="130298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013324" y="3863211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52917" y="4259451"/>
            <a:ext cx="169792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544202" y="4259451"/>
            <a:ext cx="6397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377812" y="4259451"/>
            <a:ext cx="59288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64569" y="4259451"/>
            <a:ext cx="42665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52917" y="4655691"/>
            <a:ext cx="7775254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errup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8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0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8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10017" y="511123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52917" y="5527418"/>
            <a:ext cx="992657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44957" y="5527418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63104" y="5527418"/>
            <a:ext cx="97886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40334" y="5527418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77252" y="5527418"/>
            <a:ext cx="119572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73163" y="5527418"/>
            <a:ext cx="4151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86992" y="5527418"/>
            <a:ext cx="25947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80737" y="5527418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33183" y="5923658"/>
            <a:ext cx="9993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17280" y="5923658"/>
            <a:ext cx="13909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89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93184" y="5923658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75109" y="5923658"/>
            <a:ext cx="6796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39506" y="5923658"/>
            <a:ext cx="161197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37765" y="5923658"/>
            <a:ext cx="5944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6319898"/>
            <a:ext cx="7688401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luen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-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-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a.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2600" b="1" spc="-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677543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10017" y="194131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52917" y="1961260"/>
            <a:ext cx="777748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ro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olo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2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3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ã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-1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52917" y="2357500"/>
            <a:ext cx="253486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ú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[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23188" y="2357500"/>
            <a:ext cx="520965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]</a:t>
            </a:r>
            <a:r>
              <a:rPr sz="3900" b="1" spc="2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52917" y="2753739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390645" y="2753739"/>
            <a:ext cx="10453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76204" y="2753739"/>
            <a:ext cx="4911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08395" y="2753739"/>
            <a:ext cx="22205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571018" y="2753739"/>
            <a:ext cx="8125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524102" y="2753739"/>
            <a:ext cx="5100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174110" y="2753739"/>
            <a:ext cx="125555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52917" y="3149979"/>
            <a:ext cx="25332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189528" y="3149979"/>
            <a:ext cx="51469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públi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10017" y="360552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52917" y="3625467"/>
            <a:ext cx="43087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06064" y="3625467"/>
            <a:ext cx="22806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prin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09007" y="3625467"/>
            <a:ext cx="238230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113555" y="3625467"/>
            <a:ext cx="13873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623183" y="3625467"/>
            <a:ext cx="81068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52917" y="4021707"/>
            <a:ext cx="54947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67216" y="4477248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53728" y="4497195"/>
            <a:ext cx="2164961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ilh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61949" y="4497195"/>
            <a:ext cx="397335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46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4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46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366120" y="4497195"/>
            <a:ext cx="10653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67216" y="534897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53728" y="5368922"/>
            <a:ext cx="737800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1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3900" b="1" spc="2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7216" y="622070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3728" y="6240650"/>
            <a:ext cx="187624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públi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0719" y="6240650"/>
            <a:ext cx="143320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24664" y="6240650"/>
            <a:ext cx="16572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61888" y="6240650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561391" y="6240650"/>
            <a:ext cx="8694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bject 48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310017" y="180110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652917" y="1821052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140610" y="1821052"/>
            <a:ext cx="187929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233591" y="1821052"/>
            <a:ext cx="121703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663585" y="1821052"/>
            <a:ext cx="5100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386459" y="1821052"/>
            <a:ext cx="6847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284177" y="1821052"/>
            <a:ext cx="8694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366120" y="1821052"/>
            <a:ext cx="10638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52917" y="2217292"/>
            <a:ext cx="215898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956498" y="2217292"/>
            <a:ext cx="8363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937911" y="2217292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334284" y="2217292"/>
            <a:ext cx="21088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585369" y="2217292"/>
            <a:ext cx="3221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051867" y="2217292"/>
            <a:ext cx="13796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52917" y="2613531"/>
            <a:ext cx="7778302" cy="1624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3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a”</a:t>
            </a:r>
            <a:r>
              <a:rPr sz="3900" b="1" spc="3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3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xt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1939" indent="0">
              <a:lnSpc>
                <a:spcPts val="3120"/>
              </a:lnSpc>
              <a:spcBef>
                <a:spcPts val="549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3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3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34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34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34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3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34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0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0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a”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0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0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0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10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0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0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310017" y="346531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52917" y="4277739"/>
            <a:ext cx="7737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587374" y="4277739"/>
            <a:ext cx="76264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509345" y="4277739"/>
            <a:ext cx="10608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728299" y="4277739"/>
            <a:ext cx="17815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5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55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670236" y="4277739"/>
            <a:ext cx="173143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nh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5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561284" y="4277739"/>
            <a:ext cx="87094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2917" y="4673979"/>
            <a:ext cx="7777834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–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ro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olo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2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6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desaf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io-r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esp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4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is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4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5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4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1)</a:t>
            </a:r>
            <a:r>
              <a:rPr sz="2600" b="1" spc="4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4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4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10017" y="512952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52917" y="5545706"/>
            <a:ext cx="14254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25603" y="5545706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170011" y="5545706"/>
            <a:ext cx="71388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30088" y="5545706"/>
            <a:ext cx="16584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34729" y="5545706"/>
            <a:ext cx="6847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965976" y="5545706"/>
            <a:ext cx="79651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10250" y="5545706"/>
            <a:ext cx="41992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78881" marR="947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52917" y="5941946"/>
            <a:ext cx="18714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28286" y="5941946"/>
            <a:ext cx="9978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31611" y="5941946"/>
            <a:ext cx="81140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45811" y="5941946"/>
            <a:ext cx="12215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70707" y="5941946"/>
            <a:ext cx="4562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31756" y="5941946"/>
            <a:ext cx="154122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2917" y="6338186"/>
            <a:ext cx="12423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10427" y="6338186"/>
            <a:ext cx="8159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41775" y="6338186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78995" y="6338186"/>
            <a:ext cx="13499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43776" y="6338186"/>
            <a:ext cx="8864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c)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46442" y="6338186"/>
            <a:ext cx="6879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51314" y="6338186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20255" y="6338186"/>
            <a:ext cx="12101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734426"/>
            <a:ext cx="33912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m2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bject 60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310017" y="183920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652917" y="1859152"/>
            <a:ext cx="778018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9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9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[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4]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652917" y="2255392"/>
            <a:ext cx="404518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796972" y="2255392"/>
            <a:ext cx="11854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079749" y="2255392"/>
            <a:ext cx="195375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libi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9132264" y="2255392"/>
            <a:ext cx="298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652917" y="2651631"/>
            <a:ext cx="6247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361796" y="2651631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863179" y="2651631"/>
            <a:ext cx="595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541471" y="2651631"/>
            <a:ext cx="65076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276377" y="2651631"/>
            <a:ext cx="77527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134635" y="2651631"/>
            <a:ext cx="115155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369316" y="2651631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693789" y="2651631"/>
            <a:ext cx="4911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268069" y="2651631"/>
            <a:ext cx="138717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739383" y="2651631"/>
            <a:ext cx="69097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652917" y="3047871"/>
            <a:ext cx="64846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10017" y="350341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52917" y="3523359"/>
            <a:ext cx="68162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427108" y="3523359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905802" y="3523359"/>
            <a:ext cx="12815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79143" y="3523359"/>
            <a:ext cx="181458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uíd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188030" y="3523359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518853" y="3523359"/>
            <a:ext cx="14604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071830" y="3523359"/>
            <a:ext cx="77527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939231" y="3523359"/>
            <a:ext cx="4926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52917" y="3919599"/>
            <a:ext cx="21443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799098" y="3919599"/>
            <a:ext cx="103195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67216" y="437514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053728" y="4395087"/>
            <a:ext cx="7243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879749" y="4395087"/>
            <a:ext cx="80860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789629" y="4395087"/>
            <a:ext cx="70892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63542" marR="50077" algn="ctr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626592" y="4395087"/>
            <a:ext cx="31252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854604" y="4395087"/>
            <a:ext cx="12330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190150" y="4395087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53728" y="4791327"/>
            <a:ext cx="1702318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quin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876307" y="4791327"/>
            <a:ext cx="205993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337744" y="4791327"/>
            <a:ext cx="118207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922394" y="4791327"/>
            <a:ext cx="50848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56600" y="5187566"/>
            <a:ext cx="385292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–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67216" y="5643108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053728" y="5663054"/>
            <a:ext cx="7378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à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53728" y="6059294"/>
            <a:ext cx="139354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02028" y="6059294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51948" y="6059294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25527" y="6059294"/>
            <a:ext cx="12905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68751" y="6059294"/>
            <a:ext cx="9982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20552" y="6059294"/>
            <a:ext cx="12718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43922" y="6059294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53728" y="6455534"/>
            <a:ext cx="111556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25100" y="6455534"/>
            <a:ext cx="15587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5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38070" y="6455534"/>
            <a:ext cx="54855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42431" y="6455534"/>
            <a:ext cx="12246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22882" y="6455534"/>
            <a:ext cx="54703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25718" y="6455534"/>
            <a:ext cx="80483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6358" y="6455534"/>
            <a:ext cx="6451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3728" y="6851774"/>
            <a:ext cx="293590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bili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3900" b="1" spc="5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990320" y="6851774"/>
            <a:ext cx="16293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10017" y="159841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52917" y="1618360"/>
            <a:ext cx="777833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3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ao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ebe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po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a”</a:t>
            </a:r>
            <a:r>
              <a:rPr sz="3900" b="1" spc="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00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52917" y="2410840"/>
            <a:ext cx="6579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15500" y="2410840"/>
            <a:ext cx="169818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2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18735" y="2410840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65129" y="2410840"/>
            <a:ext cx="149413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ê-l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63076" y="2410840"/>
            <a:ext cx="199855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65555" y="2410840"/>
            <a:ext cx="6635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52917" y="2807079"/>
            <a:ext cx="7777488" cy="1624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55525" algn="just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3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algn="just">
              <a:lnSpc>
                <a:spcPts val="3120"/>
              </a:lnSpc>
              <a:spcBef>
                <a:spcPts val="568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eb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c)</a:t>
            </a:r>
            <a:r>
              <a:rPr sz="2600" b="1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no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ilh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1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1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c.</a:t>
            </a:r>
            <a:r>
              <a:rPr sz="2600" b="1" spc="1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10017" y="326262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4471287"/>
            <a:ext cx="2494993" cy="1227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5042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2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2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ct val="101725"/>
              </a:lnSpc>
              <a:spcBef>
                <a:spcPts val="414"/>
              </a:spcBef>
            </a:pP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2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2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is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44651" y="4471287"/>
            <a:ext cx="5287428" cy="1227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387" marR="3276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2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2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2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3783" marR="49606">
              <a:lnSpc>
                <a:spcPts val="3120"/>
              </a:lnSpc>
              <a:spcBef>
                <a:spcPts val="18"/>
              </a:spcBef>
            </a:pPr>
            <a:r>
              <a:rPr sz="3900" b="1" spc="-75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14"/>
              </a:spcBef>
            </a:pP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2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eri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2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2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2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2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2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2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pt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0017" y="5323068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52917" y="5739254"/>
            <a:ext cx="7780611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3900" b="1" spc="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3496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Ass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00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des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4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ao</a:t>
            </a:r>
            <a:r>
              <a:rPr sz="3900" b="1" spc="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52917" y="6531734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51041" y="6531734"/>
            <a:ext cx="12439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39259" y="6531734"/>
            <a:ext cx="13633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48348" y="6531734"/>
            <a:ext cx="16338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29022" y="6531734"/>
            <a:ext cx="15025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927974"/>
            <a:ext cx="494855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5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/>
          <p:nvPr/>
        </p:nvSpPr>
        <p:spPr>
          <a:xfrm>
            <a:off x="1231273" y="3201924"/>
            <a:ext cx="443484" cy="3889248"/>
          </a:xfrm>
          <a:custGeom>
            <a:avLst/>
            <a:gdLst/>
            <a:ahLst/>
            <a:cxnLst/>
            <a:rect l="l" t="t" r="r" b="b"/>
            <a:pathLst>
              <a:path w="443484" h="3889248">
                <a:moveTo>
                  <a:pt x="0" y="0"/>
                </a:moveTo>
                <a:lnTo>
                  <a:pt x="0" y="3889248"/>
                </a:lnTo>
                <a:lnTo>
                  <a:pt x="443484" y="3889248"/>
                </a:lnTo>
                <a:lnTo>
                  <a:pt x="443484" y="0"/>
                </a:lnTo>
                <a:lnTo>
                  <a:pt x="0" y="0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19081" y="3189731"/>
            <a:ext cx="467864" cy="3915155"/>
          </a:xfrm>
          <a:custGeom>
            <a:avLst/>
            <a:gdLst/>
            <a:ahLst/>
            <a:cxnLst/>
            <a:rect l="l" t="t" r="r" b="b"/>
            <a:pathLst>
              <a:path w="467864" h="3915155">
                <a:moveTo>
                  <a:pt x="12191" y="0"/>
                </a:moveTo>
                <a:lnTo>
                  <a:pt x="6096" y="0"/>
                </a:lnTo>
                <a:lnTo>
                  <a:pt x="0" y="6096"/>
                </a:lnTo>
                <a:lnTo>
                  <a:pt x="0" y="3901440"/>
                </a:lnTo>
                <a:lnTo>
                  <a:pt x="12191" y="25908"/>
                </a:lnTo>
                <a:lnTo>
                  <a:pt x="443480" y="25908"/>
                </a:lnTo>
                <a:lnTo>
                  <a:pt x="443480" y="3901440"/>
                </a:lnTo>
                <a:lnTo>
                  <a:pt x="0" y="3909059"/>
                </a:lnTo>
                <a:lnTo>
                  <a:pt x="6096" y="3915155"/>
                </a:lnTo>
                <a:lnTo>
                  <a:pt x="463292" y="3915155"/>
                </a:lnTo>
                <a:lnTo>
                  <a:pt x="467864" y="3909059"/>
                </a:lnTo>
                <a:lnTo>
                  <a:pt x="467864" y="3901440"/>
                </a:lnTo>
                <a:lnTo>
                  <a:pt x="455672" y="3889248"/>
                </a:lnTo>
                <a:lnTo>
                  <a:pt x="455672" y="25908"/>
                </a:lnTo>
                <a:lnTo>
                  <a:pt x="443480" y="12192"/>
                </a:lnTo>
                <a:lnTo>
                  <a:pt x="25908" y="12192"/>
                </a:lnTo>
                <a:lnTo>
                  <a:pt x="467864" y="12192"/>
                </a:lnTo>
                <a:lnTo>
                  <a:pt x="467864" y="6096"/>
                </a:lnTo>
                <a:lnTo>
                  <a:pt x="463292" y="0"/>
                </a:lnTo>
                <a:lnTo>
                  <a:pt x="12191" y="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219081" y="7078980"/>
            <a:ext cx="443480" cy="19811"/>
          </a:xfrm>
          <a:custGeom>
            <a:avLst/>
            <a:gdLst/>
            <a:ahLst/>
            <a:cxnLst/>
            <a:rect l="l" t="t" r="r" b="b"/>
            <a:pathLst>
              <a:path w="443480" h="19811">
                <a:moveTo>
                  <a:pt x="25908" y="12192"/>
                </a:moveTo>
                <a:lnTo>
                  <a:pt x="12191" y="0"/>
                </a:lnTo>
                <a:lnTo>
                  <a:pt x="0" y="12192"/>
                </a:lnTo>
                <a:lnTo>
                  <a:pt x="0" y="19811"/>
                </a:lnTo>
                <a:lnTo>
                  <a:pt x="443480" y="12192"/>
                </a:lnTo>
                <a:lnTo>
                  <a:pt x="25908" y="12192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219081" y="3215639"/>
            <a:ext cx="443480" cy="3875532"/>
          </a:xfrm>
          <a:custGeom>
            <a:avLst/>
            <a:gdLst/>
            <a:ahLst/>
            <a:cxnLst/>
            <a:rect l="l" t="t" r="r" b="b"/>
            <a:pathLst>
              <a:path w="443480" h="3875532">
                <a:moveTo>
                  <a:pt x="443480" y="3875532"/>
                </a:moveTo>
                <a:lnTo>
                  <a:pt x="443480" y="3863340"/>
                </a:lnTo>
                <a:lnTo>
                  <a:pt x="25907" y="3863339"/>
                </a:lnTo>
                <a:lnTo>
                  <a:pt x="25907" y="0"/>
                </a:lnTo>
                <a:lnTo>
                  <a:pt x="12191" y="0"/>
                </a:lnTo>
                <a:lnTo>
                  <a:pt x="0" y="3875532"/>
                </a:lnTo>
                <a:lnTo>
                  <a:pt x="12191" y="3863340"/>
                </a:lnTo>
                <a:lnTo>
                  <a:pt x="25908" y="3875532"/>
                </a:lnTo>
                <a:lnTo>
                  <a:pt x="443480" y="3875532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244989" y="3201924"/>
            <a:ext cx="441956" cy="3889248"/>
          </a:xfrm>
          <a:custGeom>
            <a:avLst/>
            <a:gdLst/>
            <a:ahLst/>
            <a:cxnLst/>
            <a:rect l="l" t="t" r="r" b="b"/>
            <a:pathLst>
              <a:path w="441956" h="3889248">
                <a:moveTo>
                  <a:pt x="0" y="0"/>
                </a:moveTo>
                <a:lnTo>
                  <a:pt x="417572" y="0"/>
                </a:lnTo>
                <a:lnTo>
                  <a:pt x="429764" y="13715"/>
                </a:lnTo>
                <a:lnTo>
                  <a:pt x="429764" y="3877055"/>
                </a:lnTo>
                <a:lnTo>
                  <a:pt x="441956" y="3889248"/>
                </a:lnTo>
                <a:lnTo>
                  <a:pt x="441956" y="0"/>
                </a:lnTo>
                <a:lnTo>
                  <a:pt x="0" y="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802502" y="3201923"/>
            <a:ext cx="443483" cy="3889248"/>
          </a:xfrm>
          <a:custGeom>
            <a:avLst/>
            <a:gdLst/>
            <a:ahLst/>
            <a:cxnLst/>
            <a:rect l="l" t="t" r="r" b="b"/>
            <a:pathLst>
              <a:path w="443483" h="3889248">
                <a:moveTo>
                  <a:pt x="0" y="0"/>
                </a:moveTo>
                <a:lnTo>
                  <a:pt x="0" y="3889248"/>
                </a:lnTo>
                <a:lnTo>
                  <a:pt x="443483" y="3889248"/>
                </a:lnTo>
                <a:lnTo>
                  <a:pt x="443483" y="0"/>
                </a:lnTo>
                <a:lnTo>
                  <a:pt x="0" y="0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790310" y="3189731"/>
            <a:ext cx="467868" cy="3915155"/>
          </a:xfrm>
          <a:custGeom>
            <a:avLst/>
            <a:gdLst/>
            <a:ahLst/>
            <a:cxnLst/>
            <a:rect l="l" t="t" r="r" b="b"/>
            <a:pathLst>
              <a:path w="467868" h="3915155">
                <a:moveTo>
                  <a:pt x="12192" y="0"/>
                </a:moveTo>
                <a:lnTo>
                  <a:pt x="6096" y="0"/>
                </a:lnTo>
                <a:lnTo>
                  <a:pt x="0" y="6095"/>
                </a:lnTo>
                <a:lnTo>
                  <a:pt x="0" y="3901440"/>
                </a:lnTo>
                <a:lnTo>
                  <a:pt x="12192" y="25907"/>
                </a:lnTo>
                <a:lnTo>
                  <a:pt x="441960" y="25908"/>
                </a:lnTo>
                <a:lnTo>
                  <a:pt x="441959" y="3901440"/>
                </a:lnTo>
                <a:lnTo>
                  <a:pt x="0" y="3909059"/>
                </a:lnTo>
                <a:lnTo>
                  <a:pt x="6096" y="3915155"/>
                </a:lnTo>
                <a:lnTo>
                  <a:pt x="461772" y="3915155"/>
                </a:lnTo>
                <a:lnTo>
                  <a:pt x="467868" y="3909059"/>
                </a:lnTo>
                <a:lnTo>
                  <a:pt x="467868" y="3901440"/>
                </a:lnTo>
                <a:lnTo>
                  <a:pt x="455675" y="3889248"/>
                </a:lnTo>
                <a:lnTo>
                  <a:pt x="455675" y="25907"/>
                </a:lnTo>
                <a:lnTo>
                  <a:pt x="441959" y="12191"/>
                </a:lnTo>
                <a:lnTo>
                  <a:pt x="25907" y="12192"/>
                </a:lnTo>
                <a:lnTo>
                  <a:pt x="467868" y="12191"/>
                </a:lnTo>
                <a:lnTo>
                  <a:pt x="467868" y="6095"/>
                </a:lnTo>
                <a:lnTo>
                  <a:pt x="461772" y="0"/>
                </a:lnTo>
                <a:lnTo>
                  <a:pt x="12192" y="0"/>
                </a:lnTo>
                <a:close/>
              </a:path>
              <a:path w="467868" h="3915155">
                <a:moveTo>
                  <a:pt x="25907" y="3901440"/>
                </a:moveTo>
                <a:lnTo>
                  <a:pt x="12192" y="3889248"/>
                </a:lnTo>
                <a:lnTo>
                  <a:pt x="0" y="3901440"/>
                </a:lnTo>
                <a:lnTo>
                  <a:pt x="0" y="3909059"/>
                </a:lnTo>
                <a:lnTo>
                  <a:pt x="441959" y="3901440"/>
                </a:lnTo>
                <a:lnTo>
                  <a:pt x="25907" y="3901440"/>
                </a:lnTo>
                <a:close/>
              </a:path>
              <a:path w="467868" h="3915155">
                <a:moveTo>
                  <a:pt x="441959" y="3901440"/>
                </a:moveTo>
                <a:lnTo>
                  <a:pt x="441960" y="3889248"/>
                </a:lnTo>
                <a:lnTo>
                  <a:pt x="25908" y="3889248"/>
                </a:lnTo>
                <a:lnTo>
                  <a:pt x="25908" y="25908"/>
                </a:lnTo>
                <a:lnTo>
                  <a:pt x="12192" y="25907"/>
                </a:lnTo>
                <a:lnTo>
                  <a:pt x="0" y="3901440"/>
                </a:lnTo>
                <a:lnTo>
                  <a:pt x="12192" y="3889248"/>
                </a:lnTo>
                <a:lnTo>
                  <a:pt x="25907" y="3901440"/>
                </a:lnTo>
                <a:lnTo>
                  <a:pt x="441959" y="3901440"/>
                </a:lnTo>
                <a:close/>
              </a:path>
              <a:path w="467868" h="3915155">
                <a:moveTo>
                  <a:pt x="25907" y="12192"/>
                </a:moveTo>
                <a:lnTo>
                  <a:pt x="441959" y="12191"/>
                </a:lnTo>
                <a:lnTo>
                  <a:pt x="455675" y="25907"/>
                </a:lnTo>
                <a:lnTo>
                  <a:pt x="455675" y="3889248"/>
                </a:lnTo>
                <a:lnTo>
                  <a:pt x="467868" y="3901440"/>
                </a:lnTo>
                <a:lnTo>
                  <a:pt x="467868" y="12191"/>
                </a:lnTo>
                <a:lnTo>
                  <a:pt x="25907" y="12192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253106" y="3820667"/>
            <a:ext cx="36575" cy="13716"/>
          </a:xfrm>
          <a:custGeom>
            <a:avLst/>
            <a:gdLst/>
            <a:ahLst/>
            <a:cxnLst/>
            <a:rect l="l" t="t" r="r" b="b"/>
            <a:pathLst>
              <a:path w="36575" h="13716">
                <a:moveTo>
                  <a:pt x="1524" y="7620"/>
                </a:moveTo>
                <a:lnTo>
                  <a:pt x="0" y="9144"/>
                </a:lnTo>
                <a:lnTo>
                  <a:pt x="28955" y="13716"/>
                </a:lnTo>
                <a:lnTo>
                  <a:pt x="33527" y="6096"/>
                </a:lnTo>
                <a:lnTo>
                  <a:pt x="36575" y="0"/>
                </a:lnTo>
                <a:lnTo>
                  <a:pt x="1524" y="762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709038" y="3465576"/>
            <a:ext cx="586739" cy="406908"/>
          </a:xfrm>
          <a:custGeom>
            <a:avLst/>
            <a:gdLst/>
            <a:ahLst/>
            <a:cxnLst/>
            <a:rect l="l" t="t" r="r" b="b"/>
            <a:pathLst>
              <a:path w="586739" h="406908">
                <a:moveTo>
                  <a:pt x="519684" y="405384"/>
                </a:moveTo>
                <a:lnTo>
                  <a:pt x="527304" y="402336"/>
                </a:lnTo>
                <a:lnTo>
                  <a:pt x="534924" y="399288"/>
                </a:lnTo>
                <a:lnTo>
                  <a:pt x="542544" y="396239"/>
                </a:lnTo>
                <a:lnTo>
                  <a:pt x="548639" y="393191"/>
                </a:lnTo>
                <a:lnTo>
                  <a:pt x="550163" y="391667"/>
                </a:lnTo>
                <a:lnTo>
                  <a:pt x="560832" y="382524"/>
                </a:lnTo>
                <a:lnTo>
                  <a:pt x="562356" y="382524"/>
                </a:lnTo>
                <a:lnTo>
                  <a:pt x="562356" y="381000"/>
                </a:lnTo>
                <a:lnTo>
                  <a:pt x="571500" y="370331"/>
                </a:lnTo>
                <a:lnTo>
                  <a:pt x="573024" y="368808"/>
                </a:lnTo>
                <a:lnTo>
                  <a:pt x="544068" y="364236"/>
                </a:lnTo>
                <a:lnTo>
                  <a:pt x="545592" y="362712"/>
                </a:lnTo>
                <a:lnTo>
                  <a:pt x="580644" y="355091"/>
                </a:lnTo>
                <a:lnTo>
                  <a:pt x="583692" y="345948"/>
                </a:lnTo>
                <a:lnTo>
                  <a:pt x="585216" y="338327"/>
                </a:lnTo>
                <a:lnTo>
                  <a:pt x="586739" y="330708"/>
                </a:lnTo>
                <a:lnTo>
                  <a:pt x="586739" y="24384"/>
                </a:lnTo>
                <a:lnTo>
                  <a:pt x="585216" y="15239"/>
                </a:lnTo>
                <a:lnTo>
                  <a:pt x="582168" y="7620"/>
                </a:lnTo>
                <a:lnTo>
                  <a:pt x="580644" y="0"/>
                </a:lnTo>
                <a:lnTo>
                  <a:pt x="554736" y="4572"/>
                </a:lnTo>
                <a:lnTo>
                  <a:pt x="556260" y="10667"/>
                </a:lnTo>
                <a:lnTo>
                  <a:pt x="559308" y="15239"/>
                </a:lnTo>
                <a:lnTo>
                  <a:pt x="560832" y="21336"/>
                </a:lnTo>
                <a:lnTo>
                  <a:pt x="560832" y="335279"/>
                </a:lnTo>
                <a:lnTo>
                  <a:pt x="559308" y="339851"/>
                </a:lnTo>
                <a:lnTo>
                  <a:pt x="556260" y="345948"/>
                </a:lnTo>
                <a:lnTo>
                  <a:pt x="554736" y="350519"/>
                </a:lnTo>
                <a:lnTo>
                  <a:pt x="551688" y="355091"/>
                </a:lnTo>
                <a:lnTo>
                  <a:pt x="551688" y="353567"/>
                </a:lnTo>
                <a:lnTo>
                  <a:pt x="544469" y="363674"/>
                </a:lnTo>
                <a:lnTo>
                  <a:pt x="534924" y="371855"/>
                </a:lnTo>
                <a:lnTo>
                  <a:pt x="536448" y="370331"/>
                </a:lnTo>
                <a:lnTo>
                  <a:pt x="530351" y="374903"/>
                </a:lnTo>
                <a:lnTo>
                  <a:pt x="524256" y="376427"/>
                </a:lnTo>
                <a:lnTo>
                  <a:pt x="519684" y="379475"/>
                </a:lnTo>
                <a:lnTo>
                  <a:pt x="513588" y="381000"/>
                </a:lnTo>
                <a:lnTo>
                  <a:pt x="64008" y="381000"/>
                </a:lnTo>
                <a:lnTo>
                  <a:pt x="57912" y="379475"/>
                </a:lnTo>
                <a:lnTo>
                  <a:pt x="41148" y="373379"/>
                </a:lnTo>
                <a:lnTo>
                  <a:pt x="28194" y="363347"/>
                </a:lnTo>
                <a:lnTo>
                  <a:pt x="28956" y="364236"/>
                </a:lnTo>
                <a:lnTo>
                  <a:pt x="0" y="368808"/>
                </a:lnTo>
                <a:lnTo>
                  <a:pt x="0" y="370331"/>
                </a:lnTo>
                <a:lnTo>
                  <a:pt x="9144" y="381000"/>
                </a:lnTo>
                <a:lnTo>
                  <a:pt x="10668" y="382524"/>
                </a:lnTo>
                <a:lnTo>
                  <a:pt x="22860" y="393191"/>
                </a:lnTo>
                <a:lnTo>
                  <a:pt x="30480" y="396239"/>
                </a:lnTo>
                <a:lnTo>
                  <a:pt x="38100" y="400812"/>
                </a:lnTo>
                <a:lnTo>
                  <a:pt x="45720" y="403860"/>
                </a:lnTo>
                <a:lnTo>
                  <a:pt x="53340" y="405384"/>
                </a:lnTo>
                <a:lnTo>
                  <a:pt x="62484" y="406908"/>
                </a:lnTo>
                <a:lnTo>
                  <a:pt x="512063" y="406908"/>
                </a:lnTo>
                <a:lnTo>
                  <a:pt x="519684" y="405384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693798" y="3413760"/>
            <a:ext cx="595884" cy="420624"/>
          </a:xfrm>
          <a:custGeom>
            <a:avLst/>
            <a:gdLst/>
            <a:ahLst/>
            <a:cxnLst/>
            <a:rect l="l" t="t" r="r" b="b"/>
            <a:pathLst>
              <a:path w="595884" h="420624">
                <a:moveTo>
                  <a:pt x="59436" y="4571"/>
                </a:moveTo>
                <a:lnTo>
                  <a:pt x="51815" y="6095"/>
                </a:lnTo>
                <a:lnTo>
                  <a:pt x="44196" y="10667"/>
                </a:lnTo>
                <a:lnTo>
                  <a:pt x="36575" y="15239"/>
                </a:lnTo>
                <a:lnTo>
                  <a:pt x="25908" y="24383"/>
                </a:lnTo>
                <a:lnTo>
                  <a:pt x="24384" y="24383"/>
                </a:lnTo>
                <a:lnTo>
                  <a:pt x="24384" y="25907"/>
                </a:lnTo>
                <a:lnTo>
                  <a:pt x="15239" y="38100"/>
                </a:lnTo>
                <a:lnTo>
                  <a:pt x="10668" y="44195"/>
                </a:lnTo>
                <a:lnTo>
                  <a:pt x="7620" y="51815"/>
                </a:lnTo>
                <a:lnTo>
                  <a:pt x="4572" y="59436"/>
                </a:lnTo>
                <a:lnTo>
                  <a:pt x="1524" y="68579"/>
                </a:lnTo>
                <a:lnTo>
                  <a:pt x="1524" y="76200"/>
                </a:lnTo>
                <a:lnTo>
                  <a:pt x="0" y="85343"/>
                </a:lnTo>
                <a:lnTo>
                  <a:pt x="0" y="374903"/>
                </a:lnTo>
                <a:lnTo>
                  <a:pt x="1524" y="382524"/>
                </a:lnTo>
                <a:lnTo>
                  <a:pt x="3048" y="391667"/>
                </a:lnTo>
                <a:lnTo>
                  <a:pt x="4572" y="399288"/>
                </a:lnTo>
                <a:lnTo>
                  <a:pt x="7620" y="406907"/>
                </a:lnTo>
                <a:lnTo>
                  <a:pt x="42672" y="414527"/>
                </a:lnTo>
                <a:lnTo>
                  <a:pt x="7620" y="406907"/>
                </a:lnTo>
                <a:lnTo>
                  <a:pt x="10668" y="414527"/>
                </a:lnTo>
                <a:lnTo>
                  <a:pt x="15239" y="420624"/>
                </a:lnTo>
                <a:lnTo>
                  <a:pt x="44196" y="416051"/>
                </a:lnTo>
                <a:lnTo>
                  <a:pt x="43434" y="415163"/>
                </a:lnTo>
                <a:lnTo>
                  <a:pt x="35051" y="405383"/>
                </a:lnTo>
                <a:lnTo>
                  <a:pt x="36575" y="406907"/>
                </a:lnTo>
                <a:lnTo>
                  <a:pt x="33527" y="400812"/>
                </a:lnTo>
                <a:lnTo>
                  <a:pt x="30480" y="396239"/>
                </a:lnTo>
                <a:lnTo>
                  <a:pt x="28956" y="390143"/>
                </a:lnTo>
                <a:lnTo>
                  <a:pt x="27432" y="385571"/>
                </a:lnTo>
                <a:lnTo>
                  <a:pt x="25908" y="379475"/>
                </a:lnTo>
                <a:lnTo>
                  <a:pt x="25908" y="77724"/>
                </a:lnTo>
                <a:lnTo>
                  <a:pt x="27432" y="71627"/>
                </a:lnTo>
                <a:lnTo>
                  <a:pt x="28956" y="67055"/>
                </a:lnTo>
                <a:lnTo>
                  <a:pt x="30480" y="60959"/>
                </a:lnTo>
                <a:lnTo>
                  <a:pt x="33527" y="56387"/>
                </a:lnTo>
                <a:lnTo>
                  <a:pt x="36575" y="51815"/>
                </a:lnTo>
                <a:lnTo>
                  <a:pt x="44196" y="41147"/>
                </a:lnTo>
                <a:lnTo>
                  <a:pt x="42672" y="44195"/>
                </a:lnTo>
                <a:lnTo>
                  <a:pt x="53339" y="35051"/>
                </a:lnTo>
                <a:lnTo>
                  <a:pt x="57912" y="32003"/>
                </a:lnTo>
                <a:lnTo>
                  <a:pt x="62484" y="28955"/>
                </a:lnTo>
                <a:lnTo>
                  <a:pt x="68580" y="27431"/>
                </a:lnTo>
                <a:lnTo>
                  <a:pt x="74675" y="25907"/>
                </a:lnTo>
                <a:lnTo>
                  <a:pt x="530351" y="25907"/>
                </a:lnTo>
                <a:lnTo>
                  <a:pt x="534924" y="27431"/>
                </a:lnTo>
                <a:lnTo>
                  <a:pt x="541020" y="30479"/>
                </a:lnTo>
                <a:lnTo>
                  <a:pt x="545591" y="32003"/>
                </a:lnTo>
                <a:lnTo>
                  <a:pt x="551688" y="35051"/>
                </a:lnTo>
                <a:lnTo>
                  <a:pt x="550163" y="35051"/>
                </a:lnTo>
                <a:lnTo>
                  <a:pt x="559190" y="42789"/>
                </a:lnTo>
                <a:lnTo>
                  <a:pt x="566927" y="51815"/>
                </a:lnTo>
                <a:lnTo>
                  <a:pt x="569976" y="56387"/>
                </a:lnTo>
                <a:lnTo>
                  <a:pt x="595884" y="51815"/>
                </a:lnTo>
                <a:lnTo>
                  <a:pt x="591312" y="44195"/>
                </a:lnTo>
                <a:lnTo>
                  <a:pt x="560832" y="44195"/>
                </a:lnTo>
                <a:lnTo>
                  <a:pt x="557784" y="41147"/>
                </a:lnTo>
                <a:lnTo>
                  <a:pt x="586739" y="36575"/>
                </a:lnTo>
                <a:lnTo>
                  <a:pt x="577596" y="25907"/>
                </a:lnTo>
                <a:lnTo>
                  <a:pt x="577596" y="24383"/>
                </a:lnTo>
                <a:lnTo>
                  <a:pt x="576072" y="24383"/>
                </a:lnTo>
                <a:lnTo>
                  <a:pt x="565403" y="15239"/>
                </a:lnTo>
                <a:lnTo>
                  <a:pt x="565403" y="13715"/>
                </a:lnTo>
                <a:lnTo>
                  <a:pt x="563879" y="13715"/>
                </a:lnTo>
                <a:lnTo>
                  <a:pt x="557784" y="9143"/>
                </a:lnTo>
                <a:lnTo>
                  <a:pt x="550163" y="6095"/>
                </a:lnTo>
                <a:lnTo>
                  <a:pt x="542544" y="3047"/>
                </a:lnTo>
                <a:lnTo>
                  <a:pt x="533400" y="1524"/>
                </a:lnTo>
                <a:lnTo>
                  <a:pt x="525779" y="0"/>
                </a:lnTo>
                <a:lnTo>
                  <a:pt x="76200" y="0"/>
                </a:lnTo>
                <a:lnTo>
                  <a:pt x="67056" y="1524"/>
                </a:lnTo>
                <a:lnTo>
                  <a:pt x="59436" y="4571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251582" y="3450336"/>
            <a:ext cx="33527" cy="7619"/>
          </a:xfrm>
          <a:custGeom>
            <a:avLst/>
            <a:gdLst/>
            <a:ahLst/>
            <a:cxnLst/>
            <a:rect l="l" t="t" r="r" b="b"/>
            <a:pathLst>
              <a:path w="33527" h="7619">
                <a:moveTo>
                  <a:pt x="33527" y="7619"/>
                </a:moveTo>
                <a:lnTo>
                  <a:pt x="28955" y="0"/>
                </a:lnTo>
                <a:lnTo>
                  <a:pt x="0" y="4571"/>
                </a:lnTo>
                <a:lnTo>
                  <a:pt x="3048" y="7619"/>
                </a:lnTo>
                <a:lnTo>
                  <a:pt x="33527" y="7619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283586" y="3549453"/>
            <a:ext cx="3518916" cy="185919"/>
          </a:xfrm>
          <a:custGeom>
            <a:avLst/>
            <a:gdLst/>
            <a:ahLst/>
            <a:cxnLst/>
            <a:rect l="l" t="t" r="r" b="b"/>
            <a:pathLst>
              <a:path w="3518916" h="185919">
                <a:moveTo>
                  <a:pt x="3335767" y="28527"/>
                </a:moveTo>
                <a:lnTo>
                  <a:pt x="3343655" y="38042"/>
                </a:lnTo>
                <a:lnTo>
                  <a:pt x="3400933" y="71570"/>
                </a:lnTo>
                <a:lnTo>
                  <a:pt x="3437382" y="92906"/>
                </a:lnTo>
                <a:lnTo>
                  <a:pt x="3403536" y="112718"/>
                </a:lnTo>
                <a:lnTo>
                  <a:pt x="3343655" y="147770"/>
                </a:lnTo>
                <a:lnTo>
                  <a:pt x="3338717" y="151731"/>
                </a:lnTo>
                <a:lnTo>
                  <a:pt x="3334091" y="163070"/>
                </a:lnTo>
                <a:lnTo>
                  <a:pt x="3336035" y="175202"/>
                </a:lnTo>
                <a:lnTo>
                  <a:pt x="3342317" y="182262"/>
                </a:lnTo>
                <a:lnTo>
                  <a:pt x="3353169" y="185919"/>
                </a:lnTo>
                <a:lnTo>
                  <a:pt x="3364992" y="182822"/>
                </a:lnTo>
                <a:lnTo>
                  <a:pt x="3477768" y="112718"/>
                </a:lnTo>
                <a:lnTo>
                  <a:pt x="3468624" y="111194"/>
                </a:lnTo>
                <a:lnTo>
                  <a:pt x="3468624" y="74618"/>
                </a:lnTo>
                <a:lnTo>
                  <a:pt x="3477768" y="71570"/>
                </a:lnTo>
                <a:lnTo>
                  <a:pt x="3364992" y="2990"/>
                </a:lnTo>
                <a:lnTo>
                  <a:pt x="3355969" y="0"/>
                </a:lnTo>
                <a:lnTo>
                  <a:pt x="3344690" y="2092"/>
                </a:lnTo>
                <a:lnTo>
                  <a:pt x="3336035" y="10610"/>
                </a:lnTo>
                <a:lnTo>
                  <a:pt x="3334149" y="16687"/>
                </a:lnTo>
                <a:lnTo>
                  <a:pt x="3335767" y="28527"/>
                </a:lnTo>
                <a:close/>
              </a:path>
              <a:path w="3518916" h="185919">
                <a:moveTo>
                  <a:pt x="3477768" y="112718"/>
                </a:moveTo>
                <a:lnTo>
                  <a:pt x="3364992" y="182822"/>
                </a:lnTo>
                <a:lnTo>
                  <a:pt x="3518916" y="92906"/>
                </a:lnTo>
                <a:lnTo>
                  <a:pt x="3364992" y="2990"/>
                </a:lnTo>
                <a:lnTo>
                  <a:pt x="3477768" y="71570"/>
                </a:lnTo>
                <a:lnTo>
                  <a:pt x="3468624" y="74618"/>
                </a:lnTo>
                <a:lnTo>
                  <a:pt x="3468624" y="111194"/>
                </a:lnTo>
                <a:lnTo>
                  <a:pt x="3477768" y="112718"/>
                </a:lnTo>
                <a:close/>
              </a:path>
              <a:path w="3518916" h="185919">
                <a:moveTo>
                  <a:pt x="0" y="112718"/>
                </a:moveTo>
                <a:lnTo>
                  <a:pt x="3403536" y="112718"/>
                </a:lnTo>
                <a:lnTo>
                  <a:pt x="3437382" y="92906"/>
                </a:lnTo>
                <a:lnTo>
                  <a:pt x="3400933" y="71570"/>
                </a:lnTo>
                <a:lnTo>
                  <a:pt x="0" y="71570"/>
                </a:lnTo>
                <a:lnTo>
                  <a:pt x="0" y="112718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674754" y="3641598"/>
            <a:ext cx="3032759" cy="0"/>
          </a:xfrm>
          <a:custGeom>
            <a:avLst/>
            <a:gdLst/>
            <a:ahLst/>
            <a:cxnLst/>
            <a:rect l="l" t="t" r="r" b="b"/>
            <a:pathLst>
              <a:path w="3032759">
                <a:moveTo>
                  <a:pt x="3032759" y="0"/>
                </a:moveTo>
                <a:lnTo>
                  <a:pt x="0" y="0"/>
                </a:lnTo>
              </a:path>
            </a:pathLst>
          </a:custGeom>
          <a:ln w="42417">
            <a:solidFill>
              <a:srgbClr val="497E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730374" y="4237482"/>
            <a:ext cx="6985" cy="8381"/>
          </a:xfrm>
          <a:custGeom>
            <a:avLst/>
            <a:gdLst/>
            <a:ahLst/>
            <a:cxnLst/>
            <a:rect l="l" t="t" r="r" b="b"/>
            <a:pathLst>
              <a:path w="6985" h="8381">
                <a:moveTo>
                  <a:pt x="6096" y="761"/>
                </a:moveTo>
                <a:lnTo>
                  <a:pt x="0" y="8381"/>
                </a:lnTo>
                <a:lnTo>
                  <a:pt x="6985" y="0"/>
                </a:lnTo>
                <a:lnTo>
                  <a:pt x="6096" y="761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693798" y="4229100"/>
            <a:ext cx="53339" cy="387095"/>
          </a:xfrm>
          <a:custGeom>
            <a:avLst/>
            <a:gdLst/>
            <a:ahLst/>
            <a:cxnLst/>
            <a:rect l="l" t="t" r="r" b="b"/>
            <a:pathLst>
              <a:path w="53339" h="387095">
                <a:moveTo>
                  <a:pt x="27432" y="38100"/>
                </a:moveTo>
                <a:lnTo>
                  <a:pt x="28956" y="32003"/>
                </a:lnTo>
                <a:lnTo>
                  <a:pt x="30480" y="27431"/>
                </a:lnTo>
                <a:lnTo>
                  <a:pt x="33527" y="21336"/>
                </a:lnTo>
                <a:lnTo>
                  <a:pt x="36575" y="16763"/>
                </a:lnTo>
                <a:lnTo>
                  <a:pt x="42672" y="9143"/>
                </a:lnTo>
                <a:lnTo>
                  <a:pt x="43561" y="8382"/>
                </a:lnTo>
                <a:lnTo>
                  <a:pt x="53339" y="0"/>
                </a:lnTo>
                <a:lnTo>
                  <a:pt x="44196" y="7619"/>
                </a:lnTo>
                <a:lnTo>
                  <a:pt x="10668" y="10667"/>
                </a:lnTo>
                <a:lnTo>
                  <a:pt x="7620" y="18287"/>
                </a:lnTo>
                <a:lnTo>
                  <a:pt x="4572" y="25907"/>
                </a:lnTo>
                <a:lnTo>
                  <a:pt x="1524" y="33527"/>
                </a:lnTo>
                <a:lnTo>
                  <a:pt x="1524" y="42672"/>
                </a:lnTo>
                <a:lnTo>
                  <a:pt x="0" y="50291"/>
                </a:lnTo>
                <a:lnTo>
                  <a:pt x="0" y="339851"/>
                </a:lnTo>
                <a:lnTo>
                  <a:pt x="1524" y="348995"/>
                </a:lnTo>
                <a:lnTo>
                  <a:pt x="3048" y="356615"/>
                </a:lnTo>
                <a:lnTo>
                  <a:pt x="4572" y="365760"/>
                </a:lnTo>
                <a:lnTo>
                  <a:pt x="7620" y="373379"/>
                </a:lnTo>
                <a:lnTo>
                  <a:pt x="42672" y="381000"/>
                </a:lnTo>
                <a:lnTo>
                  <a:pt x="7620" y="373379"/>
                </a:lnTo>
                <a:lnTo>
                  <a:pt x="10668" y="381000"/>
                </a:lnTo>
                <a:lnTo>
                  <a:pt x="15239" y="387095"/>
                </a:lnTo>
                <a:lnTo>
                  <a:pt x="44196" y="382524"/>
                </a:lnTo>
                <a:lnTo>
                  <a:pt x="43434" y="381635"/>
                </a:lnTo>
                <a:lnTo>
                  <a:pt x="35051" y="371855"/>
                </a:lnTo>
                <a:lnTo>
                  <a:pt x="36575" y="373379"/>
                </a:lnTo>
                <a:lnTo>
                  <a:pt x="33527" y="367283"/>
                </a:lnTo>
                <a:lnTo>
                  <a:pt x="30480" y="362712"/>
                </a:lnTo>
                <a:lnTo>
                  <a:pt x="28956" y="356615"/>
                </a:lnTo>
                <a:lnTo>
                  <a:pt x="27432" y="350519"/>
                </a:lnTo>
                <a:lnTo>
                  <a:pt x="25908" y="344424"/>
                </a:lnTo>
                <a:lnTo>
                  <a:pt x="25908" y="44195"/>
                </a:lnTo>
                <a:lnTo>
                  <a:pt x="27432" y="3810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243962" y="4600956"/>
            <a:ext cx="16763" cy="18287"/>
          </a:xfrm>
          <a:custGeom>
            <a:avLst/>
            <a:gdLst/>
            <a:ahLst/>
            <a:cxnLst/>
            <a:rect l="l" t="t" r="r" b="b"/>
            <a:pathLst>
              <a:path w="16763" h="18287">
                <a:moveTo>
                  <a:pt x="9545" y="10106"/>
                </a:moveTo>
                <a:lnTo>
                  <a:pt x="0" y="18287"/>
                </a:lnTo>
                <a:lnTo>
                  <a:pt x="9144" y="10668"/>
                </a:lnTo>
                <a:lnTo>
                  <a:pt x="10668" y="9144"/>
                </a:lnTo>
                <a:lnTo>
                  <a:pt x="16763" y="1524"/>
                </a:lnTo>
                <a:lnTo>
                  <a:pt x="16763" y="0"/>
                </a:lnTo>
                <a:lnTo>
                  <a:pt x="9545" y="10106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704466" y="4194048"/>
            <a:ext cx="591311" cy="458724"/>
          </a:xfrm>
          <a:custGeom>
            <a:avLst/>
            <a:gdLst/>
            <a:ahLst/>
            <a:cxnLst/>
            <a:rect l="l" t="t" r="r" b="b"/>
            <a:pathLst>
              <a:path w="591311" h="458724">
                <a:moveTo>
                  <a:pt x="554735" y="445007"/>
                </a:moveTo>
                <a:lnTo>
                  <a:pt x="554735" y="443483"/>
                </a:lnTo>
                <a:lnTo>
                  <a:pt x="565403" y="435863"/>
                </a:lnTo>
                <a:lnTo>
                  <a:pt x="566927" y="434339"/>
                </a:lnTo>
                <a:lnTo>
                  <a:pt x="576071" y="423671"/>
                </a:lnTo>
                <a:lnTo>
                  <a:pt x="576071" y="422147"/>
                </a:lnTo>
                <a:lnTo>
                  <a:pt x="577595" y="422147"/>
                </a:lnTo>
                <a:lnTo>
                  <a:pt x="582167" y="414527"/>
                </a:lnTo>
                <a:lnTo>
                  <a:pt x="585215" y="406907"/>
                </a:lnTo>
                <a:lnTo>
                  <a:pt x="588263" y="399288"/>
                </a:lnTo>
                <a:lnTo>
                  <a:pt x="589788" y="390143"/>
                </a:lnTo>
                <a:lnTo>
                  <a:pt x="591311" y="382524"/>
                </a:lnTo>
                <a:lnTo>
                  <a:pt x="591311" y="76200"/>
                </a:lnTo>
                <a:lnTo>
                  <a:pt x="589788" y="67055"/>
                </a:lnTo>
                <a:lnTo>
                  <a:pt x="586739" y="59436"/>
                </a:lnTo>
                <a:lnTo>
                  <a:pt x="585215" y="51815"/>
                </a:lnTo>
                <a:lnTo>
                  <a:pt x="580643" y="44195"/>
                </a:lnTo>
                <a:lnTo>
                  <a:pt x="576071" y="36575"/>
                </a:lnTo>
                <a:lnTo>
                  <a:pt x="566927" y="25907"/>
                </a:lnTo>
                <a:lnTo>
                  <a:pt x="566927" y="24383"/>
                </a:lnTo>
                <a:lnTo>
                  <a:pt x="565403" y="24383"/>
                </a:lnTo>
                <a:lnTo>
                  <a:pt x="554735" y="15239"/>
                </a:lnTo>
                <a:lnTo>
                  <a:pt x="553211" y="15239"/>
                </a:lnTo>
                <a:lnTo>
                  <a:pt x="547115" y="10667"/>
                </a:lnTo>
                <a:lnTo>
                  <a:pt x="539495" y="7619"/>
                </a:lnTo>
                <a:lnTo>
                  <a:pt x="531876" y="4571"/>
                </a:lnTo>
                <a:lnTo>
                  <a:pt x="522731" y="1524"/>
                </a:lnTo>
                <a:lnTo>
                  <a:pt x="515111" y="1524"/>
                </a:lnTo>
                <a:lnTo>
                  <a:pt x="505967" y="0"/>
                </a:lnTo>
                <a:lnTo>
                  <a:pt x="74675" y="0"/>
                </a:lnTo>
                <a:lnTo>
                  <a:pt x="65531" y="1524"/>
                </a:lnTo>
                <a:lnTo>
                  <a:pt x="56387" y="3047"/>
                </a:lnTo>
                <a:lnTo>
                  <a:pt x="48767" y="4571"/>
                </a:lnTo>
                <a:lnTo>
                  <a:pt x="41147" y="7619"/>
                </a:lnTo>
                <a:lnTo>
                  <a:pt x="33527" y="10667"/>
                </a:lnTo>
                <a:lnTo>
                  <a:pt x="25907" y="15239"/>
                </a:lnTo>
                <a:lnTo>
                  <a:pt x="15239" y="24383"/>
                </a:lnTo>
                <a:lnTo>
                  <a:pt x="13715" y="25907"/>
                </a:lnTo>
                <a:lnTo>
                  <a:pt x="4571" y="38100"/>
                </a:lnTo>
                <a:lnTo>
                  <a:pt x="0" y="45719"/>
                </a:lnTo>
                <a:lnTo>
                  <a:pt x="33527" y="42671"/>
                </a:lnTo>
                <a:lnTo>
                  <a:pt x="42671" y="35051"/>
                </a:lnTo>
                <a:lnTo>
                  <a:pt x="47243" y="33527"/>
                </a:lnTo>
                <a:lnTo>
                  <a:pt x="51815" y="30479"/>
                </a:lnTo>
                <a:lnTo>
                  <a:pt x="57912" y="28955"/>
                </a:lnTo>
                <a:lnTo>
                  <a:pt x="64007" y="27431"/>
                </a:lnTo>
                <a:lnTo>
                  <a:pt x="68579" y="25907"/>
                </a:lnTo>
                <a:lnTo>
                  <a:pt x="513588" y="25907"/>
                </a:lnTo>
                <a:lnTo>
                  <a:pt x="519683" y="27431"/>
                </a:lnTo>
                <a:lnTo>
                  <a:pt x="524255" y="28955"/>
                </a:lnTo>
                <a:lnTo>
                  <a:pt x="530351" y="30479"/>
                </a:lnTo>
                <a:lnTo>
                  <a:pt x="534923" y="33527"/>
                </a:lnTo>
                <a:lnTo>
                  <a:pt x="541019" y="36575"/>
                </a:lnTo>
                <a:lnTo>
                  <a:pt x="539495" y="35051"/>
                </a:lnTo>
                <a:lnTo>
                  <a:pt x="550163" y="44195"/>
                </a:lnTo>
                <a:lnTo>
                  <a:pt x="547115" y="42671"/>
                </a:lnTo>
                <a:lnTo>
                  <a:pt x="556259" y="53339"/>
                </a:lnTo>
                <a:lnTo>
                  <a:pt x="559307" y="57912"/>
                </a:lnTo>
                <a:lnTo>
                  <a:pt x="560831" y="62483"/>
                </a:lnTo>
                <a:lnTo>
                  <a:pt x="563879" y="68579"/>
                </a:lnTo>
                <a:lnTo>
                  <a:pt x="565403" y="74675"/>
                </a:lnTo>
                <a:lnTo>
                  <a:pt x="565403" y="387095"/>
                </a:lnTo>
                <a:lnTo>
                  <a:pt x="563879" y="393191"/>
                </a:lnTo>
                <a:lnTo>
                  <a:pt x="560831" y="397763"/>
                </a:lnTo>
                <a:lnTo>
                  <a:pt x="559307" y="403859"/>
                </a:lnTo>
                <a:lnTo>
                  <a:pt x="556259" y="408431"/>
                </a:lnTo>
                <a:lnTo>
                  <a:pt x="550163" y="416051"/>
                </a:lnTo>
                <a:lnTo>
                  <a:pt x="548639" y="417575"/>
                </a:lnTo>
                <a:lnTo>
                  <a:pt x="539495" y="425195"/>
                </a:lnTo>
                <a:lnTo>
                  <a:pt x="541019" y="423671"/>
                </a:lnTo>
                <a:lnTo>
                  <a:pt x="534923" y="426719"/>
                </a:lnTo>
                <a:lnTo>
                  <a:pt x="528827" y="429767"/>
                </a:lnTo>
                <a:lnTo>
                  <a:pt x="524255" y="431291"/>
                </a:lnTo>
                <a:lnTo>
                  <a:pt x="518159" y="432815"/>
                </a:lnTo>
                <a:lnTo>
                  <a:pt x="512063" y="434339"/>
                </a:lnTo>
                <a:lnTo>
                  <a:pt x="68579" y="434339"/>
                </a:lnTo>
                <a:lnTo>
                  <a:pt x="62483" y="432815"/>
                </a:lnTo>
                <a:lnTo>
                  <a:pt x="45719" y="426719"/>
                </a:lnTo>
                <a:lnTo>
                  <a:pt x="32766" y="416687"/>
                </a:lnTo>
                <a:lnTo>
                  <a:pt x="33527" y="417575"/>
                </a:lnTo>
                <a:lnTo>
                  <a:pt x="4571" y="422147"/>
                </a:lnTo>
                <a:lnTo>
                  <a:pt x="4571" y="423671"/>
                </a:lnTo>
                <a:lnTo>
                  <a:pt x="13715" y="434339"/>
                </a:lnTo>
                <a:lnTo>
                  <a:pt x="15239" y="434339"/>
                </a:lnTo>
                <a:lnTo>
                  <a:pt x="15239" y="435863"/>
                </a:lnTo>
                <a:lnTo>
                  <a:pt x="35051" y="449579"/>
                </a:lnTo>
                <a:lnTo>
                  <a:pt x="57912" y="457200"/>
                </a:lnTo>
                <a:lnTo>
                  <a:pt x="67055" y="458724"/>
                </a:lnTo>
                <a:lnTo>
                  <a:pt x="516635" y="458724"/>
                </a:lnTo>
                <a:lnTo>
                  <a:pt x="524255" y="457200"/>
                </a:lnTo>
                <a:lnTo>
                  <a:pt x="531876" y="455675"/>
                </a:lnTo>
                <a:lnTo>
                  <a:pt x="539495" y="452627"/>
                </a:lnTo>
                <a:lnTo>
                  <a:pt x="547115" y="449579"/>
                </a:lnTo>
                <a:lnTo>
                  <a:pt x="553211" y="445007"/>
                </a:lnTo>
                <a:lnTo>
                  <a:pt x="554735" y="445007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283586" y="4440173"/>
            <a:ext cx="3518916" cy="0"/>
          </a:xfrm>
          <a:custGeom>
            <a:avLst/>
            <a:gdLst/>
            <a:ahLst/>
            <a:cxnLst/>
            <a:rect l="l" t="t" r="r" b="b"/>
            <a:pathLst>
              <a:path w="3518916">
                <a:moveTo>
                  <a:pt x="3518916" y="0"/>
                </a:moveTo>
                <a:lnTo>
                  <a:pt x="0" y="0"/>
                </a:lnTo>
              </a:path>
            </a:pathLst>
          </a:custGeom>
          <a:ln w="42417">
            <a:solidFill>
              <a:srgbClr val="497E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398142" y="4953000"/>
            <a:ext cx="51815" cy="385571"/>
          </a:xfrm>
          <a:custGeom>
            <a:avLst/>
            <a:gdLst/>
            <a:ahLst/>
            <a:cxnLst/>
            <a:rect l="l" t="t" r="r" b="b"/>
            <a:pathLst>
              <a:path w="51815" h="385571">
                <a:moveTo>
                  <a:pt x="25907" y="38100"/>
                </a:moveTo>
                <a:lnTo>
                  <a:pt x="27431" y="32003"/>
                </a:lnTo>
                <a:lnTo>
                  <a:pt x="28955" y="25907"/>
                </a:lnTo>
                <a:lnTo>
                  <a:pt x="32003" y="21336"/>
                </a:lnTo>
                <a:lnTo>
                  <a:pt x="35051" y="16763"/>
                </a:lnTo>
                <a:lnTo>
                  <a:pt x="33527" y="18287"/>
                </a:lnTo>
                <a:lnTo>
                  <a:pt x="41968" y="8440"/>
                </a:lnTo>
                <a:lnTo>
                  <a:pt x="51815" y="0"/>
                </a:lnTo>
                <a:lnTo>
                  <a:pt x="42671" y="7619"/>
                </a:lnTo>
                <a:lnTo>
                  <a:pt x="41147" y="9143"/>
                </a:lnTo>
                <a:lnTo>
                  <a:pt x="9143" y="10667"/>
                </a:lnTo>
                <a:lnTo>
                  <a:pt x="6095" y="18287"/>
                </a:lnTo>
                <a:lnTo>
                  <a:pt x="3047" y="25907"/>
                </a:lnTo>
                <a:lnTo>
                  <a:pt x="1524" y="33527"/>
                </a:lnTo>
                <a:lnTo>
                  <a:pt x="0" y="42672"/>
                </a:lnTo>
                <a:lnTo>
                  <a:pt x="0" y="347471"/>
                </a:lnTo>
                <a:lnTo>
                  <a:pt x="1524" y="355091"/>
                </a:lnTo>
                <a:lnTo>
                  <a:pt x="3047" y="364236"/>
                </a:lnTo>
                <a:lnTo>
                  <a:pt x="6095" y="371855"/>
                </a:lnTo>
                <a:lnTo>
                  <a:pt x="41147" y="379475"/>
                </a:lnTo>
                <a:lnTo>
                  <a:pt x="6095" y="371855"/>
                </a:lnTo>
                <a:lnTo>
                  <a:pt x="9143" y="379475"/>
                </a:lnTo>
                <a:lnTo>
                  <a:pt x="13715" y="385571"/>
                </a:lnTo>
                <a:lnTo>
                  <a:pt x="42671" y="381000"/>
                </a:lnTo>
                <a:lnTo>
                  <a:pt x="41910" y="380111"/>
                </a:lnTo>
                <a:lnTo>
                  <a:pt x="33527" y="370331"/>
                </a:lnTo>
                <a:lnTo>
                  <a:pt x="35051" y="371855"/>
                </a:lnTo>
                <a:lnTo>
                  <a:pt x="32003" y="365760"/>
                </a:lnTo>
                <a:lnTo>
                  <a:pt x="28955" y="361188"/>
                </a:lnTo>
                <a:lnTo>
                  <a:pt x="27431" y="355091"/>
                </a:lnTo>
                <a:lnTo>
                  <a:pt x="25907" y="348995"/>
                </a:lnTo>
                <a:lnTo>
                  <a:pt x="24383" y="342900"/>
                </a:lnTo>
                <a:lnTo>
                  <a:pt x="24383" y="44195"/>
                </a:lnTo>
                <a:lnTo>
                  <a:pt x="25907" y="3810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411858" y="5324856"/>
            <a:ext cx="1149096" cy="50292"/>
          </a:xfrm>
          <a:custGeom>
            <a:avLst/>
            <a:gdLst/>
            <a:ahLst/>
            <a:cxnLst/>
            <a:rect l="l" t="t" r="r" b="b"/>
            <a:pathLst>
              <a:path w="1149096" h="50292">
                <a:moveTo>
                  <a:pt x="1127760" y="0"/>
                </a:moveTo>
                <a:lnTo>
                  <a:pt x="1120775" y="8382"/>
                </a:lnTo>
                <a:lnTo>
                  <a:pt x="1120139" y="9144"/>
                </a:lnTo>
                <a:lnTo>
                  <a:pt x="1110996" y="16763"/>
                </a:lnTo>
                <a:lnTo>
                  <a:pt x="1106424" y="18287"/>
                </a:lnTo>
                <a:lnTo>
                  <a:pt x="1101852" y="21336"/>
                </a:lnTo>
                <a:lnTo>
                  <a:pt x="1095755" y="22860"/>
                </a:lnTo>
                <a:lnTo>
                  <a:pt x="1089660" y="24384"/>
                </a:lnTo>
                <a:lnTo>
                  <a:pt x="1085088" y="25908"/>
                </a:lnTo>
                <a:lnTo>
                  <a:pt x="64008" y="25908"/>
                </a:lnTo>
                <a:lnTo>
                  <a:pt x="57912" y="24384"/>
                </a:lnTo>
                <a:lnTo>
                  <a:pt x="51815" y="22860"/>
                </a:lnTo>
                <a:lnTo>
                  <a:pt x="47243" y="21336"/>
                </a:lnTo>
                <a:lnTo>
                  <a:pt x="41148" y="18287"/>
                </a:lnTo>
                <a:lnTo>
                  <a:pt x="36575" y="15239"/>
                </a:lnTo>
                <a:lnTo>
                  <a:pt x="28194" y="8255"/>
                </a:lnTo>
                <a:lnTo>
                  <a:pt x="28955" y="9144"/>
                </a:lnTo>
                <a:lnTo>
                  <a:pt x="0" y="13715"/>
                </a:lnTo>
                <a:lnTo>
                  <a:pt x="1524" y="15239"/>
                </a:lnTo>
                <a:lnTo>
                  <a:pt x="9143" y="25908"/>
                </a:lnTo>
                <a:lnTo>
                  <a:pt x="10667" y="25908"/>
                </a:lnTo>
                <a:lnTo>
                  <a:pt x="10667" y="27432"/>
                </a:lnTo>
                <a:lnTo>
                  <a:pt x="22860" y="36575"/>
                </a:lnTo>
                <a:lnTo>
                  <a:pt x="30479" y="41148"/>
                </a:lnTo>
                <a:lnTo>
                  <a:pt x="38100" y="44196"/>
                </a:lnTo>
                <a:lnTo>
                  <a:pt x="45720" y="47244"/>
                </a:lnTo>
                <a:lnTo>
                  <a:pt x="53339" y="48768"/>
                </a:lnTo>
                <a:lnTo>
                  <a:pt x="62484" y="50292"/>
                </a:lnTo>
                <a:lnTo>
                  <a:pt x="1088136" y="50292"/>
                </a:lnTo>
                <a:lnTo>
                  <a:pt x="1097279" y="48768"/>
                </a:lnTo>
                <a:lnTo>
                  <a:pt x="1104900" y="47244"/>
                </a:lnTo>
                <a:lnTo>
                  <a:pt x="1112519" y="44196"/>
                </a:lnTo>
                <a:lnTo>
                  <a:pt x="1120139" y="41148"/>
                </a:lnTo>
                <a:lnTo>
                  <a:pt x="1127760" y="35051"/>
                </a:lnTo>
                <a:lnTo>
                  <a:pt x="1138427" y="27432"/>
                </a:lnTo>
                <a:lnTo>
                  <a:pt x="1138427" y="25908"/>
                </a:lnTo>
                <a:lnTo>
                  <a:pt x="1139952" y="25908"/>
                </a:lnTo>
                <a:lnTo>
                  <a:pt x="1149096" y="13715"/>
                </a:lnTo>
                <a:lnTo>
                  <a:pt x="1121664" y="7620"/>
                </a:lnTo>
                <a:lnTo>
                  <a:pt x="1127760" y="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522854" y="5333238"/>
            <a:ext cx="9779" cy="8381"/>
          </a:xfrm>
          <a:custGeom>
            <a:avLst/>
            <a:gdLst/>
            <a:ahLst/>
            <a:cxnLst/>
            <a:rect l="l" t="t" r="r" b="b"/>
            <a:pathLst>
              <a:path w="9779" h="8381">
                <a:moveTo>
                  <a:pt x="0" y="8381"/>
                </a:moveTo>
                <a:lnTo>
                  <a:pt x="9143" y="761"/>
                </a:lnTo>
                <a:lnTo>
                  <a:pt x="9779" y="0"/>
                </a:lnTo>
                <a:lnTo>
                  <a:pt x="0" y="8381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407286" y="4917948"/>
            <a:ext cx="1167384" cy="420623"/>
          </a:xfrm>
          <a:custGeom>
            <a:avLst/>
            <a:gdLst/>
            <a:ahLst/>
            <a:cxnLst/>
            <a:rect l="l" t="t" r="r" b="b"/>
            <a:pathLst>
              <a:path w="1167384" h="420623">
                <a:moveTo>
                  <a:pt x="1161288" y="51815"/>
                </a:moveTo>
                <a:lnTo>
                  <a:pt x="1158239" y="44195"/>
                </a:lnTo>
                <a:lnTo>
                  <a:pt x="1126236" y="44195"/>
                </a:lnTo>
                <a:lnTo>
                  <a:pt x="1124712" y="42671"/>
                </a:lnTo>
                <a:lnTo>
                  <a:pt x="1153668" y="36575"/>
                </a:lnTo>
                <a:lnTo>
                  <a:pt x="1144524" y="25907"/>
                </a:lnTo>
                <a:lnTo>
                  <a:pt x="1143000" y="25907"/>
                </a:lnTo>
                <a:lnTo>
                  <a:pt x="1143000" y="24383"/>
                </a:lnTo>
                <a:lnTo>
                  <a:pt x="1132332" y="15239"/>
                </a:lnTo>
                <a:lnTo>
                  <a:pt x="1130808" y="15239"/>
                </a:lnTo>
                <a:lnTo>
                  <a:pt x="1123188" y="10667"/>
                </a:lnTo>
                <a:lnTo>
                  <a:pt x="1115568" y="7619"/>
                </a:lnTo>
                <a:lnTo>
                  <a:pt x="1107948" y="4571"/>
                </a:lnTo>
                <a:lnTo>
                  <a:pt x="1100327" y="1524"/>
                </a:lnTo>
                <a:lnTo>
                  <a:pt x="1091184" y="1524"/>
                </a:lnTo>
                <a:lnTo>
                  <a:pt x="1083564" y="0"/>
                </a:lnTo>
                <a:lnTo>
                  <a:pt x="74675" y="0"/>
                </a:lnTo>
                <a:lnTo>
                  <a:pt x="65532" y="1524"/>
                </a:lnTo>
                <a:lnTo>
                  <a:pt x="57912" y="3047"/>
                </a:lnTo>
                <a:lnTo>
                  <a:pt x="48768" y="4571"/>
                </a:lnTo>
                <a:lnTo>
                  <a:pt x="41148" y="7619"/>
                </a:lnTo>
                <a:lnTo>
                  <a:pt x="33527" y="10667"/>
                </a:lnTo>
                <a:lnTo>
                  <a:pt x="27432" y="15239"/>
                </a:lnTo>
                <a:lnTo>
                  <a:pt x="25908" y="15239"/>
                </a:lnTo>
                <a:lnTo>
                  <a:pt x="15239" y="24383"/>
                </a:lnTo>
                <a:lnTo>
                  <a:pt x="15239" y="25907"/>
                </a:lnTo>
                <a:lnTo>
                  <a:pt x="13715" y="25907"/>
                </a:lnTo>
                <a:lnTo>
                  <a:pt x="6096" y="36575"/>
                </a:lnTo>
                <a:lnTo>
                  <a:pt x="4572" y="38100"/>
                </a:lnTo>
                <a:lnTo>
                  <a:pt x="0" y="45719"/>
                </a:lnTo>
                <a:lnTo>
                  <a:pt x="32003" y="44195"/>
                </a:lnTo>
                <a:lnTo>
                  <a:pt x="33527" y="42671"/>
                </a:lnTo>
                <a:lnTo>
                  <a:pt x="42672" y="35051"/>
                </a:lnTo>
                <a:lnTo>
                  <a:pt x="41148" y="36575"/>
                </a:lnTo>
                <a:lnTo>
                  <a:pt x="47244" y="33527"/>
                </a:lnTo>
                <a:lnTo>
                  <a:pt x="51815" y="30479"/>
                </a:lnTo>
                <a:lnTo>
                  <a:pt x="57912" y="28955"/>
                </a:lnTo>
                <a:lnTo>
                  <a:pt x="64008" y="27431"/>
                </a:lnTo>
                <a:lnTo>
                  <a:pt x="70103" y="25907"/>
                </a:lnTo>
                <a:lnTo>
                  <a:pt x="1089660" y="25907"/>
                </a:lnTo>
                <a:lnTo>
                  <a:pt x="1095756" y="27431"/>
                </a:lnTo>
                <a:lnTo>
                  <a:pt x="1101852" y="28955"/>
                </a:lnTo>
                <a:lnTo>
                  <a:pt x="1106424" y="30479"/>
                </a:lnTo>
                <a:lnTo>
                  <a:pt x="1112520" y="33527"/>
                </a:lnTo>
                <a:lnTo>
                  <a:pt x="1117091" y="36575"/>
                </a:lnTo>
                <a:lnTo>
                  <a:pt x="1115568" y="35051"/>
                </a:lnTo>
                <a:lnTo>
                  <a:pt x="1125415" y="43492"/>
                </a:lnTo>
                <a:lnTo>
                  <a:pt x="1133856" y="53339"/>
                </a:lnTo>
                <a:lnTo>
                  <a:pt x="1135380" y="57912"/>
                </a:lnTo>
                <a:lnTo>
                  <a:pt x="1138427" y="62483"/>
                </a:lnTo>
                <a:lnTo>
                  <a:pt x="1139952" y="68579"/>
                </a:lnTo>
                <a:lnTo>
                  <a:pt x="1141476" y="74675"/>
                </a:lnTo>
                <a:lnTo>
                  <a:pt x="1143000" y="79247"/>
                </a:lnTo>
                <a:lnTo>
                  <a:pt x="1143000" y="379475"/>
                </a:lnTo>
                <a:lnTo>
                  <a:pt x="1141476" y="385571"/>
                </a:lnTo>
                <a:lnTo>
                  <a:pt x="1139952" y="391667"/>
                </a:lnTo>
                <a:lnTo>
                  <a:pt x="1138427" y="396239"/>
                </a:lnTo>
                <a:lnTo>
                  <a:pt x="1135380" y="402335"/>
                </a:lnTo>
                <a:lnTo>
                  <a:pt x="1132332" y="406907"/>
                </a:lnTo>
                <a:lnTo>
                  <a:pt x="1126236" y="414527"/>
                </a:lnTo>
                <a:lnTo>
                  <a:pt x="1153668" y="420623"/>
                </a:lnTo>
                <a:lnTo>
                  <a:pt x="1158239" y="413003"/>
                </a:lnTo>
                <a:lnTo>
                  <a:pt x="1161288" y="405383"/>
                </a:lnTo>
                <a:lnTo>
                  <a:pt x="1164336" y="397763"/>
                </a:lnTo>
                <a:lnTo>
                  <a:pt x="1165860" y="390143"/>
                </a:lnTo>
                <a:lnTo>
                  <a:pt x="1167384" y="381000"/>
                </a:lnTo>
                <a:lnTo>
                  <a:pt x="1167384" y="76200"/>
                </a:lnTo>
                <a:lnTo>
                  <a:pt x="1165860" y="67055"/>
                </a:lnTo>
                <a:lnTo>
                  <a:pt x="1164336" y="59435"/>
                </a:lnTo>
                <a:lnTo>
                  <a:pt x="1161288" y="51815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531998" y="4954524"/>
            <a:ext cx="33527" cy="7619"/>
          </a:xfrm>
          <a:custGeom>
            <a:avLst/>
            <a:gdLst/>
            <a:ahLst/>
            <a:cxnLst/>
            <a:rect l="l" t="t" r="r" b="b"/>
            <a:pathLst>
              <a:path w="33527" h="7619">
                <a:moveTo>
                  <a:pt x="33527" y="7619"/>
                </a:moveTo>
                <a:lnTo>
                  <a:pt x="28956" y="0"/>
                </a:lnTo>
                <a:lnTo>
                  <a:pt x="0" y="6095"/>
                </a:lnTo>
                <a:lnTo>
                  <a:pt x="1524" y="7619"/>
                </a:lnTo>
                <a:lnTo>
                  <a:pt x="33527" y="7619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674754" y="5126736"/>
            <a:ext cx="2735579" cy="44195"/>
          </a:xfrm>
          <a:custGeom>
            <a:avLst/>
            <a:gdLst/>
            <a:ahLst/>
            <a:cxnLst/>
            <a:rect l="l" t="t" r="r" b="b"/>
            <a:pathLst>
              <a:path w="2735579" h="44195">
                <a:moveTo>
                  <a:pt x="2735579" y="0"/>
                </a:moveTo>
                <a:lnTo>
                  <a:pt x="0" y="3047"/>
                </a:lnTo>
                <a:lnTo>
                  <a:pt x="0" y="44195"/>
                </a:lnTo>
                <a:lnTo>
                  <a:pt x="2735579" y="41147"/>
                </a:lnTo>
                <a:lnTo>
                  <a:pt x="2735579" y="0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422526" y="6765035"/>
            <a:ext cx="1146048" cy="50292"/>
          </a:xfrm>
          <a:custGeom>
            <a:avLst/>
            <a:gdLst/>
            <a:ahLst/>
            <a:cxnLst/>
            <a:rect l="l" t="t" r="r" b="b"/>
            <a:pathLst>
              <a:path w="1146048" h="50292">
                <a:moveTo>
                  <a:pt x="1075944" y="25908"/>
                </a:moveTo>
                <a:lnTo>
                  <a:pt x="68580" y="25908"/>
                </a:lnTo>
                <a:lnTo>
                  <a:pt x="62484" y="24384"/>
                </a:lnTo>
                <a:lnTo>
                  <a:pt x="56387" y="24384"/>
                </a:lnTo>
                <a:lnTo>
                  <a:pt x="50292" y="22860"/>
                </a:lnTo>
                <a:lnTo>
                  <a:pt x="45720" y="19812"/>
                </a:lnTo>
                <a:lnTo>
                  <a:pt x="41148" y="18288"/>
                </a:lnTo>
                <a:lnTo>
                  <a:pt x="35052" y="15240"/>
                </a:lnTo>
                <a:lnTo>
                  <a:pt x="0" y="13716"/>
                </a:lnTo>
                <a:lnTo>
                  <a:pt x="9144" y="24384"/>
                </a:lnTo>
                <a:lnTo>
                  <a:pt x="9144" y="25908"/>
                </a:lnTo>
                <a:lnTo>
                  <a:pt x="10668" y="27432"/>
                </a:lnTo>
                <a:lnTo>
                  <a:pt x="22860" y="36575"/>
                </a:lnTo>
                <a:lnTo>
                  <a:pt x="28956" y="41148"/>
                </a:lnTo>
                <a:lnTo>
                  <a:pt x="36575" y="44196"/>
                </a:lnTo>
                <a:lnTo>
                  <a:pt x="44196" y="47244"/>
                </a:lnTo>
                <a:lnTo>
                  <a:pt x="53340" y="48768"/>
                </a:lnTo>
                <a:lnTo>
                  <a:pt x="60960" y="50292"/>
                </a:lnTo>
                <a:lnTo>
                  <a:pt x="1085088" y="50292"/>
                </a:lnTo>
                <a:lnTo>
                  <a:pt x="1094232" y="48768"/>
                </a:lnTo>
                <a:lnTo>
                  <a:pt x="1135380" y="27432"/>
                </a:lnTo>
                <a:lnTo>
                  <a:pt x="1135380" y="25908"/>
                </a:lnTo>
                <a:lnTo>
                  <a:pt x="1136904" y="25908"/>
                </a:lnTo>
                <a:lnTo>
                  <a:pt x="1136904" y="24384"/>
                </a:lnTo>
                <a:lnTo>
                  <a:pt x="1146048" y="12192"/>
                </a:lnTo>
                <a:lnTo>
                  <a:pt x="1118616" y="7620"/>
                </a:lnTo>
                <a:lnTo>
                  <a:pt x="1124712" y="0"/>
                </a:lnTo>
                <a:lnTo>
                  <a:pt x="1117988" y="8068"/>
                </a:lnTo>
                <a:lnTo>
                  <a:pt x="1117092" y="9144"/>
                </a:lnTo>
                <a:lnTo>
                  <a:pt x="1107948" y="15240"/>
                </a:lnTo>
                <a:lnTo>
                  <a:pt x="1103376" y="18288"/>
                </a:lnTo>
                <a:lnTo>
                  <a:pt x="1098804" y="21336"/>
                </a:lnTo>
                <a:lnTo>
                  <a:pt x="1092708" y="22860"/>
                </a:lnTo>
                <a:lnTo>
                  <a:pt x="1088136" y="24384"/>
                </a:lnTo>
                <a:lnTo>
                  <a:pt x="1082040" y="24384"/>
                </a:lnTo>
                <a:lnTo>
                  <a:pt x="1075944" y="25908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530474" y="6773104"/>
            <a:ext cx="10040" cy="7171"/>
          </a:xfrm>
          <a:custGeom>
            <a:avLst/>
            <a:gdLst/>
            <a:ahLst/>
            <a:cxnLst/>
            <a:rect l="l" t="t" r="r" b="b"/>
            <a:pathLst>
              <a:path w="10040" h="7171">
                <a:moveTo>
                  <a:pt x="0" y="7171"/>
                </a:moveTo>
                <a:lnTo>
                  <a:pt x="9144" y="1075"/>
                </a:lnTo>
                <a:lnTo>
                  <a:pt x="10040" y="0"/>
                </a:lnTo>
                <a:lnTo>
                  <a:pt x="0" y="7171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442338" y="6763511"/>
            <a:ext cx="7620" cy="10668"/>
          </a:xfrm>
          <a:custGeom>
            <a:avLst/>
            <a:gdLst/>
            <a:ahLst/>
            <a:cxnLst/>
            <a:rect l="l" t="t" r="r" b="b"/>
            <a:pathLst>
              <a:path w="7620" h="10668">
                <a:moveTo>
                  <a:pt x="7171" y="10040"/>
                </a:moveTo>
                <a:lnTo>
                  <a:pt x="0" y="0"/>
                </a:lnTo>
                <a:lnTo>
                  <a:pt x="0" y="1524"/>
                </a:lnTo>
                <a:lnTo>
                  <a:pt x="6096" y="9144"/>
                </a:lnTo>
                <a:lnTo>
                  <a:pt x="7620" y="10668"/>
                </a:lnTo>
                <a:lnTo>
                  <a:pt x="7171" y="1004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539618" y="6394704"/>
            <a:ext cx="33527" cy="7620"/>
          </a:xfrm>
          <a:custGeom>
            <a:avLst/>
            <a:gdLst/>
            <a:ahLst/>
            <a:cxnLst/>
            <a:rect l="l" t="t" r="r" b="b"/>
            <a:pathLst>
              <a:path w="33527" h="7620">
                <a:moveTo>
                  <a:pt x="33527" y="7620"/>
                </a:moveTo>
                <a:lnTo>
                  <a:pt x="28955" y="0"/>
                </a:lnTo>
                <a:lnTo>
                  <a:pt x="0" y="6096"/>
                </a:lnTo>
                <a:lnTo>
                  <a:pt x="1524" y="7620"/>
                </a:lnTo>
                <a:lnTo>
                  <a:pt x="33527" y="762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442338" y="6401361"/>
            <a:ext cx="7218" cy="10106"/>
          </a:xfrm>
          <a:custGeom>
            <a:avLst/>
            <a:gdLst/>
            <a:ahLst/>
            <a:cxnLst/>
            <a:rect l="l" t="t" r="r" b="b"/>
            <a:pathLst>
              <a:path w="7218" h="10106">
                <a:moveTo>
                  <a:pt x="0" y="10106"/>
                </a:moveTo>
                <a:lnTo>
                  <a:pt x="7218" y="0"/>
                </a:lnTo>
                <a:lnTo>
                  <a:pt x="6096" y="962"/>
                </a:lnTo>
                <a:lnTo>
                  <a:pt x="0" y="8582"/>
                </a:lnTo>
                <a:lnTo>
                  <a:pt x="0" y="10106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407286" y="6358128"/>
            <a:ext cx="1176527" cy="422148"/>
          </a:xfrm>
          <a:custGeom>
            <a:avLst/>
            <a:gdLst/>
            <a:ahLst/>
            <a:cxnLst/>
            <a:rect l="l" t="t" r="r" b="b"/>
            <a:pathLst>
              <a:path w="1176527" h="422148">
                <a:moveTo>
                  <a:pt x="25908" y="71627"/>
                </a:moveTo>
                <a:lnTo>
                  <a:pt x="27432" y="67055"/>
                </a:lnTo>
                <a:lnTo>
                  <a:pt x="30480" y="60960"/>
                </a:lnTo>
                <a:lnTo>
                  <a:pt x="32003" y="56387"/>
                </a:lnTo>
                <a:lnTo>
                  <a:pt x="35051" y="51815"/>
                </a:lnTo>
                <a:lnTo>
                  <a:pt x="41148" y="44196"/>
                </a:lnTo>
                <a:lnTo>
                  <a:pt x="42270" y="43233"/>
                </a:lnTo>
                <a:lnTo>
                  <a:pt x="51815" y="35051"/>
                </a:lnTo>
                <a:lnTo>
                  <a:pt x="50292" y="36575"/>
                </a:lnTo>
                <a:lnTo>
                  <a:pt x="56387" y="32003"/>
                </a:lnTo>
                <a:lnTo>
                  <a:pt x="62484" y="30479"/>
                </a:lnTo>
                <a:lnTo>
                  <a:pt x="67056" y="27431"/>
                </a:lnTo>
                <a:lnTo>
                  <a:pt x="73151" y="27431"/>
                </a:lnTo>
                <a:lnTo>
                  <a:pt x="79248" y="25908"/>
                </a:lnTo>
                <a:lnTo>
                  <a:pt x="1098803" y="25908"/>
                </a:lnTo>
                <a:lnTo>
                  <a:pt x="1103376" y="27431"/>
                </a:lnTo>
                <a:lnTo>
                  <a:pt x="1109472" y="28955"/>
                </a:lnTo>
                <a:lnTo>
                  <a:pt x="1115568" y="30479"/>
                </a:lnTo>
                <a:lnTo>
                  <a:pt x="1120139" y="33527"/>
                </a:lnTo>
                <a:lnTo>
                  <a:pt x="1124712" y="36575"/>
                </a:lnTo>
                <a:lnTo>
                  <a:pt x="1123188" y="35051"/>
                </a:lnTo>
                <a:lnTo>
                  <a:pt x="1133035" y="43492"/>
                </a:lnTo>
                <a:lnTo>
                  <a:pt x="1141476" y="53339"/>
                </a:lnTo>
                <a:lnTo>
                  <a:pt x="1144524" y="57912"/>
                </a:lnTo>
                <a:lnTo>
                  <a:pt x="1146048" y="62484"/>
                </a:lnTo>
                <a:lnTo>
                  <a:pt x="1147572" y="68579"/>
                </a:lnTo>
                <a:lnTo>
                  <a:pt x="1149096" y="73151"/>
                </a:lnTo>
                <a:lnTo>
                  <a:pt x="1150620" y="79248"/>
                </a:lnTo>
                <a:lnTo>
                  <a:pt x="1150620" y="379475"/>
                </a:lnTo>
                <a:lnTo>
                  <a:pt x="1149096" y="385572"/>
                </a:lnTo>
                <a:lnTo>
                  <a:pt x="1147572" y="391668"/>
                </a:lnTo>
                <a:lnTo>
                  <a:pt x="1146048" y="396240"/>
                </a:lnTo>
                <a:lnTo>
                  <a:pt x="1143000" y="402335"/>
                </a:lnTo>
                <a:lnTo>
                  <a:pt x="1139952" y="406907"/>
                </a:lnTo>
                <a:lnTo>
                  <a:pt x="1133856" y="414527"/>
                </a:lnTo>
                <a:lnTo>
                  <a:pt x="1161288" y="419100"/>
                </a:lnTo>
                <a:lnTo>
                  <a:pt x="1165860" y="413003"/>
                </a:lnTo>
                <a:lnTo>
                  <a:pt x="1170432" y="405383"/>
                </a:lnTo>
                <a:lnTo>
                  <a:pt x="1171956" y="397764"/>
                </a:lnTo>
                <a:lnTo>
                  <a:pt x="1175003" y="388620"/>
                </a:lnTo>
                <a:lnTo>
                  <a:pt x="1175003" y="381000"/>
                </a:lnTo>
                <a:lnTo>
                  <a:pt x="1176527" y="373379"/>
                </a:lnTo>
                <a:lnTo>
                  <a:pt x="1176527" y="83820"/>
                </a:lnTo>
                <a:lnTo>
                  <a:pt x="1175003" y="76200"/>
                </a:lnTo>
                <a:lnTo>
                  <a:pt x="1175003" y="67055"/>
                </a:lnTo>
                <a:lnTo>
                  <a:pt x="1171956" y="59436"/>
                </a:lnTo>
                <a:lnTo>
                  <a:pt x="1168908" y="51815"/>
                </a:lnTo>
                <a:lnTo>
                  <a:pt x="1165860" y="44196"/>
                </a:lnTo>
                <a:lnTo>
                  <a:pt x="1133856" y="44196"/>
                </a:lnTo>
                <a:lnTo>
                  <a:pt x="1132332" y="42672"/>
                </a:lnTo>
                <a:lnTo>
                  <a:pt x="1161288" y="36575"/>
                </a:lnTo>
                <a:lnTo>
                  <a:pt x="1152144" y="25908"/>
                </a:lnTo>
                <a:lnTo>
                  <a:pt x="1150620" y="24384"/>
                </a:lnTo>
                <a:lnTo>
                  <a:pt x="1139952" y="15239"/>
                </a:lnTo>
                <a:lnTo>
                  <a:pt x="1138427" y="15239"/>
                </a:lnTo>
                <a:lnTo>
                  <a:pt x="1138427" y="13715"/>
                </a:lnTo>
                <a:lnTo>
                  <a:pt x="1130808" y="10667"/>
                </a:lnTo>
                <a:lnTo>
                  <a:pt x="1123188" y="6096"/>
                </a:lnTo>
                <a:lnTo>
                  <a:pt x="1115568" y="4572"/>
                </a:lnTo>
                <a:lnTo>
                  <a:pt x="1107948" y="1524"/>
                </a:lnTo>
                <a:lnTo>
                  <a:pt x="1098803" y="0"/>
                </a:lnTo>
                <a:lnTo>
                  <a:pt x="83820" y="0"/>
                </a:lnTo>
                <a:lnTo>
                  <a:pt x="74675" y="1524"/>
                </a:lnTo>
                <a:lnTo>
                  <a:pt x="67056" y="1524"/>
                </a:lnTo>
                <a:lnTo>
                  <a:pt x="57912" y="4572"/>
                </a:lnTo>
                <a:lnTo>
                  <a:pt x="50292" y="7620"/>
                </a:lnTo>
                <a:lnTo>
                  <a:pt x="44196" y="10667"/>
                </a:lnTo>
                <a:lnTo>
                  <a:pt x="38100" y="13715"/>
                </a:lnTo>
                <a:lnTo>
                  <a:pt x="36575" y="15239"/>
                </a:lnTo>
                <a:lnTo>
                  <a:pt x="25908" y="24384"/>
                </a:lnTo>
                <a:lnTo>
                  <a:pt x="24384" y="24384"/>
                </a:lnTo>
                <a:lnTo>
                  <a:pt x="24384" y="25908"/>
                </a:lnTo>
                <a:lnTo>
                  <a:pt x="15239" y="36575"/>
                </a:lnTo>
                <a:lnTo>
                  <a:pt x="42672" y="42672"/>
                </a:lnTo>
                <a:lnTo>
                  <a:pt x="15239" y="36575"/>
                </a:lnTo>
                <a:lnTo>
                  <a:pt x="13715" y="38100"/>
                </a:lnTo>
                <a:lnTo>
                  <a:pt x="6096" y="53339"/>
                </a:lnTo>
                <a:lnTo>
                  <a:pt x="1524" y="68579"/>
                </a:lnTo>
                <a:lnTo>
                  <a:pt x="0" y="77724"/>
                </a:lnTo>
                <a:lnTo>
                  <a:pt x="0" y="382524"/>
                </a:lnTo>
                <a:lnTo>
                  <a:pt x="1524" y="390144"/>
                </a:lnTo>
                <a:lnTo>
                  <a:pt x="3048" y="399287"/>
                </a:lnTo>
                <a:lnTo>
                  <a:pt x="6096" y="406907"/>
                </a:lnTo>
                <a:lnTo>
                  <a:pt x="10668" y="414527"/>
                </a:lnTo>
                <a:lnTo>
                  <a:pt x="13715" y="419100"/>
                </a:lnTo>
                <a:lnTo>
                  <a:pt x="13715" y="420624"/>
                </a:lnTo>
                <a:lnTo>
                  <a:pt x="15239" y="420624"/>
                </a:lnTo>
                <a:lnTo>
                  <a:pt x="50292" y="422148"/>
                </a:lnTo>
                <a:lnTo>
                  <a:pt x="42223" y="415424"/>
                </a:lnTo>
                <a:lnTo>
                  <a:pt x="42672" y="416051"/>
                </a:lnTo>
                <a:lnTo>
                  <a:pt x="41148" y="414527"/>
                </a:lnTo>
                <a:lnTo>
                  <a:pt x="35051" y="406907"/>
                </a:lnTo>
                <a:lnTo>
                  <a:pt x="32003" y="400811"/>
                </a:lnTo>
                <a:lnTo>
                  <a:pt x="28956" y="394716"/>
                </a:lnTo>
                <a:lnTo>
                  <a:pt x="27432" y="390144"/>
                </a:lnTo>
                <a:lnTo>
                  <a:pt x="25908" y="384048"/>
                </a:lnTo>
                <a:lnTo>
                  <a:pt x="25908" y="377951"/>
                </a:lnTo>
                <a:lnTo>
                  <a:pt x="24384" y="371855"/>
                </a:lnTo>
                <a:lnTo>
                  <a:pt x="24384" y="85343"/>
                </a:lnTo>
                <a:lnTo>
                  <a:pt x="25908" y="77724"/>
                </a:lnTo>
                <a:lnTo>
                  <a:pt x="25908" y="71627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570098" y="6587489"/>
            <a:ext cx="3232404" cy="0"/>
          </a:xfrm>
          <a:custGeom>
            <a:avLst/>
            <a:gdLst/>
            <a:ahLst/>
            <a:cxnLst/>
            <a:rect l="l" t="t" r="r" b="b"/>
            <a:pathLst>
              <a:path w="3232404">
                <a:moveTo>
                  <a:pt x="3232404" y="0"/>
                </a:moveTo>
                <a:lnTo>
                  <a:pt x="0" y="0"/>
                </a:lnTo>
              </a:path>
            </a:pathLst>
          </a:custGeom>
          <a:ln w="42417">
            <a:solidFill>
              <a:srgbClr val="497E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562478" y="5054991"/>
            <a:ext cx="3240024" cy="185661"/>
          </a:xfrm>
          <a:custGeom>
            <a:avLst/>
            <a:gdLst/>
            <a:ahLst/>
            <a:cxnLst/>
            <a:rect l="l" t="t" r="r" b="b"/>
            <a:pathLst>
              <a:path w="3240024" h="185661">
                <a:moveTo>
                  <a:pt x="3198876" y="71744"/>
                </a:moveTo>
                <a:lnTo>
                  <a:pt x="3064764" y="38216"/>
                </a:lnTo>
                <a:lnTo>
                  <a:pt x="3123572" y="71924"/>
                </a:lnTo>
                <a:lnTo>
                  <a:pt x="3189732" y="74792"/>
                </a:lnTo>
                <a:lnTo>
                  <a:pt x="3198876" y="112892"/>
                </a:lnTo>
                <a:lnTo>
                  <a:pt x="3086100" y="182996"/>
                </a:lnTo>
                <a:lnTo>
                  <a:pt x="3240024" y="91556"/>
                </a:lnTo>
                <a:lnTo>
                  <a:pt x="3086100" y="3164"/>
                </a:lnTo>
                <a:lnTo>
                  <a:pt x="3073991" y="0"/>
                </a:lnTo>
                <a:lnTo>
                  <a:pt x="3062957" y="3447"/>
                </a:lnTo>
                <a:lnTo>
                  <a:pt x="3057143" y="9260"/>
                </a:lnTo>
                <a:lnTo>
                  <a:pt x="3055148" y="21650"/>
                </a:lnTo>
                <a:lnTo>
                  <a:pt x="3059239" y="32857"/>
                </a:lnTo>
                <a:lnTo>
                  <a:pt x="3064764" y="38216"/>
                </a:lnTo>
                <a:lnTo>
                  <a:pt x="3198876" y="71744"/>
                </a:lnTo>
                <a:close/>
              </a:path>
              <a:path w="3240024" h="185661">
                <a:moveTo>
                  <a:pt x="3064764" y="146420"/>
                </a:moveTo>
                <a:lnTo>
                  <a:pt x="3078619" y="185661"/>
                </a:lnTo>
                <a:lnTo>
                  <a:pt x="3086100" y="182996"/>
                </a:lnTo>
                <a:lnTo>
                  <a:pt x="3198876" y="112892"/>
                </a:lnTo>
                <a:lnTo>
                  <a:pt x="3189732" y="74792"/>
                </a:lnTo>
                <a:lnTo>
                  <a:pt x="3123572" y="71924"/>
                </a:lnTo>
                <a:lnTo>
                  <a:pt x="0" y="79364"/>
                </a:lnTo>
                <a:lnTo>
                  <a:pt x="3159154" y="92318"/>
                </a:lnTo>
                <a:lnTo>
                  <a:pt x="3189732" y="109844"/>
                </a:lnTo>
                <a:lnTo>
                  <a:pt x="3122944" y="113073"/>
                </a:lnTo>
                <a:lnTo>
                  <a:pt x="3064764" y="146420"/>
                </a:lnTo>
                <a:close/>
              </a:path>
              <a:path w="3240024" h="185661">
                <a:moveTo>
                  <a:pt x="3159154" y="92318"/>
                </a:moveTo>
                <a:lnTo>
                  <a:pt x="0" y="79364"/>
                </a:lnTo>
                <a:lnTo>
                  <a:pt x="0" y="120512"/>
                </a:lnTo>
                <a:lnTo>
                  <a:pt x="3122944" y="113073"/>
                </a:lnTo>
                <a:lnTo>
                  <a:pt x="3189732" y="109844"/>
                </a:lnTo>
                <a:lnTo>
                  <a:pt x="3159154" y="92318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243962" y="6052252"/>
            <a:ext cx="10040" cy="7171"/>
          </a:xfrm>
          <a:custGeom>
            <a:avLst/>
            <a:gdLst/>
            <a:ahLst/>
            <a:cxnLst/>
            <a:rect l="l" t="t" r="r" b="b"/>
            <a:pathLst>
              <a:path w="10040" h="7171">
                <a:moveTo>
                  <a:pt x="0" y="7171"/>
                </a:moveTo>
                <a:lnTo>
                  <a:pt x="9144" y="1075"/>
                </a:lnTo>
                <a:lnTo>
                  <a:pt x="10040" y="0"/>
                </a:lnTo>
                <a:lnTo>
                  <a:pt x="0" y="7171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693798" y="5672328"/>
            <a:ext cx="53339" cy="385572"/>
          </a:xfrm>
          <a:custGeom>
            <a:avLst/>
            <a:gdLst/>
            <a:ahLst/>
            <a:cxnLst/>
            <a:rect l="l" t="t" r="r" b="b"/>
            <a:pathLst>
              <a:path w="53339" h="385572">
                <a:moveTo>
                  <a:pt x="27432" y="38100"/>
                </a:moveTo>
                <a:lnTo>
                  <a:pt x="28956" y="32003"/>
                </a:lnTo>
                <a:lnTo>
                  <a:pt x="30480" y="25908"/>
                </a:lnTo>
                <a:lnTo>
                  <a:pt x="33527" y="21336"/>
                </a:lnTo>
                <a:lnTo>
                  <a:pt x="36575" y="16763"/>
                </a:lnTo>
                <a:lnTo>
                  <a:pt x="35051" y="18287"/>
                </a:lnTo>
                <a:lnTo>
                  <a:pt x="43492" y="8440"/>
                </a:lnTo>
                <a:lnTo>
                  <a:pt x="53339" y="0"/>
                </a:lnTo>
                <a:lnTo>
                  <a:pt x="44196" y="7620"/>
                </a:lnTo>
                <a:lnTo>
                  <a:pt x="42672" y="9143"/>
                </a:lnTo>
                <a:lnTo>
                  <a:pt x="10668" y="10667"/>
                </a:lnTo>
                <a:lnTo>
                  <a:pt x="7620" y="18287"/>
                </a:lnTo>
                <a:lnTo>
                  <a:pt x="4572" y="25908"/>
                </a:lnTo>
                <a:lnTo>
                  <a:pt x="1524" y="33527"/>
                </a:lnTo>
                <a:lnTo>
                  <a:pt x="1524" y="42672"/>
                </a:lnTo>
                <a:lnTo>
                  <a:pt x="0" y="50291"/>
                </a:lnTo>
                <a:lnTo>
                  <a:pt x="0" y="338327"/>
                </a:lnTo>
                <a:lnTo>
                  <a:pt x="1524" y="347472"/>
                </a:lnTo>
                <a:lnTo>
                  <a:pt x="3048" y="355091"/>
                </a:lnTo>
                <a:lnTo>
                  <a:pt x="4572" y="364236"/>
                </a:lnTo>
                <a:lnTo>
                  <a:pt x="7620" y="371855"/>
                </a:lnTo>
                <a:lnTo>
                  <a:pt x="42672" y="379475"/>
                </a:lnTo>
                <a:lnTo>
                  <a:pt x="7620" y="371855"/>
                </a:lnTo>
                <a:lnTo>
                  <a:pt x="10668" y="379475"/>
                </a:lnTo>
                <a:lnTo>
                  <a:pt x="15240" y="385572"/>
                </a:lnTo>
                <a:lnTo>
                  <a:pt x="44196" y="381000"/>
                </a:lnTo>
                <a:lnTo>
                  <a:pt x="43434" y="380111"/>
                </a:lnTo>
                <a:lnTo>
                  <a:pt x="35052" y="370331"/>
                </a:lnTo>
                <a:lnTo>
                  <a:pt x="36576" y="371855"/>
                </a:lnTo>
                <a:lnTo>
                  <a:pt x="32004" y="365760"/>
                </a:lnTo>
                <a:lnTo>
                  <a:pt x="30480" y="361188"/>
                </a:lnTo>
                <a:lnTo>
                  <a:pt x="28956" y="355091"/>
                </a:lnTo>
                <a:lnTo>
                  <a:pt x="27432" y="348996"/>
                </a:lnTo>
                <a:lnTo>
                  <a:pt x="25908" y="342900"/>
                </a:lnTo>
                <a:lnTo>
                  <a:pt x="25908" y="42672"/>
                </a:lnTo>
                <a:lnTo>
                  <a:pt x="27432" y="3810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709038" y="6044183"/>
            <a:ext cx="573024" cy="50292"/>
          </a:xfrm>
          <a:custGeom>
            <a:avLst/>
            <a:gdLst/>
            <a:ahLst/>
            <a:cxnLst/>
            <a:rect l="l" t="t" r="r" b="b"/>
            <a:pathLst>
              <a:path w="573024" h="50292">
                <a:moveTo>
                  <a:pt x="36575" y="15240"/>
                </a:moveTo>
                <a:lnTo>
                  <a:pt x="28194" y="8255"/>
                </a:lnTo>
                <a:lnTo>
                  <a:pt x="28956" y="9144"/>
                </a:lnTo>
                <a:lnTo>
                  <a:pt x="0" y="13716"/>
                </a:lnTo>
                <a:lnTo>
                  <a:pt x="9144" y="24384"/>
                </a:lnTo>
                <a:lnTo>
                  <a:pt x="9144" y="25908"/>
                </a:lnTo>
                <a:lnTo>
                  <a:pt x="10668" y="25908"/>
                </a:lnTo>
                <a:lnTo>
                  <a:pt x="10668" y="27432"/>
                </a:lnTo>
                <a:lnTo>
                  <a:pt x="22860" y="36575"/>
                </a:lnTo>
                <a:lnTo>
                  <a:pt x="38100" y="44196"/>
                </a:lnTo>
                <a:lnTo>
                  <a:pt x="62484" y="50292"/>
                </a:lnTo>
                <a:lnTo>
                  <a:pt x="512063" y="50292"/>
                </a:lnTo>
                <a:lnTo>
                  <a:pt x="519684" y="48768"/>
                </a:lnTo>
                <a:lnTo>
                  <a:pt x="528828" y="47244"/>
                </a:lnTo>
                <a:lnTo>
                  <a:pt x="536448" y="44196"/>
                </a:lnTo>
                <a:lnTo>
                  <a:pt x="542544" y="39624"/>
                </a:lnTo>
                <a:lnTo>
                  <a:pt x="550163" y="35052"/>
                </a:lnTo>
                <a:lnTo>
                  <a:pt x="560832" y="27432"/>
                </a:lnTo>
                <a:lnTo>
                  <a:pt x="562356" y="25908"/>
                </a:lnTo>
                <a:lnTo>
                  <a:pt x="562356" y="24384"/>
                </a:lnTo>
                <a:lnTo>
                  <a:pt x="573024" y="13716"/>
                </a:lnTo>
                <a:lnTo>
                  <a:pt x="545592" y="7620"/>
                </a:lnTo>
                <a:lnTo>
                  <a:pt x="551688" y="0"/>
                </a:lnTo>
                <a:lnTo>
                  <a:pt x="544964" y="8068"/>
                </a:lnTo>
                <a:lnTo>
                  <a:pt x="544068" y="9144"/>
                </a:lnTo>
                <a:lnTo>
                  <a:pt x="534924" y="15240"/>
                </a:lnTo>
                <a:lnTo>
                  <a:pt x="530351" y="18287"/>
                </a:lnTo>
                <a:lnTo>
                  <a:pt x="524256" y="21336"/>
                </a:lnTo>
                <a:lnTo>
                  <a:pt x="519684" y="22860"/>
                </a:lnTo>
                <a:lnTo>
                  <a:pt x="513588" y="24384"/>
                </a:lnTo>
                <a:lnTo>
                  <a:pt x="507492" y="24384"/>
                </a:lnTo>
                <a:lnTo>
                  <a:pt x="501396" y="25908"/>
                </a:lnTo>
                <a:lnTo>
                  <a:pt x="70104" y="25908"/>
                </a:lnTo>
                <a:lnTo>
                  <a:pt x="64008" y="24384"/>
                </a:lnTo>
                <a:lnTo>
                  <a:pt x="57912" y="24384"/>
                </a:lnTo>
                <a:lnTo>
                  <a:pt x="51816" y="22860"/>
                </a:lnTo>
                <a:lnTo>
                  <a:pt x="45720" y="19812"/>
                </a:lnTo>
                <a:lnTo>
                  <a:pt x="41148" y="18287"/>
                </a:lnTo>
                <a:lnTo>
                  <a:pt x="36575" y="1524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253106" y="5673852"/>
            <a:ext cx="32003" cy="7619"/>
          </a:xfrm>
          <a:custGeom>
            <a:avLst/>
            <a:gdLst/>
            <a:ahLst/>
            <a:cxnLst/>
            <a:rect l="l" t="t" r="r" b="b"/>
            <a:pathLst>
              <a:path w="32003" h="7619">
                <a:moveTo>
                  <a:pt x="32003" y="7619"/>
                </a:moveTo>
                <a:lnTo>
                  <a:pt x="27431" y="0"/>
                </a:lnTo>
                <a:lnTo>
                  <a:pt x="0" y="6096"/>
                </a:lnTo>
                <a:lnTo>
                  <a:pt x="1524" y="7619"/>
                </a:lnTo>
                <a:lnTo>
                  <a:pt x="32003" y="7619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704466" y="5637276"/>
            <a:ext cx="591312" cy="420624"/>
          </a:xfrm>
          <a:custGeom>
            <a:avLst/>
            <a:gdLst/>
            <a:ahLst/>
            <a:cxnLst/>
            <a:rect l="l" t="t" r="r" b="b"/>
            <a:pathLst>
              <a:path w="591312" h="420624">
                <a:moveTo>
                  <a:pt x="591311" y="76200"/>
                </a:moveTo>
                <a:lnTo>
                  <a:pt x="589788" y="67055"/>
                </a:lnTo>
                <a:lnTo>
                  <a:pt x="588263" y="59436"/>
                </a:lnTo>
                <a:lnTo>
                  <a:pt x="585215" y="51815"/>
                </a:lnTo>
                <a:lnTo>
                  <a:pt x="580643" y="44195"/>
                </a:lnTo>
                <a:lnTo>
                  <a:pt x="550163" y="44195"/>
                </a:lnTo>
                <a:lnTo>
                  <a:pt x="548639" y="42672"/>
                </a:lnTo>
                <a:lnTo>
                  <a:pt x="576071" y="36575"/>
                </a:lnTo>
                <a:lnTo>
                  <a:pt x="566927" y="25907"/>
                </a:lnTo>
                <a:lnTo>
                  <a:pt x="566927" y="24384"/>
                </a:lnTo>
                <a:lnTo>
                  <a:pt x="565403" y="24384"/>
                </a:lnTo>
                <a:lnTo>
                  <a:pt x="554735" y="15239"/>
                </a:lnTo>
                <a:lnTo>
                  <a:pt x="553211" y="15239"/>
                </a:lnTo>
                <a:lnTo>
                  <a:pt x="547115" y="10667"/>
                </a:lnTo>
                <a:lnTo>
                  <a:pt x="539495" y="6095"/>
                </a:lnTo>
                <a:lnTo>
                  <a:pt x="531876" y="4572"/>
                </a:lnTo>
                <a:lnTo>
                  <a:pt x="522731" y="1524"/>
                </a:lnTo>
                <a:lnTo>
                  <a:pt x="515111" y="1524"/>
                </a:lnTo>
                <a:lnTo>
                  <a:pt x="507491" y="0"/>
                </a:lnTo>
                <a:lnTo>
                  <a:pt x="73151" y="0"/>
                </a:lnTo>
                <a:lnTo>
                  <a:pt x="65531" y="1524"/>
                </a:lnTo>
                <a:lnTo>
                  <a:pt x="56387" y="1524"/>
                </a:lnTo>
                <a:lnTo>
                  <a:pt x="48767" y="4572"/>
                </a:lnTo>
                <a:lnTo>
                  <a:pt x="41147" y="7619"/>
                </a:lnTo>
                <a:lnTo>
                  <a:pt x="33527" y="10667"/>
                </a:lnTo>
                <a:lnTo>
                  <a:pt x="27431" y="15239"/>
                </a:lnTo>
                <a:lnTo>
                  <a:pt x="25907" y="15239"/>
                </a:lnTo>
                <a:lnTo>
                  <a:pt x="15239" y="24384"/>
                </a:lnTo>
                <a:lnTo>
                  <a:pt x="13715" y="25907"/>
                </a:lnTo>
                <a:lnTo>
                  <a:pt x="4571" y="36575"/>
                </a:lnTo>
                <a:lnTo>
                  <a:pt x="4571" y="38100"/>
                </a:lnTo>
                <a:lnTo>
                  <a:pt x="0" y="45719"/>
                </a:lnTo>
                <a:lnTo>
                  <a:pt x="32003" y="44195"/>
                </a:lnTo>
                <a:lnTo>
                  <a:pt x="33527" y="42672"/>
                </a:lnTo>
                <a:lnTo>
                  <a:pt x="42671" y="35051"/>
                </a:lnTo>
                <a:lnTo>
                  <a:pt x="41147" y="36575"/>
                </a:lnTo>
                <a:lnTo>
                  <a:pt x="47243" y="32003"/>
                </a:lnTo>
                <a:lnTo>
                  <a:pt x="51815" y="30479"/>
                </a:lnTo>
                <a:lnTo>
                  <a:pt x="57912" y="28955"/>
                </a:lnTo>
                <a:lnTo>
                  <a:pt x="64007" y="27431"/>
                </a:lnTo>
                <a:lnTo>
                  <a:pt x="68579" y="25907"/>
                </a:lnTo>
                <a:lnTo>
                  <a:pt x="513588" y="25907"/>
                </a:lnTo>
                <a:lnTo>
                  <a:pt x="519683" y="27431"/>
                </a:lnTo>
                <a:lnTo>
                  <a:pt x="525779" y="28955"/>
                </a:lnTo>
                <a:lnTo>
                  <a:pt x="530351" y="30479"/>
                </a:lnTo>
                <a:lnTo>
                  <a:pt x="534923" y="33527"/>
                </a:lnTo>
                <a:lnTo>
                  <a:pt x="541019" y="36575"/>
                </a:lnTo>
                <a:lnTo>
                  <a:pt x="539495" y="35051"/>
                </a:lnTo>
                <a:lnTo>
                  <a:pt x="549041" y="43233"/>
                </a:lnTo>
                <a:lnTo>
                  <a:pt x="556259" y="53339"/>
                </a:lnTo>
                <a:lnTo>
                  <a:pt x="559307" y="57912"/>
                </a:lnTo>
                <a:lnTo>
                  <a:pt x="562355" y="62484"/>
                </a:lnTo>
                <a:lnTo>
                  <a:pt x="563879" y="68579"/>
                </a:lnTo>
                <a:lnTo>
                  <a:pt x="565403" y="73151"/>
                </a:lnTo>
                <a:lnTo>
                  <a:pt x="565404" y="385572"/>
                </a:lnTo>
                <a:lnTo>
                  <a:pt x="563880" y="391667"/>
                </a:lnTo>
                <a:lnTo>
                  <a:pt x="560832" y="396239"/>
                </a:lnTo>
                <a:lnTo>
                  <a:pt x="559308" y="402336"/>
                </a:lnTo>
                <a:lnTo>
                  <a:pt x="556260" y="406907"/>
                </a:lnTo>
                <a:lnTo>
                  <a:pt x="550164" y="414527"/>
                </a:lnTo>
                <a:lnTo>
                  <a:pt x="577596" y="420624"/>
                </a:lnTo>
                <a:lnTo>
                  <a:pt x="582168" y="413003"/>
                </a:lnTo>
                <a:lnTo>
                  <a:pt x="585216" y="405383"/>
                </a:lnTo>
                <a:lnTo>
                  <a:pt x="588264" y="397763"/>
                </a:lnTo>
                <a:lnTo>
                  <a:pt x="589788" y="388619"/>
                </a:lnTo>
                <a:lnTo>
                  <a:pt x="591312" y="381000"/>
                </a:lnTo>
                <a:lnTo>
                  <a:pt x="591311" y="7620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674754" y="5869686"/>
            <a:ext cx="3022091" cy="0"/>
          </a:xfrm>
          <a:custGeom>
            <a:avLst/>
            <a:gdLst/>
            <a:ahLst/>
            <a:cxnLst/>
            <a:rect l="l" t="t" r="r" b="b"/>
            <a:pathLst>
              <a:path w="3022091">
                <a:moveTo>
                  <a:pt x="3022091" y="0"/>
                </a:moveTo>
                <a:lnTo>
                  <a:pt x="0" y="0"/>
                </a:lnTo>
              </a:path>
            </a:pathLst>
          </a:custGeom>
          <a:ln w="42417">
            <a:solidFill>
              <a:srgbClr val="497E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282062" y="5768672"/>
            <a:ext cx="3520440" cy="185493"/>
          </a:xfrm>
          <a:custGeom>
            <a:avLst/>
            <a:gdLst/>
            <a:ahLst/>
            <a:cxnLst/>
            <a:rect l="l" t="t" r="r" b="b"/>
            <a:pathLst>
              <a:path w="3520440" h="185493">
                <a:moveTo>
                  <a:pt x="3479292" y="72819"/>
                </a:moveTo>
                <a:lnTo>
                  <a:pt x="3345179" y="39291"/>
                </a:lnTo>
                <a:lnTo>
                  <a:pt x="3403848" y="72918"/>
                </a:lnTo>
                <a:lnTo>
                  <a:pt x="3470148" y="74343"/>
                </a:lnTo>
                <a:lnTo>
                  <a:pt x="3479292" y="113967"/>
                </a:lnTo>
                <a:lnTo>
                  <a:pt x="3366516" y="182547"/>
                </a:lnTo>
                <a:lnTo>
                  <a:pt x="3520440" y="92631"/>
                </a:lnTo>
                <a:lnTo>
                  <a:pt x="3366516" y="2715"/>
                </a:lnTo>
                <a:lnTo>
                  <a:pt x="3354693" y="0"/>
                </a:lnTo>
                <a:lnTo>
                  <a:pt x="3343841" y="3936"/>
                </a:lnTo>
                <a:lnTo>
                  <a:pt x="3337559" y="10335"/>
                </a:lnTo>
                <a:lnTo>
                  <a:pt x="3335564" y="22725"/>
                </a:lnTo>
                <a:lnTo>
                  <a:pt x="3339655" y="33932"/>
                </a:lnTo>
                <a:lnTo>
                  <a:pt x="3345179" y="39291"/>
                </a:lnTo>
                <a:lnTo>
                  <a:pt x="3479292" y="72819"/>
                </a:lnTo>
                <a:close/>
              </a:path>
              <a:path w="3520440" h="185493">
                <a:moveTo>
                  <a:pt x="3345179" y="147495"/>
                </a:moveTo>
                <a:lnTo>
                  <a:pt x="3358723" y="185493"/>
                </a:lnTo>
                <a:lnTo>
                  <a:pt x="3366516" y="182547"/>
                </a:lnTo>
                <a:lnTo>
                  <a:pt x="3479292" y="113967"/>
                </a:lnTo>
                <a:lnTo>
                  <a:pt x="3470148" y="74343"/>
                </a:lnTo>
                <a:lnTo>
                  <a:pt x="3403848" y="72918"/>
                </a:lnTo>
                <a:lnTo>
                  <a:pt x="0" y="77391"/>
                </a:lnTo>
                <a:lnTo>
                  <a:pt x="3438577" y="92824"/>
                </a:lnTo>
                <a:lnTo>
                  <a:pt x="3470148" y="110919"/>
                </a:lnTo>
                <a:lnTo>
                  <a:pt x="3402283" y="114068"/>
                </a:lnTo>
                <a:lnTo>
                  <a:pt x="3345179" y="147495"/>
                </a:lnTo>
                <a:close/>
              </a:path>
              <a:path w="3520440" h="185493">
                <a:moveTo>
                  <a:pt x="3438577" y="92824"/>
                </a:moveTo>
                <a:lnTo>
                  <a:pt x="0" y="77391"/>
                </a:lnTo>
                <a:lnTo>
                  <a:pt x="0" y="118539"/>
                </a:lnTo>
                <a:lnTo>
                  <a:pt x="3402283" y="114068"/>
                </a:lnTo>
                <a:lnTo>
                  <a:pt x="3470148" y="110919"/>
                </a:lnTo>
                <a:lnTo>
                  <a:pt x="3438577" y="92824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674754" y="4332260"/>
            <a:ext cx="3032759" cy="185350"/>
          </a:xfrm>
          <a:custGeom>
            <a:avLst/>
            <a:gdLst/>
            <a:ahLst/>
            <a:cxnLst/>
            <a:rect l="l" t="t" r="r" b="b"/>
            <a:pathLst>
              <a:path w="3032759" h="185350">
                <a:moveTo>
                  <a:pt x="41147" y="72099"/>
                </a:moveTo>
                <a:lnTo>
                  <a:pt x="117477" y="72100"/>
                </a:lnTo>
                <a:lnTo>
                  <a:pt x="175259" y="38571"/>
                </a:lnTo>
                <a:lnTo>
                  <a:pt x="181659" y="32290"/>
                </a:lnTo>
                <a:lnTo>
                  <a:pt x="185595" y="21438"/>
                </a:lnTo>
                <a:lnTo>
                  <a:pt x="182879" y="9615"/>
                </a:lnTo>
                <a:lnTo>
                  <a:pt x="177520" y="4091"/>
                </a:lnTo>
                <a:lnTo>
                  <a:pt x="166313" y="0"/>
                </a:lnTo>
                <a:lnTo>
                  <a:pt x="153923" y="1995"/>
                </a:lnTo>
                <a:lnTo>
                  <a:pt x="0" y="91911"/>
                </a:lnTo>
                <a:lnTo>
                  <a:pt x="153923" y="183351"/>
                </a:lnTo>
                <a:lnTo>
                  <a:pt x="41147" y="113247"/>
                </a:lnTo>
                <a:lnTo>
                  <a:pt x="51815" y="75147"/>
                </a:lnTo>
                <a:lnTo>
                  <a:pt x="117477" y="72100"/>
                </a:lnTo>
                <a:lnTo>
                  <a:pt x="41147" y="72099"/>
                </a:lnTo>
                <a:close/>
              </a:path>
              <a:path w="3032759" h="185350">
                <a:moveTo>
                  <a:pt x="183103" y="155430"/>
                </a:moveTo>
                <a:lnTo>
                  <a:pt x="175259" y="146775"/>
                </a:lnTo>
                <a:lnTo>
                  <a:pt x="117477" y="113248"/>
                </a:lnTo>
                <a:lnTo>
                  <a:pt x="51815" y="110199"/>
                </a:lnTo>
                <a:lnTo>
                  <a:pt x="82020" y="92674"/>
                </a:lnTo>
                <a:lnTo>
                  <a:pt x="3032759" y="72099"/>
                </a:lnTo>
                <a:lnTo>
                  <a:pt x="117477" y="72100"/>
                </a:lnTo>
                <a:lnTo>
                  <a:pt x="51815" y="75147"/>
                </a:lnTo>
                <a:lnTo>
                  <a:pt x="41147" y="113247"/>
                </a:lnTo>
                <a:lnTo>
                  <a:pt x="153923" y="183351"/>
                </a:lnTo>
                <a:lnTo>
                  <a:pt x="161791" y="185350"/>
                </a:lnTo>
                <a:lnTo>
                  <a:pt x="173720" y="183426"/>
                </a:lnTo>
                <a:lnTo>
                  <a:pt x="182879" y="175731"/>
                </a:lnTo>
                <a:lnTo>
                  <a:pt x="185617" y="166709"/>
                </a:lnTo>
                <a:lnTo>
                  <a:pt x="183103" y="155430"/>
                </a:lnTo>
                <a:close/>
              </a:path>
              <a:path w="3032759" h="185350">
                <a:moveTo>
                  <a:pt x="82020" y="92674"/>
                </a:moveTo>
                <a:lnTo>
                  <a:pt x="51815" y="110199"/>
                </a:lnTo>
                <a:lnTo>
                  <a:pt x="117477" y="113248"/>
                </a:lnTo>
                <a:lnTo>
                  <a:pt x="3032759" y="113247"/>
                </a:lnTo>
                <a:lnTo>
                  <a:pt x="3032759" y="72099"/>
                </a:lnTo>
                <a:lnTo>
                  <a:pt x="82020" y="92674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674754" y="6493714"/>
            <a:ext cx="2723388" cy="185919"/>
          </a:xfrm>
          <a:custGeom>
            <a:avLst/>
            <a:gdLst/>
            <a:ahLst/>
            <a:cxnLst/>
            <a:rect l="l" t="t" r="r" b="b"/>
            <a:pathLst>
              <a:path w="2723388" h="185919">
                <a:moveTo>
                  <a:pt x="41147" y="73201"/>
                </a:moveTo>
                <a:lnTo>
                  <a:pt x="116109" y="73201"/>
                </a:lnTo>
                <a:lnTo>
                  <a:pt x="175259" y="38149"/>
                </a:lnTo>
                <a:lnTo>
                  <a:pt x="181153" y="33236"/>
                </a:lnTo>
                <a:lnTo>
                  <a:pt x="185557" y="22220"/>
                </a:lnTo>
                <a:lnTo>
                  <a:pt x="182879" y="10717"/>
                </a:lnTo>
                <a:lnTo>
                  <a:pt x="176598" y="3657"/>
                </a:lnTo>
                <a:lnTo>
                  <a:pt x="165746" y="0"/>
                </a:lnTo>
                <a:lnTo>
                  <a:pt x="153923" y="3097"/>
                </a:lnTo>
                <a:lnTo>
                  <a:pt x="0" y="93013"/>
                </a:lnTo>
                <a:lnTo>
                  <a:pt x="153923" y="182929"/>
                </a:lnTo>
                <a:lnTo>
                  <a:pt x="41147" y="114349"/>
                </a:lnTo>
                <a:lnTo>
                  <a:pt x="51815" y="74725"/>
                </a:lnTo>
                <a:lnTo>
                  <a:pt x="116109" y="73201"/>
                </a:lnTo>
                <a:lnTo>
                  <a:pt x="41147" y="73201"/>
                </a:lnTo>
                <a:close/>
              </a:path>
              <a:path w="2723388" h="185919">
                <a:moveTo>
                  <a:pt x="183301" y="156834"/>
                </a:moveTo>
                <a:lnTo>
                  <a:pt x="175259" y="147877"/>
                </a:lnTo>
                <a:lnTo>
                  <a:pt x="118681" y="114349"/>
                </a:lnTo>
                <a:lnTo>
                  <a:pt x="51815" y="111301"/>
                </a:lnTo>
                <a:lnTo>
                  <a:pt x="82676" y="93013"/>
                </a:lnTo>
                <a:lnTo>
                  <a:pt x="2723388" y="73201"/>
                </a:lnTo>
                <a:lnTo>
                  <a:pt x="116109" y="73201"/>
                </a:lnTo>
                <a:lnTo>
                  <a:pt x="51815" y="74725"/>
                </a:lnTo>
                <a:lnTo>
                  <a:pt x="41147" y="114349"/>
                </a:lnTo>
                <a:lnTo>
                  <a:pt x="153923" y="182929"/>
                </a:lnTo>
                <a:lnTo>
                  <a:pt x="162946" y="185919"/>
                </a:lnTo>
                <a:lnTo>
                  <a:pt x="174225" y="183826"/>
                </a:lnTo>
                <a:lnTo>
                  <a:pt x="182879" y="175309"/>
                </a:lnTo>
                <a:lnTo>
                  <a:pt x="185544" y="168042"/>
                </a:lnTo>
                <a:lnTo>
                  <a:pt x="183301" y="156834"/>
                </a:lnTo>
                <a:close/>
              </a:path>
              <a:path w="2723388" h="185919">
                <a:moveTo>
                  <a:pt x="82676" y="93013"/>
                </a:moveTo>
                <a:lnTo>
                  <a:pt x="51815" y="111301"/>
                </a:lnTo>
                <a:lnTo>
                  <a:pt x="118681" y="114349"/>
                </a:lnTo>
                <a:lnTo>
                  <a:pt x="2723388" y="114349"/>
                </a:lnTo>
                <a:lnTo>
                  <a:pt x="2723388" y="73201"/>
                </a:lnTo>
                <a:lnTo>
                  <a:pt x="82676" y="93013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10017" y="171728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52917" y="1737232"/>
            <a:ext cx="147260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171565" y="1737232"/>
            <a:ext cx="62591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2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a,b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ê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52917" y="2133472"/>
            <a:ext cx="5510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306724" y="2133472"/>
            <a:ext cx="7771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185842" y="2133472"/>
            <a:ext cx="4883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777008" y="2133472"/>
            <a:ext cx="7141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595522" y="2133472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95150" y="2133472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636641" y="2133472"/>
            <a:ext cx="1872938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  <a:p>
            <a:pPr marL="69090" marR="4960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59" baseline="10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612010" y="2133472"/>
            <a:ext cx="6451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358877" y="2133472"/>
            <a:ext cx="10700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07325" y="2529711"/>
            <a:ext cx="1759113" cy="6445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58291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ct val="101725"/>
              </a:lnSpc>
            </a:pPr>
            <a:r>
              <a:rPr sz="1800" b="1" spc="0" dirty="0" smtClean="0">
                <a:solidFill>
                  <a:srgbClr val="1E487C"/>
                </a:solidFill>
                <a:latin typeface="Calibri"/>
                <a:cs typeface="Calibri"/>
              </a:rPr>
              <a:t>Em</a:t>
            </a:r>
            <a:r>
              <a:rPr sz="1800" b="1" spc="4" dirty="0" smtClean="0">
                <a:solidFill>
                  <a:srgbClr val="1E487C"/>
                </a:solidFill>
                <a:latin typeface="Calibri"/>
                <a:cs typeface="Calibri"/>
              </a:rPr>
              <a:t>i</a:t>
            </a:r>
            <a:r>
              <a:rPr sz="1800" b="1" spc="0" dirty="0" smtClean="0">
                <a:solidFill>
                  <a:srgbClr val="1E487C"/>
                </a:solidFill>
                <a:latin typeface="Calibri"/>
                <a:cs typeface="Calibri"/>
              </a:rPr>
              <a:t>ss</a:t>
            </a:r>
            <a:r>
              <a:rPr sz="1800" b="1" spc="4" dirty="0" smtClean="0">
                <a:solidFill>
                  <a:srgbClr val="1E487C"/>
                </a:solidFill>
                <a:latin typeface="Calibri"/>
                <a:cs typeface="Calibri"/>
              </a:rPr>
              <a:t>o</a:t>
            </a:r>
            <a:r>
              <a:rPr sz="1800" b="1" spc="0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65602" y="2529711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17195" y="2529711"/>
            <a:ext cx="12905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08018" y="2529711"/>
            <a:ext cx="128389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590162" y="2901948"/>
            <a:ext cx="915100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-29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c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e</a:t>
            </a:r>
            <a:r>
              <a:rPr sz="2700" b="1" spc="-4" baseline="3034" dirty="0" smtClean="0">
                <a:solidFill>
                  <a:srgbClr val="1E487C"/>
                </a:solidFill>
                <a:latin typeface="Calibri"/>
                <a:cs typeface="Calibri"/>
              </a:rPr>
              <a:t>p</a:t>
            </a:r>
            <a:r>
              <a:rPr sz="2700" b="1" spc="-9" baseline="3034" dirty="0" smtClean="0">
                <a:solidFill>
                  <a:srgbClr val="1E487C"/>
                </a:solidFill>
                <a:latin typeface="Calibri"/>
                <a:cs typeface="Calibri"/>
              </a:rPr>
              <a:t>t</a:t>
            </a:r>
            <a:r>
              <a:rPr sz="2700" b="1" spc="-4" baseline="3034" dirty="0" smtClean="0">
                <a:solidFill>
                  <a:srgbClr val="1E487C"/>
                </a:solidFill>
                <a:latin typeface="Calibri"/>
                <a:cs typeface="Calibri"/>
              </a:rPr>
              <a:t>o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03607" y="3500880"/>
            <a:ext cx="171199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784735" y="4313172"/>
            <a:ext cx="476713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-4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r>
              <a:rPr sz="2700" b="1" spc="-29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c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87555" y="5037071"/>
            <a:ext cx="1037725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-25" baseline="3034" dirty="0" smtClean="0">
                <a:solidFill>
                  <a:srgbClr val="1E487C"/>
                </a:solidFill>
                <a:latin typeface="Calibri"/>
                <a:cs typeface="Calibri"/>
              </a:rPr>
              <a:t>K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a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,b(</a:t>
            </a:r>
            <a:r>
              <a:rPr sz="2700" b="1" spc="-4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r>
              <a:rPr sz="2700" b="1" spc="-29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c)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43587" y="5724395"/>
            <a:ext cx="486349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-29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77272" y="6325188"/>
            <a:ext cx="168520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1800" spc="0" dirty="0" smtClean="0">
                <a:solidFill>
                  <a:srgbClr val="1E487C"/>
                </a:solidFill>
                <a:latin typeface="Berlin Sans FB"/>
                <a:cs typeface="Berlin Sans FB"/>
              </a:rPr>
              <a:t>5</a:t>
            </a:r>
            <a:endParaRPr sz="1800">
              <a:latin typeface="Berlin Sans FB"/>
              <a:cs typeface="Berlin Sans FB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75363" y="6460487"/>
            <a:ext cx="1046972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-25" baseline="3034" dirty="0" smtClean="0">
                <a:solidFill>
                  <a:srgbClr val="1E487C"/>
                </a:solidFill>
                <a:latin typeface="Calibri"/>
                <a:cs typeface="Calibri"/>
              </a:rPr>
              <a:t>K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a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,b(</a:t>
            </a:r>
            <a:r>
              <a:rPr sz="2700" b="1" spc="-29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m)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83586" y="3201923"/>
            <a:ext cx="3518916" cy="12382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8802502" y="3201923"/>
            <a:ext cx="443483" cy="3889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5283586" y="4440174"/>
            <a:ext cx="286512" cy="26509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5570098" y="4440174"/>
            <a:ext cx="3232404" cy="2147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5570098" y="6587489"/>
            <a:ext cx="3232404" cy="5036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231273" y="3201924"/>
            <a:ext cx="443484" cy="3889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674757" y="3201924"/>
            <a:ext cx="3032756" cy="4396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1"/>
              </a:spcBef>
            </a:pPr>
            <a:endParaRPr sz="1100"/>
          </a:p>
          <a:p>
            <a:pPr marL="1326518" marR="1582589" algn="ctr">
              <a:lnSpc>
                <a:spcPct val="91593"/>
              </a:lnSpc>
            </a:pPr>
            <a:r>
              <a:rPr sz="1800" spc="0" dirty="0" smtClean="0">
                <a:solidFill>
                  <a:srgbClr val="1E487C"/>
                </a:solidFill>
                <a:latin typeface="Berlin Sans FB"/>
                <a:cs typeface="Berlin Sans FB"/>
              </a:rPr>
              <a:t>1</a:t>
            </a:r>
            <a:endParaRPr sz="1800">
              <a:latin typeface="Berlin Sans FB"/>
              <a:cs typeface="Berlin Sans FB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74757" y="3641598"/>
            <a:ext cx="3032756" cy="22280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5"/>
              </a:spcBef>
            </a:pPr>
            <a:endParaRPr sz="500"/>
          </a:p>
          <a:p>
            <a:pPr marL="1323470" marR="1538756" algn="ctr">
              <a:lnSpc>
                <a:spcPct val="91593"/>
              </a:lnSpc>
              <a:spcBef>
                <a:spcPts val="3000"/>
              </a:spcBef>
            </a:pPr>
            <a:r>
              <a:rPr sz="1800" spc="0" dirty="0" smtClean="0">
                <a:solidFill>
                  <a:srgbClr val="1E487C"/>
                </a:solidFill>
                <a:latin typeface="Berlin Sans FB"/>
                <a:cs typeface="Berlin Sans FB"/>
              </a:rPr>
              <a:t>2</a:t>
            </a:r>
            <a:endParaRPr sz="1800">
              <a:latin typeface="Berlin Sans FB"/>
              <a:cs typeface="Berlin Sans FB"/>
            </a:endParaRPr>
          </a:p>
          <a:p>
            <a:pPr marL="1303658" marR="1561694" algn="ctr">
              <a:lnSpc>
                <a:spcPts val="1780"/>
              </a:lnSpc>
              <a:spcBef>
                <a:spcPts val="4110"/>
              </a:spcBef>
            </a:pPr>
            <a:r>
              <a:rPr sz="2700" spc="0" baseline="-6739" dirty="0" smtClean="0">
                <a:solidFill>
                  <a:srgbClr val="1E487C"/>
                </a:solidFill>
                <a:latin typeface="Berlin Sans FB"/>
                <a:cs typeface="Berlin Sans FB"/>
              </a:rPr>
              <a:t>3</a:t>
            </a:r>
            <a:endParaRPr sz="1800">
              <a:latin typeface="Berlin Sans FB"/>
              <a:cs typeface="Berlin Sans FB"/>
            </a:endParaRPr>
          </a:p>
          <a:p>
            <a:pPr marR="82242" algn="r">
              <a:lnSpc>
                <a:spcPts val="1635"/>
              </a:lnSpc>
            </a:pPr>
            <a:r>
              <a:rPr sz="2700" b="1" spc="0" baseline="4551" dirty="0" smtClean="0">
                <a:solidFill>
                  <a:srgbClr val="1E487C"/>
                </a:solidFill>
                <a:latin typeface="Calibri"/>
                <a:cs typeface="Calibri"/>
              </a:rPr>
              <a:t>K</a:t>
            </a:r>
            <a:endParaRPr sz="1800">
              <a:latin typeface="Calibri"/>
              <a:cs typeface="Calibri"/>
            </a:endParaRPr>
          </a:p>
          <a:p>
            <a:pPr marL="1299086" marR="1559680" algn="ctr">
              <a:lnSpc>
                <a:spcPts val="1955"/>
              </a:lnSpc>
              <a:spcBef>
                <a:spcPts val="2683"/>
              </a:spcBef>
            </a:pPr>
            <a:r>
              <a:rPr sz="2700" spc="0" baseline="-1684" dirty="0" smtClean="0">
                <a:solidFill>
                  <a:srgbClr val="1E487C"/>
                </a:solidFill>
                <a:latin typeface="Berlin Sans FB"/>
                <a:cs typeface="Berlin Sans FB"/>
              </a:rPr>
              <a:t>4</a:t>
            </a:r>
            <a:endParaRPr sz="1800">
              <a:latin typeface="Berlin Sans FB"/>
              <a:cs typeface="Berlin Sans FB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74757" y="5869686"/>
            <a:ext cx="3022088" cy="12214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41"/>
              </a:spcBef>
            </a:pPr>
            <a:endParaRPr sz="500"/>
          </a:p>
          <a:p>
            <a:pPr marL="1315215">
              <a:lnSpc>
                <a:spcPts val="2139"/>
              </a:lnSpc>
              <a:spcBef>
                <a:spcPts val="3000"/>
              </a:spcBef>
            </a:pPr>
            <a:r>
              <a:rPr sz="1800" spc="0" dirty="0" smtClean="0">
                <a:solidFill>
                  <a:srgbClr val="1E487C"/>
                </a:solidFill>
                <a:latin typeface="Berlin Sans FB"/>
                <a:cs typeface="Berlin Sans FB"/>
              </a:rPr>
              <a:t>5</a:t>
            </a:r>
            <a:r>
              <a:rPr sz="1800" spc="0" dirty="0" smtClean="0">
                <a:solidFill>
                  <a:srgbClr val="1E487C"/>
                </a:solidFill>
                <a:latin typeface="Times New Roman"/>
                <a:cs typeface="Times New Roman"/>
              </a:rPr>
              <a:t>                       </a:t>
            </a:r>
            <a:r>
              <a:rPr sz="1800" spc="139" dirty="0" smtClean="0">
                <a:solidFill>
                  <a:srgbClr val="1E487C"/>
                </a:solidFill>
                <a:latin typeface="Times New Roman"/>
                <a:cs typeface="Times New Roman"/>
              </a:rPr>
              <a:t> </a:t>
            </a:r>
            <a:r>
              <a:rPr sz="2700" b="1" spc="0" baseline="-28823" dirty="0" smtClean="0">
                <a:solidFill>
                  <a:srgbClr val="1E487C"/>
                </a:solidFill>
                <a:latin typeface="Calibri"/>
                <a:cs typeface="Calibri"/>
              </a:rPr>
              <a:t>K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bject 47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310017" y="173557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652917" y="1755520"/>
            <a:ext cx="5604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357004" y="1755520"/>
            <a:ext cx="223736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737977" y="1755520"/>
            <a:ext cx="26784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560413" y="1755520"/>
            <a:ext cx="18714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52917" y="2151760"/>
            <a:ext cx="9978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812630" y="2151760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216351" y="2151760"/>
            <a:ext cx="252419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56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i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ab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da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900273" y="2151760"/>
            <a:ext cx="3985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459556" y="2151760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140838" y="2151760"/>
            <a:ext cx="4390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741294" y="2151760"/>
            <a:ext cx="9521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854377" y="2151760"/>
            <a:ext cx="57863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  <a:p>
            <a:pPr marL="39938" marR="2085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52917" y="2547999"/>
            <a:ext cx="175568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529350" y="2547999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890400" y="2547999"/>
            <a:ext cx="13562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366903" y="2547999"/>
            <a:ext cx="7077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192806" y="2547999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909198" y="2547999"/>
            <a:ext cx="18527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52917" y="2944239"/>
            <a:ext cx="5564691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1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/2</a:t>
            </a:r>
            <a:endParaRPr sz="2600">
              <a:latin typeface="Calibri"/>
              <a:cs typeface="Calibri"/>
            </a:endParaRPr>
          </a:p>
          <a:p>
            <a:pPr marL="12700" marR="1925">
              <a:lnSpc>
                <a:spcPct val="101725"/>
              </a:lnSpc>
              <a:spcBef>
                <a:spcPts val="432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2600" b="1" spc="1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1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214309" y="2944239"/>
            <a:ext cx="2217805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44151">
              <a:lnSpc>
                <a:spcPct val="101725"/>
              </a:lnSpc>
              <a:spcBef>
                <a:spcPts val="432"/>
              </a:spcBef>
            </a:pP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2600" b="1" spc="1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10017" y="339978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52917" y="3815967"/>
            <a:ext cx="16891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35896" y="3815967"/>
            <a:ext cx="16134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41750" y="3815967"/>
            <a:ext cx="18599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394537" y="3815967"/>
            <a:ext cx="66793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255622" y="3815967"/>
            <a:ext cx="117451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52917" y="4212207"/>
            <a:ext cx="20360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02035" y="4212207"/>
            <a:ext cx="5479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863199" y="4212207"/>
            <a:ext cx="7692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945207" y="4212207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676713" y="4212207"/>
            <a:ext cx="6847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73491" y="4212207"/>
            <a:ext cx="102328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10071" y="4212207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52917" y="4608447"/>
            <a:ext cx="4235203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[</a:t>
            </a:r>
            <a:endParaRPr sz="2600">
              <a:latin typeface="Calibri"/>
              <a:cs typeface="Calibri"/>
            </a:endParaRPr>
          </a:p>
          <a:p>
            <a:pPr marL="12700" marR="7978">
              <a:lnSpc>
                <a:spcPct val="101725"/>
              </a:lnSpc>
              <a:spcBef>
                <a:spcPts val="432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85400" y="4608447"/>
            <a:ext cx="3545937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886" marR="36282">
              <a:lnSpc>
                <a:spcPts val="2750"/>
              </a:lnSpc>
              <a:spcBef>
                <a:spcPts val="137"/>
              </a:spcBef>
            </a:pPr>
            <a:r>
              <a:rPr sz="3900" b="1" i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i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y</a:t>
            </a:r>
            <a:r>
              <a:rPr sz="3900" b="1" i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i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io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i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Ce</a:t>
            </a:r>
            <a:r>
              <a:rPr sz="3900" b="1" i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i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]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se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0017" y="5063988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5480174"/>
            <a:ext cx="2783645" cy="1227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bé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3094">
              <a:lnSpc>
                <a:spcPct val="101725"/>
              </a:lnSpc>
              <a:spcBef>
                <a:spcPts val="414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8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qui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24565" y="5480174"/>
            <a:ext cx="121764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36879" y="5480174"/>
            <a:ext cx="5638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96113" y="5480174"/>
            <a:ext cx="206991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0699" y="5480174"/>
            <a:ext cx="4683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35725" y="5876414"/>
            <a:ext cx="4995494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  <a:p>
            <a:pPr marL="29560">
              <a:lnSpc>
                <a:spcPct val="101725"/>
              </a:lnSpc>
              <a:spcBef>
                <a:spcPts val="432"/>
              </a:spcBef>
            </a:pP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bele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8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8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2600" b="1" spc="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8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017" y="633195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748142"/>
            <a:ext cx="69625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jud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 txBox="1"/>
          <p:nvPr/>
        </p:nvSpPr>
        <p:spPr>
          <a:xfrm>
            <a:off x="1310017" y="936483"/>
            <a:ext cx="15516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893135" y="936483"/>
            <a:ext cx="375510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10017" y="178434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52917" y="1804288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014119" y="1804288"/>
            <a:ext cx="7429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idei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843537" y="1804288"/>
            <a:ext cx="39947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  <a:p>
            <a:pPr marL="170680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171059" y="1804288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852399" y="1804288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177126" y="1804288"/>
            <a:ext cx="6401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DC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902370" y="1804288"/>
            <a:ext cx="13127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299624" y="1804288"/>
            <a:ext cx="6847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069327" y="1804288"/>
            <a:ext cx="87246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026301" y="1804288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349504" y="1804288"/>
            <a:ext cx="10810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52917" y="2200528"/>
            <a:ext cx="11511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38768" y="2200528"/>
            <a:ext cx="13028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941120" y="2200528"/>
            <a:ext cx="595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733712" y="2200528"/>
            <a:ext cx="281000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2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741148" y="2200528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2917" y="2596767"/>
            <a:ext cx="325168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899055" y="2596767"/>
            <a:ext cx="295258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nei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10017" y="305230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52917" y="3072255"/>
            <a:ext cx="7778302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17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DC</a:t>
            </a:r>
            <a:r>
              <a:rPr sz="3900" b="1" spc="1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9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1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9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tat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9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52917" y="3864735"/>
            <a:ext cx="6596818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5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DC</a:t>
            </a:r>
            <a:r>
              <a:rPr sz="3900" b="1" spc="49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5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29233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9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9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ilh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9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,b</a:t>
            </a:r>
            <a:r>
              <a:rPr sz="3900" b="1" spc="40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9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7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280261" y="3864735"/>
            <a:ext cx="1151174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2965" marR="233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is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10017" y="511275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52917" y="5132702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64411" y="5132702"/>
            <a:ext cx="19483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147565" y="5132702"/>
            <a:ext cx="19103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194626" y="5132702"/>
            <a:ext cx="6579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88438" y="5132702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61933" y="5132702"/>
            <a:ext cx="8694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366152" y="5132702"/>
            <a:ext cx="10638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5528942"/>
            <a:ext cx="332111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DC</a:t>
            </a:r>
            <a:r>
              <a:rPr sz="3900" b="1" spc="5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5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iss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12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12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2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a,b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97535" y="5528942"/>
            <a:ext cx="4433392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93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9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DC.</a:t>
            </a:r>
            <a:r>
              <a:rPr sz="3900" b="1" spc="49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  <a:p>
            <a:pPr marL="12700" marR="317">
              <a:lnSpc>
                <a:spcPts val="3120"/>
              </a:lnSpc>
              <a:spcBef>
                <a:spcPts val="18"/>
              </a:spcBef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bé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ao</a:t>
            </a:r>
            <a:r>
              <a:rPr sz="3900" b="1" spc="1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-20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12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1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6321422"/>
            <a:ext cx="190877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88369" y="6321422"/>
            <a:ext cx="6594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73483" y="6321422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8418" y="6321422"/>
            <a:ext cx="8694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34077" y="6321422"/>
            <a:ext cx="10653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24567" y="6321422"/>
            <a:ext cx="10838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DC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33732" y="6321422"/>
            <a:ext cx="595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717662"/>
            <a:ext cx="39759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1231273" y="3201924"/>
            <a:ext cx="443484" cy="3889248"/>
          </a:xfrm>
          <a:custGeom>
            <a:avLst/>
            <a:gdLst/>
            <a:ahLst/>
            <a:cxnLst/>
            <a:rect l="l" t="t" r="r" b="b"/>
            <a:pathLst>
              <a:path w="443484" h="3889248">
                <a:moveTo>
                  <a:pt x="0" y="0"/>
                </a:moveTo>
                <a:lnTo>
                  <a:pt x="0" y="3889248"/>
                </a:lnTo>
                <a:lnTo>
                  <a:pt x="443484" y="3889248"/>
                </a:lnTo>
                <a:lnTo>
                  <a:pt x="443484" y="0"/>
                </a:lnTo>
                <a:lnTo>
                  <a:pt x="0" y="0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19081" y="3189731"/>
            <a:ext cx="467864" cy="3915155"/>
          </a:xfrm>
          <a:custGeom>
            <a:avLst/>
            <a:gdLst/>
            <a:ahLst/>
            <a:cxnLst/>
            <a:rect l="l" t="t" r="r" b="b"/>
            <a:pathLst>
              <a:path w="467864" h="3915155">
                <a:moveTo>
                  <a:pt x="12191" y="0"/>
                </a:moveTo>
                <a:lnTo>
                  <a:pt x="6096" y="0"/>
                </a:lnTo>
                <a:lnTo>
                  <a:pt x="0" y="6096"/>
                </a:lnTo>
                <a:lnTo>
                  <a:pt x="0" y="3901440"/>
                </a:lnTo>
                <a:lnTo>
                  <a:pt x="12191" y="25908"/>
                </a:lnTo>
                <a:lnTo>
                  <a:pt x="443480" y="25908"/>
                </a:lnTo>
                <a:lnTo>
                  <a:pt x="443480" y="3901440"/>
                </a:lnTo>
                <a:lnTo>
                  <a:pt x="0" y="3909059"/>
                </a:lnTo>
                <a:lnTo>
                  <a:pt x="6096" y="3915155"/>
                </a:lnTo>
                <a:lnTo>
                  <a:pt x="463292" y="3915155"/>
                </a:lnTo>
                <a:lnTo>
                  <a:pt x="467864" y="3909059"/>
                </a:lnTo>
                <a:lnTo>
                  <a:pt x="467864" y="3901440"/>
                </a:lnTo>
                <a:lnTo>
                  <a:pt x="455672" y="3889248"/>
                </a:lnTo>
                <a:lnTo>
                  <a:pt x="455672" y="25908"/>
                </a:lnTo>
                <a:lnTo>
                  <a:pt x="443480" y="12192"/>
                </a:lnTo>
                <a:lnTo>
                  <a:pt x="25908" y="12192"/>
                </a:lnTo>
                <a:lnTo>
                  <a:pt x="467864" y="12192"/>
                </a:lnTo>
                <a:lnTo>
                  <a:pt x="467864" y="6096"/>
                </a:lnTo>
                <a:lnTo>
                  <a:pt x="463292" y="0"/>
                </a:lnTo>
                <a:lnTo>
                  <a:pt x="12191" y="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19081" y="7078980"/>
            <a:ext cx="443480" cy="19811"/>
          </a:xfrm>
          <a:custGeom>
            <a:avLst/>
            <a:gdLst/>
            <a:ahLst/>
            <a:cxnLst/>
            <a:rect l="l" t="t" r="r" b="b"/>
            <a:pathLst>
              <a:path w="443480" h="19811">
                <a:moveTo>
                  <a:pt x="25908" y="12192"/>
                </a:moveTo>
                <a:lnTo>
                  <a:pt x="12191" y="0"/>
                </a:lnTo>
                <a:lnTo>
                  <a:pt x="0" y="12192"/>
                </a:lnTo>
                <a:lnTo>
                  <a:pt x="0" y="19811"/>
                </a:lnTo>
                <a:lnTo>
                  <a:pt x="443480" y="12192"/>
                </a:lnTo>
                <a:lnTo>
                  <a:pt x="25908" y="12192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19081" y="3215639"/>
            <a:ext cx="443480" cy="3875532"/>
          </a:xfrm>
          <a:custGeom>
            <a:avLst/>
            <a:gdLst/>
            <a:ahLst/>
            <a:cxnLst/>
            <a:rect l="l" t="t" r="r" b="b"/>
            <a:pathLst>
              <a:path w="443480" h="3875532">
                <a:moveTo>
                  <a:pt x="443480" y="3875532"/>
                </a:moveTo>
                <a:lnTo>
                  <a:pt x="443480" y="3863340"/>
                </a:lnTo>
                <a:lnTo>
                  <a:pt x="25907" y="3863339"/>
                </a:lnTo>
                <a:lnTo>
                  <a:pt x="25907" y="0"/>
                </a:lnTo>
                <a:lnTo>
                  <a:pt x="12191" y="0"/>
                </a:lnTo>
                <a:lnTo>
                  <a:pt x="0" y="3875532"/>
                </a:lnTo>
                <a:lnTo>
                  <a:pt x="12191" y="3863340"/>
                </a:lnTo>
                <a:lnTo>
                  <a:pt x="25908" y="3875532"/>
                </a:lnTo>
                <a:lnTo>
                  <a:pt x="443480" y="3875532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44989" y="3201924"/>
            <a:ext cx="441956" cy="3889248"/>
          </a:xfrm>
          <a:custGeom>
            <a:avLst/>
            <a:gdLst/>
            <a:ahLst/>
            <a:cxnLst/>
            <a:rect l="l" t="t" r="r" b="b"/>
            <a:pathLst>
              <a:path w="441956" h="3889248">
                <a:moveTo>
                  <a:pt x="0" y="0"/>
                </a:moveTo>
                <a:lnTo>
                  <a:pt x="417572" y="0"/>
                </a:lnTo>
                <a:lnTo>
                  <a:pt x="429764" y="13715"/>
                </a:lnTo>
                <a:lnTo>
                  <a:pt x="429764" y="3877055"/>
                </a:lnTo>
                <a:lnTo>
                  <a:pt x="441956" y="3889248"/>
                </a:lnTo>
                <a:lnTo>
                  <a:pt x="441956" y="0"/>
                </a:lnTo>
                <a:lnTo>
                  <a:pt x="0" y="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131186" y="3197352"/>
            <a:ext cx="441960" cy="3887724"/>
          </a:xfrm>
          <a:custGeom>
            <a:avLst/>
            <a:gdLst/>
            <a:ahLst/>
            <a:cxnLst/>
            <a:rect l="l" t="t" r="r" b="b"/>
            <a:pathLst>
              <a:path w="441960" h="3887724">
                <a:moveTo>
                  <a:pt x="0" y="0"/>
                </a:moveTo>
                <a:lnTo>
                  <a:pt x="0" y="3887724"/>
                </a:lnTo>
                <a:lnTo>
                  <a:pt x="441960" y="3887724"/>
                </a:lnTo>
                <a:lnTo>
                  <a:pt x="441960" y="0"/>
                </a:lnTo>
                <a:lnTo>
                  <a:pt x="0" y="0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117470" y="3185159"/>
            <a:ext cx="469392" cy="3913631"/>
          </a:xfrm>
          <a:custGeom>
            <a:avLst/>
            <a:gdLst/>
            <a:ahLst/>
            <a:cxnLst/>
            <a:rect l="l" t="t" r="r" b="b"/>
            <a:pathLst>
              <a:path w="469392" h="3913631">
                <a:moveTo>
                  <a:pt x="13715" y="0"/>
                </a:moveTo>
                <a:lnTo>
                  <a:pt x="6096" y="0"/>
                </a:lnTo>
                <a:lnTo>
                  <a:pt x="0" y="6096"/>
                </a:lnTo>
                <a:lnTo>
                  <a:pt x="0" y="3899916"/>
                </a:lnTo>
                <a:lnTo>
                  <a:pt x="13715" y="25908"/>
                </a:lnTo>
                <a:lnTo>
                  <a:pt x="443484" y="25908"/>
                </a:lnTo>
                <a:lnTo>
                  <a:pt x="443484" y="3899916"/>
                </a:lnTo>
                <a:lnTo>
                  <a:pt x="0" y="3907536"/>
                </a:lnTo>
                <a:lnTo>
                  <a:pt x="6096" y="3913631"/>
                </a:lnTo>
                <a:lnTo>
                  <a:pt x="463296" y="3913631"/>
                </a:lnTo>
                <a:lnTo>
                  <a:pt x="469392" y="3907536"/>
                </a:lnTo>
                <a:lnTo>
                  <a:pt x="469392" y="3899916"/>
                </a:lnTo>
                <a:lnTo>
                  <a:pt x="455676" y="3887724"/>
                </a:lnTo>
                <a:lnTo>
                  <a:pt x="455675" y="25908"/>
                </a:lnTo>
                <a:lnTo>
                  <a:pt x="443484" y="12192"/>
                </a:lnTo>
                <a:lnTo>
                  <a:pt x="25907" y="12192"/>
                </a:lnTo>
                <a:lnTo>
                  <a:pt x="469391" y="12192"/>
                </a:lnTo>
                <a:lnTo>
                  <a:pt x="469391" y="6096"/>
                </a:lnTo>
                <a:lnTo>
                  <a:pt x="463296" y="0"/>
                </a:lnTo>
                <a:lnTo>
                  <a:pt x="13715" y="0"/>
                </a:lnTo>
                <a:close/>
              </a:path>
              <a:path w="469392" h="3913631">
                <a:moveTo>
                  <a:pt x="25908" y="3899916"/>
                </a:moveTo>
                <a:lnTo>
                  <a:pt x="13716" y="3887724"/>
                </a:lnTo>
                <a:lnTo>
                  <a:pt x="0" y="3899916"/>
                </a:lnTo>
                <a:lnTo>
                  <a:pt x="0" y="3907536"/>
                </a:lnTo>
                <a:lnTo>
                  <a:pt x="443484" y="3899916"/>
                </a:lnTo>
                <a:lnTo>
                  <a:pt x="25908" y="3899916"/>
                </a:lnTo>
                <a:close/>
              </a:path>
              <a:path w="469392" h="3913631">
                <a:moveTo>
                  <a:pt x="443484" y="3899916"/>
                </a:moveTo>
                <a:lnTo>
                  <a:pt x="443484" y="3887724"/>
                </a:lnTo>
                <a:lnTo>
                  <a:pt x="25907" y="3887723"/>
                </a:lnTo>
                <a:lnTo>
                  <a:pt x="25908" y="25908"/>
                </a:lnTo>
                <a:lnTo>
                  <a:pt x="13715" y="25908"/>
                </a:lnTo>
                <a:lnTo>
                  <a:pt x="0" y="3899916"/>
                </a:lnTo>
                <a:lnTo>
                  <a:pt x="13716" y="3887724"/>
                </a:lnTo>
                <a:lnTo>
                  <a:pt x="25908" y="3899916"/>
                </a:lnTo>
                <a:lnTo>
                  <a:pt x="443484" y="3899916"/>
                </a:lnTo>
                <a:close/>
              </a:path>
              <a:path w="469392" h="3913631">
                <a:moveTo>
                  <a:pt x="25907" y="12192"/>
                </a:moveTo>
                <a:lnTo>
                  <a:pt x="443484" y="12192"/>
                </a:lnTo>
                <a:lnTo>
                  <a:pt x="455675" y="25908"/>
                </a:lnTo>
                <a:lnTo>
                  <a:pt x="455676" y="3887724"/>
                </a:lnTo>
                <a:lnTo>
                  <a:pt x="469392" y="3899916"/>
                </a:lnTo>
                <a:lnTo>
                  <a:pt x="469391" y="12192"/>
                </a:lnTo>
                <a:lnTo>
                  <a:pt x="25907" y="12192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101218" y="3427476"/>
            <a:ext cx="591311" cy="457200"/>
          </a:xfrm>
          <a:custGeom>
            <a:avLst/>
            <a:gdLst/>
            <a:ahLst/>
            <a:cxnLst/>
            <a:rect l="l" t="t" r="r" b="b"/>
            <a:pathLst>
              <a:path w="591311" h="457200">
                <a:moveTo>
                  <a:pt x="565403" y="24384"/>
                </a:moveTo>
                <a:lnTo>
                  <a:pt x="554735" y="15239"/>
                </a:lnTo>
                <a:lnTo>
                  <a:pt x="553211" y="15239"/>
                </a:lnTo>
                <a:lnTo>
                  <a:pt x="547115" y="10667"/>
                </a:lnTo>
                <a:lnTo>
                  <a:pt x="539495" y="6096"/>
                </a:lnTo>
                <a:lnTo>
                  <a:pt x="531875" y="4572"/>
                </a:lnTo>
                <a:lnTo>
                  <a:pt x="522731" y="1524"/>
                </a:lnTo>
                <a:lnTo>
                  <a:pt x="515111" y="1524"/>
                </a:lnTo>
                <a:lnTo>
                  <a:pt x="507491" y="0"/>
                </a:lnTo>
                <a:lnTo>
                  <a:pt x="73151" y="0"/>
                </a:lnTo>
                <a:lnTo>
                  <a:pt x="65531" y="1524"/>
                </a:lnTo>
                <a:lnTo>
                  <a:pt x="56387" y="1524"/>
                </a:lnTo>
                <a:lnTo>
                  <a:pt x="48767" y="4572"/>
                </a:lnTo>
                <a:lnTo>
                  <a:pt x="41147" y="7620"/>
                </a:lnTo>
                <a:lnTo>
                  <a:pt x="33527" y="10667"/>
                </a:lnTo>
                <a:lnTo>
                  <a:pt x="27431" y="15239"/>
                </a:lnTo>
                <a:lnTo>
                  <a:pt x="25907" y="15239"/>
                </a:lnTo>
                <a:lnTo>
                  <a:pt x="15239" y="24384"/>
                </a:lnTo>
                <a:lnTo>
                  <a:pt x="13715" y="25908"/>
                </a:lnTo>
                <a:lnTo>
                  <a:pt x="4571" y="36575"/>
                </a:lnTo>
                <a:lnTo>
                  <a:pt x="4571" y="38100"/>
                </a:lnTo>
                <a:lnTo>
                  <a:pt x="0" y="45720"/>
                </a:lnTo>
                <a:lnTo>
                  <a:pt x="32003" y="44196"/>
                </a:lnTo>
                <a:lnTo>
                  <a:pt x="33527" y="42672"/>
                </a:lnTo>
                <a:lnTo>
                  <a:pt x="42671" y="35051"/>
                </a:lnTo>
                <a:lnTo>
                  <a:pt x="41147" y="36575"/>
                </a:lnTo>
                <a:lnTo>
                  <a:pt x="47243" y="32003"/>
                </a:lnTo>
                <a:lnTo>
                  <a:pt x="51815" y="30479"/>
                </a:lnTo>
                <a:lnTo>
                  <a:pt x="57912" y="28955"/>
                </a:lnTo>
                <a:lnTo>
                  <a:pt x="62483" y="27431"/>
                </a:lnTo>
                <a:lnTo>
                  <a:pt x="68579" y="25908"/>
                </a:lnTo>
                <a:lnTo>
                  <a:pt x="513587" y="25908"/>
                </a:lnTo>
                <a:lnTo>
                  <a:pt x="519683" y="27431"/>
                </a:lnTo>
                <a:lnTo>
                  <a:pt x="524255" y="28955"/>
                </a:lnTo>
                <a:lnTo>
                  <a:pt x="530351" y="30479"/>
                </a:lnTo>
                <a:lnTo>
                  <a:pt x="534923" y="33527"/>
                </a:lnTo>
                <a:lnTo>
                  <a:pt x="541019" y="36575"/>
                </a:lnTo>
                <a:lnTo>
                  <a:pt x="539495" y="35051"/>
                </a:lnTo>
                <a:lnTo>
                  <a:pt x="550163" y="44196"/>
                </a:lnTo>
                <a:lnTo>
                  <a:pt x="547115" y="42672"/>
                </a:lnTo>
                <a:lnTo>
                  <a:pt x="556259" y="53339"/>
                </a:lnTo>
                <a:lnTo>
                  <a:pt x="559307" y="57912"/>
                </a:lnTo>
                <a:lnTo>
                  <a:pt x="562355" y="62484"/>
                </a:lnTo>
                <a:lnTo>
                  <a:pt x="563879" y="68579"/>
                </a:lnTo>
                <a:lnTo>
                  <a:pt x="565403" y="73151"/>
                </a:lnTo>
                <a:lnTo>
                  <a:pt x="565403" y="385572"/>
                </a:lnTo>
                <a:lnTo>
                  <a:pt x="563879" y="391667"/>
                </a:lnTo>
                <a:lnTo>
                  <a:pt x="560831" y="396239"/>
                </a:lnTo>
                <a:lnTo>
                  <a:pt x="559307" y="402336"/>
                </a:lnTo>
                <a:lnTo>
                  <a:pt x="556259" y="406908"/>
                </a:lnTo>
                <a:lnTo>
                  <a:pt x="547115" y="416051"/>
                </a:lnTo>
                <a:lnTo>
                  <a:pt x="550163" y="414527"/>
                </a:lnTo>
                <a:lnTo>
                  <a:pt x="539495" y="422148"/>
                </a:lnTo>
                <a:lnTo>
                  <a:pt x="534923" y="425196"/>
                </a:lnTo>
                <a:lnTo>
                  <a:pt x="528827" y="428243"/>
                </a:lnTo>
                <a:lnTo>
                  <a:pt x="524255" y="429767"/>
                </a:lnTo>
                <a:lnTo>
                  <a:pt x="518159" y="431291"/>
                </a:lnTo>
                <a:lnTo>
                  <a:pt x="512063" y="431291"/>
                </a:lnTo>
                <a:lnTo>
                  <a:pt x="505967" y="432815"/>
                </a:lnTo>
                <a:lnTo>
                  <a:pt x="74675" y="432815"/>
                </a:lnTo>
                <a:lnTo>
                  <a:pt x="67056" y="431291"/>
                </a:lnTo>
                <a:lnTo>
                  <a:pt x="62483" y="431291"/>
                </a:lnTo>
                <a:lnTo>
                  <a:pt x="56387" y="429767"/>
                </a:lnTo>
                <a:lnTo>
                  <a:pt x="50291" y="426719"/>
                </a:lnTo>
                <a:lnTo>
                  <a:pt x="45719" y="425196"/>
                </a:lnTo>
                <a:lnTo>
                  <a:pt x="41147" y="422148"/>
                </a:lnTo>
                <a:lnTo>
                  <a:pt x="32766" y="415163"/>
                </a:lnTo>
                <a:lnTo>
                  <a:pt x="33527" y="416051"/>
                </a:lnTo>
                <a:lnTo>
                  <a:pt x="4571" y="420624"/>
                </a:lnTo>
                <a:lnTo>
                  <a:pt x="13715" y="431291"/>
                </a:lnTo>
                <a:lnTo>
                  <a:pt x="13715" y="432815"/>
                </a:lnTo>
                <a:lnTo>
                  <a:pt x="15239" y="432815"/>
                </a:lnTo>
                <a:lnTo>
                  <a:pt x="15239" y="434339"/>
                </a:lnTo>
                <a:lnTo>
                  <a:pt x="27431" y="443484"/>
                </a:lnTo>
                <a:lnTo>
                  <a:pt x="35051" y="448055"/>
                </a:lnTo>
                <a:lnTo>
                  <a:pt x="42671" y="451103"/>
                </a:lnTo>
                <a:lnTo>
                  <a:pt x="50291" y="454151"/>
                </a:lnTo>
                <a:lnTo>
                  <a:pt x="57912" y="455675"/>
                </a:lnTo>
                <a:lnTo>
                  <a:pt x="67056" y="457200"/>
                </a:lnTo>
                <a:lnTo>
                  <a:pt x="516635" y="457200"/>
                </a:lnTo>
                <a:lnTo>
                  <a:pt x="524255" y="455675"/>
                </a:lnTo>
                <a:lnTo>
                  <a:pt x="531875" y="454151"/>
                </a:lnTo>
                <a:lnTo>
                  <a:pt x="541019" y="451103"/>
                </a:lnTo>
                <a:lnTo>
                  <a:pt x="547115" y="446531"/>
                </a:lnTo>
                <a:lnTo>
                  <a:pt x="554735" y="441960"/>
                </a:lnTo>
                <a:lnTo>
                  <a:pt x="565403" y="434339"/>
                </a:lnTo>
                <a:lnTo>
                  <a:pt x="566927" y="432815"/>
                </a:lnTo>
                <a:lnTo>
                  <a:pt x="566927" y="431291"/>
                </a:lnTo>
                <a:lnTo>
                  <a:pt x="577595" y="420624"/>
                </a:lnTo>
                <a:lnTo>
                  <a:pt x="582167" y="413003"/>
                </a:lnTo>
                <a:lnTo>
                  <a:pt x="585215" y="405384"/>
                </a:lnTo>
                <a:lnTo>
                  <a:pt x="588263" y="397763"/>
                </a:lnTo>
                <a:lnTo>
                  <a:pt x="589787" y="388619"/>
                </a:lnTo>
                <a:lnTo>
                  <a:pt x="591311" y="381000"/>
                </a:lnTo>
                <a:lnTo>
                  <a:pt x="591311" y="76200"/>
                </a:lnTo>
                <a:lnTo>
                  <a:pt x="589787" y="67055"/>
                </a:lnTo>
                <a:lnTo>
                  <a:pt x="586739" y="59436"/>
                </a:lnTo>
                <a:lnTo>
                  <a:pt x="585215" y="51815"/>
                </a:lnTo>
                <a:lnTo>
                  <a:pt x="580643" y="44196"/>
                </a:lnTo>
                <a:lnTo>
                  <a:pt x="576071" y="36575"/>
                </a:lnTo>
                <a:lnTo>
                  <a:pt x="566927" y="25908"/>
                </a:lnTo>
                <a:lnTo>
                  <a:pt x="566927" y="24384"/>
                </a:lnTo>
                <a:lnTo>
                  <a:pt x="565403" y="24384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090550" y="3462528"/>
            <a:ext cx="53339" cy="385572"/>
          </a:xfrm>
          <a:custGeom>
            <a:avLst/>
            <a:gdLst/>
            <a:ahLst/>
            <a:cxnLst/>
            <a:rect l="l" t="t" r="r" b="b"/>
            <a:pathLst>
              <a:path w="53339" h="385572">
                <a:moveTo>
                  <a:pt x="27431" y="38100"/>
                </a:moveTo>
                <a:lnTo>
                  <a:pt x="28956" y="32003"/>
                </a:lnTo>
                <a:lnTo>
                  <a:pt x="30480" y="25908"/>
                </a:lnTo>
                <a:lnTo>
                  <a:pt x="33527" y="21336"/>
                </a:lnTo>
                <a:lnTo>
                  <a:pt x="36575" y="16763"/>
                </a:lnTo>
                <a:lnTo>
                  <a:pt x="35051" y="18287"/>
                </a:lnTo>
                <a:lnTo>
                  <a:pt x="43492" y="8440"/>
                </a:lnTo>
                <a:lnTo>
                  <a:pt x="53339" y="0"/>
                </a:lnTo>
                <a:lnTo>
                  <a:pt x="44195" y="7620"/>
                </a:lnTo>
                <a:lnTo>
                  <a:pt x="42671" y="9144"/>
                </a:lnTo>
                <a:lnTo>
                  <a:pt x="10668" y="10668"/>
                </a:lnTo>
                <a:lnTo>
                  <a:pt x="6095" y="18287"/>
                </a:lnTo>
                <a:lnTo>
                  <a:pt x="4571" y="25908"/>
                </a:lnTo>
                <a:lnTo>
                  <a:pt x="1524" y="33527"/>
                </a:lnTo>
                <a:lnTo>
                  <a:pt x="1524" y="42672"/>
                </a:lnTo>
                <a:lnTo>
                  <a:pt x="0" y="50291"/>
                </a:lnTo>
                <a:lnTo>
                  <a:pt x="0" y="338327"/>
                </a:lnTo>
                <a:lnTo>
                  <a:pt x="1524" y="347472"/>
                </a:lnTo>
                <a:lnTo>
                  <a:pt x="1524" y="355091"/>
                </a:lnTo>
                <a:lnTo>
                  <a:pt x="4571" y="364236"/>
                </a:lnTo>
                <a:lnTo>
                  <a:pt x="7619" y="371856"/>
                </a:lnTo>
                <a:lnTo>
                  <a:pt x="42671" y="379475"/>
                </a:lnTo>
                <a:lnTo>
                  <a:pt x="7619" y="371856"/>
                </a:lnTo>
                <a:lnTo>
                  <a:pt x="10668" y="379475"/>
                </a:lnTo>
                <a:lnTo>
                  <a:pt x="15239" y="385572"/>
                </a:lnTo>
                <a:lnTo>
                  <a:pt x="44195" y="381000"/>
                </a:lnTo>
                <a:lnTo>
                  <a:pt x="43434" y="380111"/>
                </a:lnTo>
                <a:lnTo>
                  <a:pt x="35051" y="370332"/>
                </a:lnTo>
                <a:lnTo>
                  <a:pt x="36575" y="371856"/>
                </a:lnTo>
                <a:lnTo>
                  <a:pt x="32003" y="365760"/>
                </a:lnTo>
                <a:lnTo>
                  <a:pt x="30480" y="361188"/>
                </a:lnTo>
                <a:lnTo>
                  <a:pt x="28956" y="355091"/>
                </a:lnTo>
                <a:lnTo>
                  <a:pt x="27431" y="348996"/>
                </a:lnTo>
                <a:lnTo>
                  <a:pt x="25907" y="342900"/>
                </a:lnTo>
                <a:lnTo>
                  <a:pt x="25907" y="42672"/>
                </a:lnTo>
                <a:lnTo>
                  <a:pt x="27431" y="3810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677290" y="3563281"/>
            <a:ext cx="1670303" cy="185388"/>
          </a:xfrm>
          <a:custGeom>
            <a:avLst/>
            <a:gdLst/>
            <a:ahLst/>
            <a:cxnLst/>
            <a:rect l="l" t="t" r="r" b="b"/>
            <a:pathLst>
              <a:path w="1670303" h="185388">
                <a:moveTo>
                  <a:pt x="1486333" y="28973"/>
                </a:moveTo>
                <a:lnTo>
                  <a:pt x="1495043" y="37930"/>
                </a:lnTo>
                <a:lnTo>
                  <a:pt x="1553717" y="72699"/>
                </a:lnTo>
                <a:lnTo>
                  <a:pt x="1587437" y="92682"/>
                </a:lnTo>
                <a:lnTo>
                  <a:pt x="1551294" y="113838"/>
                </a:lnTo>
                <a:lnTo>
                  <a:pt x="1493519" y="147658"/>
                </a:lnTo>
                <a:lnTo>
                  <a:pt x="1488222" y="152087"/>
                </a:lnTo>
                <a:lnTo>
                  <a:pt x="1484275" y="163271"/>
                </a:lnTo>
                <a:lnTo>
                  <a:pt x="1487423" y="175090"/>
                </a:lnTo>
                <a:lnTo>
                  <a:pt x="1492337" y="180983"/>
                </a:lnTo>
                <a:lnTo>
                  <a:pt x="1503353" y="185388"/>
                </a:lnTo>
                <a:lnTo>
                  <a:pt x="1514855" y="182710"/>
                </a:lnTo>
                <a:lnTo>
                  <a:pt x="1629155" y="114130"/>
                </a:lnTo>
                <a:lnTo>
                  <a:pt x="1618487" y="111082"/>
                </a:lnTo>
                <a:lnTo>
                  <a:pt x="1618487" y="74506"/>
                </a:lnTo>
                <a:lnTo>
                  <a:pt x="1629155" y="72982"/>
                </a:lnTo>
                <a:lnTo>
                  <a:pt x="1514855" y="2878"/>
                </a:lnTo>
                <a:lnTo>
                  <a:pt x="1507588" y="0"/>
                </a:lnTo>
                <a:lnTo>
                  <a:pt x="1496380" y="1787"/>
                </a:lnTo>
                <a:lnTo>
                  <a:pt x="1487423" y="10498"/>
                </a:lnTo>
                <a:lnTo>
                  <a:pt x="1484545" y="17765"/>
                </a:lnTo>
                <a:lnTo>
                  <a:pt x="1486333" y="28973"/>
                </a:lnTo>
                <a:close/>
              </a:path>
              <a:path w="1670303" h="185388">
                <a:moveTo>
                  <a:pt x="0" y="108034"/>
                </a:moveTo>
                <a:lnTo>
                  <a:pt x="1551294" y="113838"/>
                </a:lnTo>
                <a:lnTo>
                  <a:pt x="1587437" y="92682"/>
                </a:lnTo>
                <a:lnTo>
                  <a:pt x="1553717" y="72699"/>
                </a:lnTo>
                <a:lnTo>
                  <a:pt x="0" y="66886"/>
                </a:lnTo>
                <a:lnTo>
                  <a:pt x="0" y="108034"/>
                </a:lnTo>
                <a:close/>
              </a:path>
              <a:path w="1670303" h="185388">
                <a:moveTo>
                  <a:pt x="1629155" y="114130"/>
                </a:moveTo>
                <a:lnTo>
                  <a:pt x="1514855" y="182710"/>
                </a:lnTo>
                <a:lnTo>
                  <a:pt x="1670303" y="92794"/>
                </a:lnTo>
                <a:lnTo>
                  <a:pt x="1514855" y="2878"/>
                </a:lnTo>
                <a:lnTo>
                  <a:pt x="1629155" y="72982"/>
                </a:lnTo>
                <a:lnTo>
                  <a:pt x="1618487" y="74506"/>
                </a:lnTo>
                <a:lnTo>
                  <a:pt x="1618487" y="111082"/>
                </a:lnTo>
                <a:lnTo>
                  <a:pt x="1629155" y="114130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674754" y="3633216"/>
            <a:ext cx="1429511" cy="44196"/>
          </a:xfrm>
          <a:custGeom>
            <a:avLst/>
            <a:gdLst/>
            <a:ahLst/>
            <a:cxnLst/>
            <a:rect l="l" t="t" r="r" b="b"/>
            <a:pathLst>
              <a:path w="1429511" h="44196">
                <a:moveTo>
                  <a:pt x="1429511" y="44196"/>
                </a:moveTo>
                <a:lnTo>
                  <a:pt x="1429511" y="3048"/>
                </a:lnTo>
                <a:lnTo>
                  <a:pt x="0" y="0"/>
                </a:lnTo>
                <a:lnTo>
                  <a:pt x="0" y="41148"/>
                </a:lnTo>
                <a:lnTo>
                  <a:pt x="1429511" y="44196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674754" y="5352288"/>
            <a:ext cx="1008887" cy="185902"/>
          </a:xfrm>
          <a:custGeom>
            <a:avLst/>
            <a:gdLst/>
            <a:ahLst/>
            <a:cxnLst/>
            <a:rect l="l" t="t" r="r" b="b"/>
            <a:pathLst>
              <a:path w="1008887" h="185902">
                <a:moveTo>
                  <a:pt x="1008887" y="41148"/>
                </a:moveTo>
                <a:lnTo>
                  <a:pt x="1008887" y="0"/>
                </a:lnTo>
                <a:lnTo>
                  <a:pt x="116510" y="2810"/>
                </a:lnTo>
                <a:lnTo>
                  <a:pt x="81702" y="23437"/>
                </a:lnTo>
                <a:lnTo>
                  <a:pt x="117065" y="43956"/>
                </a:lnTo>
                <a:lnTo>
                  <a:pt x="1008887" y="41148"/>
                </a:lnTo>
                <a:close/>
              </a:path>
              <a:path w="1008887" h="185902">
                <a:moveTo>
                  <a:pt x="155447" y="112775"/>
                </a:moveTo>
                <a:lnTo>
                  <a:pt x="41147" y="44195"/>
                </a:lnTo>
                <a:lnTo>
                  <a:pt x="51815" y="41148"/>
                </a:lnTo>
                <a:lnTo>
                  <a:pt x="51815" y="6095"/>
                </a:lnTo>
                <a:lnTo>
                  <a:pt x="41147" y="3048"/>
                </a:lnTo>
                <a:lnTo>
                  <a:pt x="182879" y="-59436"/>
                </a:lnTo>
                <a:lnTo>
                  <a:pt x="174225" y="-67953"/>
                </a:lnTo>
                <a:lnTo>
                  <a:pt x="162946" y="-70046"/>
                </a:lnTo>
                <a:lnTo>
                  <a:pt x="153923" y="-67056"/>
                </a:lnTo>
                <a:lnTo>
                  <a:pt x="0" y="22860"/>
                </a:lnTo>
                <a:lnTo>
                  <a:pt x="155447" y="112775"/>
                </a:lnTo>
                <a:close/>
              </a:path>
              <a:path w="1008887" h="185902">
                <a:moveTo>
                  <a:pt x="185960" y="93653"/>
                </a:moveTo>
                <a:lnTo>
                  <a:pt x="181795" y="82637"/>
                </a:lnTo>
                <a:lnTo>
                  <a:pt x="175259" y="77724"/>
                </a:lnTo>
                <a:lnTo>
                  <a:pt x="117065" y="43956"/>
                </a:lnTo>
                <a:lnTo>
                  <a:pt x="81702" y="23437"/>
                </a:lnTo>
                <a:lnTo>
                  <a:pt x="116510" y="2810"/>
                </a:lnTo>
                <a:lnTo>
                  <a:pt x="175259" y="-32004"/>
                </a:lnTo>
                <a:lnTo>
                  <a:pt x="183148" y="-40857"/>
                </a:lnTo>
                <a:lnTo>
                  <a:pt x="184766" y="-53199"/>
                </a:lnTo>
                <a:lnTo>
                  <a:pt x="182879" y="-59436"/>
                </a:lnTo>
                <a:lnTo>
                  <a:pt x="41147" y="3048"/>
                </a:lnTo>
                <a:lnTo>
                  <a:pt x="51815" y="6095"/>
                </a:lnTo>
                <a:lnTo>
                  <a:pt x="51815" y="41148"/>
                </a:lnTo>
                <a:lnTo>
                  <a:pt x="41147" y="44195"/>
                </a:lnTo>
                <a:lnTo>
                  <a:pt x="155447" y="112775"/>
                </a:lnTo>
                <a:lnTo>
                  <a:pt x="166548" y="115856"/>
                </a:lnTo>
                <a:lnTo>
                  <a:pt x="177324" y="111691"/>
                </a:lnTo>
                <a:lnTo>
                  <a:pt x="182879" y="105155"/>
                </a:lnTo>
                <a:lnTo>
                  <a:pt x="185960" y="93653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83642" y="5181600"/>
            <a:ext cx="51816" cy="385571"/>
          </a:xfrm>
          <a:custGeom>
            <a:avLst/>
            <a:gdLst/>
            <a:ahLst/>
            <a:cxnLst/>
            <a:rect l="l" t="t" r="r" b="b"/>
            <a:pathLst>
              <a:path w="51816" h="385571">
                <a:moveTo>
                  <a:pt x="25908" y="38100"/>
                </a:moveTo>
                <a:lnTo>
                  <a:pt x="27432" y="32003"/>
                </a:lnTo>
                <a:lnTo>
                  <a:pt x="28956" y="25907"/>
                </a:lnTo>
                <a:lnTo>
                  <a:pt x="32004" y="21336"/>
                </a:lnTo>
                <a:lnTo>
                  <a:pt x="35052" y="16763"/>
                </a:lnTo>
                <a:lnTo>
                  <a:pt x="33528" y="18287"/>
                </a:lnTo>
                <a:lnTo>
                  <a:pt x="41968" y="8440"/>
                </a:lnTo>
                <a:lnTo>
                  <a:pt x="51816" y="0"/>
                </a:lnTo>
                <a:lnTo>
                  <a:pt x="42672" y="7619"/>
                </a:lnTo>
                <a:lnTo>
                  <a:pt x="41148" y="9143"/>
                </a:lnTo>
                <a:lnTo>
                  <a:pt x="9144" y="10667"/>
                </a:lnTo>
                <a:lnTo>
                  <a:pt x="6096" y="18287"/>
                </a:lnTo>
                <a:lnTo>
                  <a:pt x="3048" y="25907"/>
                </a:lnTo>
                <a:lnTo>
                  <a:pt x="1524" y="33527"/>
                </a:lnTo>
                <a:lnTo>
                  <a:pt x="0" y="42671"/>
                </a:lnTo>
                <a:lnTo>
                  <a:pt x="0" y="347471"/>
                </a:lnTo>
                <a:lnTo>
                  <a:pt x="1524" y="355091"/>
                </a:lnTo>
                <a:lnTo>
                  <a:pt x="3048" y="364236"/>
                </a:lnTo>
                <a:lnTo>
                  <a:pt x="6096" y="371855"/>
                </a:lnTo>
                <a:lnTo>
                  <a:pt x="41148" y="379475"/>
                </a:lnTo>
                <a:lnTo>
                  <a:pt x="6096" y="371855"/>
                </a:lnTo>
                <a:lnTo>
                  <a:pt x="9144" y="379475"/>
                </a:lnTo>
                <a:lnTo>
                  <a:pt x="13716" y="385571"/>
                </a:lnTo>
                <a:lnTo>
                  <a:pt x="42672" y="381000"/>
                </a:lnTo>
                <a:lnTo>
                  <a:pt x="41910" y="380111"/>
                </a:lnTo>
                <a:lnTo>
                  <a:pt x="33528" y="370331"/>
                </a:lnTo>
                <a:lnTo>
                  <a:pt x="35052" y="371855"/>
                </a:lnTo>
                <a:lnTo>
                  <a:pt x="32004" y="365760"/>
                </a:lnTo>
                <a:lnTo>
                  <a:pt x="28956" y="361188"/>
                </a:lnTo>
                <a:lnTo>
                  <a:pt x="27432" y="355091"/>
                </a:lnTo>
                <a:lnTo>
                  <a:pt x="25908" y="348995"/>
                </a:lnTo>
                <a:lnTo>
                  <a:pt x="24384" y="342900"/>
                </a:lnTo>
                <a:lnTo>
                  <a:pt x="24384" y="44195"/>
                </a:lnTo>
                <a:lnTo>
                  <a:pt x="25908" y="3810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692786" y="5146548"/>
            <a:ext cx="1417319" cy="457200"/>
          </a:xfrm>
          <a:custGeom>
            <a:avLst/>
            <a:gdLst/>
            <a:ahLst/>
            <a:cxnLst/>
            <a:rect l="l" t="t" r="r" b="b"/>
            <a:pathLst>
              <a:path w="1417319" h="457200">
                <a:moveTo>
                  <a:pt x="27431" y="443483"/>
                </a:moveTo>
                <a:lnTo>
                  <a:pt x="35051" y="448055"/>
                </a:lnTo>
                <a:lnTo>
                  <a:pt x="42671" y="451103"/>
                </a:lnTo>
                <a:lnTo>
                  <a:pt x="50291" y="454151"/>
                </a:lnTo>
                <a:lnTo>
                  <a:pt x="57911" y="455675"/>
                </a:lnTo>
                <a:lnTo>
                  <a:pt x="67055" y="457200"/>
                </a:lnTo>
                <a:lnTo>
                  <a:pt x="1342643" y="457200"/>
                </a:lnTo>
                <a:lnTo>
                  <a:pt x="1350263" y="455675"/>
                </a:lnTo>
                <a:lnTo>
                  <a:pt x="1357883" y="454151"/>
                </a:lnTo>
                <a:lnTo>
                  <a:pt x="1367027" y="451103"/>
                </a:lnTo>
                <a:lnTo>
                  <a:pt x="1373123" y="448055"/>
                </a:lnTo>
                <a:lnTo>
                  <a:pt x="1380743" y="441959"/>
                </a:lnTo>
                <a:lnTo>
                  <a:pt x="1391411" y="434339"/>
                </a:lnTo>
                <a:lnTo>
                  <a:pt x="1392935" y="432815"/>
                </a:lnTo>
                <a:lnTo>
                  <a:pt x="1403603" y="420623"/>
                </a:lnTo>
                <a:lnTo>
                  <a:pt x="1408175" y="413003"/>
                </a:lnTo>
                <a:lnTo>
                  <a:pt x="1411223" y="405383"/>
                </a:lnTo>
                <a:lnTo>
                  <a:pt x="1414271" y="397763"/>
                </a:lnTo>
                <a:lnTo>
                  <a:pt x="1415795" y="390143"/>
                </a:lnTo>
                <a:lnTo>
                  <a:pt x="1417319" y="381000"/>
                </a:lnTo>
                <a:lnTo>
                  <a:pt x="1417319" y="76200"/>
                </a:lnTo>
                <a:lnTo>
                  <a:pt x="1415795" y="67055"/>
                </a:lnTo>
                <a:lnTo>
                  <a:pt x="1412747" y="59435"/>
                </a:lnTo>
                <a:lnTo>
                  <a:pt x="1411223" y="51815"/>
                </a:lnTo>
                <a:lnTo>
                  <a:pt x="1406651" y="44195"/>
                </a:lnTo>
                <a:lnTo>
                  <a:pt x="1402079" y="36575"/>
                </a:lnTo>
                <a:lnTo>
                  <a:pt x="1392935" y="25907"/>
                </a:lnTo>
                <a:lnTo>
                  <a:pt x="1391411" y="24383"/>
                </a:lnTo>
                <a:lnTo>
                  <a:pt x="1380743" y="15239"/>
                </a:lnTo>
                <a:lnTo>
                  <a:pt x="1379219" y="15239"/>
                </a:lnTo>
                <a:lnTo>
                  <a:pt x="1373123" y="10667"/>
                </a:lnTo>
                <a:lnTo>
                  <a:pt x="1365503" y="7619"/>
                </a:lnTo>
                <a:lnTo>
                  <a:pt x="1357883" y="4571"/>
                </a:lnTo>
                <a:lnTo>
                  <a:pt x="1348739" y="1523"/>
                </a:lnTo>
                <a:lnTo>
                  <a:pt x="1341119" y="1523"/>
                </a:lnTo>
                <a:lnTo>
                  <a:pt x="1333499" y="0"/>
                </a:lnTo>
                <a:lnTo>
                  <a:pt x="74675" y="0"/>
                </a:lnTo>
                <a:lnTo>
                  <a:pt x="65531" y="1523"/>
                </a:lnTo>
                <a:lnTo>
                  <a:pt x="57911" y="3047"/>
                </a:lnTo>
                <a:lnTo>
                  <a:pt x="48767" y="4571"/>
                </a:lnTo>
                <a:lnTo>
                  <a:pt x="41147" y="7619"/>
                </a:lnTo>
                <a:lnTo>
                  <a:pt x="33527" y="10667"/>
                </a:lnTo>
                <a:lnTo>
                  <a:pt x="27431" y="15239"/>
                </a:lnTo>
                <a:lnTo>
                  <a:pt x="25907" y="15239"/>
                </a:lnTo>
                <a:lnTo>
                  <a:pt x="15239" y="24383"/>
                </a:lnTo>
                <a:lnTo>
                  <a:pt x="15239" y="25907"/>
                </a:lnTo>
                <a:lnTo>
                  <a:pt x="13715" y="25907"/>
                </a:lnTo>
                <a:lnTo>
                  <a:pt x="6095" y="36575"/>
                </a:lnTo>
                <a:lnTo>
                  <a:pt x="4571" y="38100"/>
                </a:lnTo>
                <a:lnTo>
                  <a:pt x="0" y="45719"/>
                </a:lnTo>
                <a:lnTo>
                  <a:pt x="32003" y="44195"/>
                </a:lnTo>
                <a:lnTo>
                  <a:pt x="33527" y="42671"/>
                </a:lnTo>
                <a:lnTo>
                  <a:pt x="42671" y="35051"/>
                </a:lnTo>
                <a:lnTo>
                  <a:pt x="41147" y="36575"/>
                </a:lnTo>
                <a:lnTo>
                  <a:pt x="47243" y="33527"/>
                </a:lnTo>
                <a:lnTo>
                  <a:pt x="51815" y="30479"/>
                </a:lnTo>
                <a:lnTo>
                  <a:pt x="57911" y="28955"/>
                </a:lnTo>
                <a:lnTo>
                  <a:pt x="64007" y="27431"/>
                </a:lnTo>
                <a:lnTo>
                  <a:pt x="70103" y="25907"/>
                </a:lnTo>
                <a:lnTo>
                  <a:pt x="1339595" y="25907"/>
                </a:lnTo>
                <a:lnTo>
                  <a:pt x="1345691" y="27431"/>
                </a:lnTo>
                <a:lnTo>
                  <a:pt x="1350263" y="28955"/>
                </a:lnTo>
                <a:lnTo>
                  <a:pt x="1356359" y="30479"/>
                </a:lnTo>
                <a:lnTo>
                  <a:pt x="1360931" y="33527"/>
                </a:lnTo>
                <a:lnTo>
                  <a:pt x="1367027" y="36575"/>
                </a:lnTo>
                <a:lnTo>
                  <a:pt x="1365503" y="35051"/>
                </a:lnTo>
                <a:lnTo>
                  <a:pt x="1376171" y="44195"/>
                </a:lnTo>
                <a:lnTo>
                  <a:pt x="1373123" y="42671"/>
                </a:lnTo>
                <a:lnTo>
                  <a:pt x="1382267" y="53339"/>
                </a:lnTo>
                <a:lnTo>
                  <a:pt x="1385315" y="57912"/>
                </a:lnTo>
                <a:lnTo>
                  <a:pt x="1388363" y="62483"/>
                </a:lnTo>
                <a:lnTo>
                  <a:pt x="1389887" y="68579"/>
                </a:lnTo>
                <a:lnTo>
                  <a:pt x="1391411" y="74675"/>
                </a:lnTo>
                <a:lnTo>
                  <a:pt x="1391411" y="385571"/>
                </a:lnTo>
                <a:lnTo>
                  <a:pt x="1389887" y="391667"/>
                </a:lnTo>
                <a:lnTo>
                  <a:pt x="1386839" y="396239"/>
                </a:lnTo>
                <a:lnTo>
                  <a:pt x="1383791" y="402335"/>
                </a:lnTo>
                <a:lnTo>
                  <a:pt x="1382267" y="406907"/>
                </a:lnTo>
                <a:lnTo>
                  <a:pt x="1373123" y="416051"/>
                </a:lnTo>
                <a:lnTo>
                  <a:pt x="1376171" y="414527"/>
                </a:lnTo>
                <a:lnTo>
                  <a:pt x="1365503" y="423671"/>
                </a:lnTo>
                <a:lnTo>
                  <a:pt x="1360931" y="425195"/>
                </a:lnTo>
                <a:lnTo>
                  <a:pt x="1354835" y="428243"/>
                </a:lnTo>
                <a:lnTo>
                  <a:pt x="1350263" y="429767"/>
                </a:lnTo>
                <a:lnTo>
                  <a:pt x="1344167" y="431291"/>
                </a:lnTo>
                <a:lnTo>
                  <a:pt x="1338071" y="432815"/>
                </a:lnTo>
                <a:lnTo>
                  <a:pt x="68579" y="432815"/>
                </a:lnTo>
                <a:lnTo>
                  <a:pt x="62483" y="431291"/>
                </a:lnTo>
                <a:lnTo>
                  <a:pt x="56387" y="429767"/>
                </a:lnTo>
                <a:lnTo>
                  <a:pt x="51815" y="428243"/>
                </a:lnTo>
                <a:lnTo>
                  <a:pt x="45719" y="425195"/>
                </a:lnTo>
                <a:lnTo>
                  <a:pt x="41147" y="422147"/>
                </a:lnTo>
                <a:lnTo>
                  <a:pt x="32766" y="415163"/>
                </a:lnTo>
                <a:lnTo>
                  <a:pt x="33527" y="416051"/>
                </a:lnTo>
                <a:lnTo>
                  <a:pt x="4571" y="420623"/>
                </a:lnTo>
                <a:lnTo>
                  <a:pt x="6095" y="422147"/>
                </a:lnTo>
                <a:lnTo>
                  <a:pt x="13715" y="432815"/>
                </a:lnTo>
                <a:lnTo>
                  <a:pt x="15239" y="432815"/>
                </a:lnTo>
                <a:lnTo>
                  <a:pt x="15239" y="434339"/>
                </a:lnTo>
                <a:lnTo>
                  <a:pt x="27431" y="443483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097914" y="5375910"/>
            <a:ext cx="1007363" cy="0"/>
          </a:xfrm>
          <a:custGeom>
            <a:avLst/>
            <a:gdLst/>
            <a:ahLst/>
            <a:cxnLst/>
            <a:rect l="l" t="t" r="r" b="b"/>
            <a:pathLst>
              <a:path w="1007363">
                <a:moveTo>
                  <a:pt x="1007363" y="0"/>
                </a:moveTo>
                <a:lnTo>
                  <a:pt x="0" y="0"/>
                </a:lnTo>
              </a:path>
            </a:pathLst>
          </a:custGeom>
          <a:ln w="42417">
            <a:solidFill>
              <a:srgbClr val="497E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564002" y="5375909"/>
            <a:ext cx="1008888" cy="0"/>
          </a:xfrm>
          <a:custGeom>
            <a:avLst/>
            <a:gdLst/>
            <a:ahLst/>
            <a:cxnLst/>
            <a:rect l="l" t="t" r="r" b="b"/>
            <a:pathLst>
              <a:path w="1008888">
                <a:moveTo>
                  <a:pt x="1008888" y="0"/>
                </a:moveTo>
                <a:lnTo>
                  <a:pt x="0" y="0"/>
                </a:lnTo>
              </a:path>
            </a:pathLst>
          </a:custGeom>
          <a:ln w="42417">
            <a:solidFill>
              <a:srgbClr val="497E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572890" y="5181599"/>
            <a:ext cx="51816" cy="385571"/>
          </a:xfrm>
          <a:custGeom>
            <a:avLst/>
            <a:gdLst/>
            <a:ahLst/>
            <a:cxnLst/>
            <a:rect l="l" t="t" r="r" b="b"/>
            <a:pathLst>
              <a:path w="51816" h="385571">
                <a:moveTo>
                  <a:pt x="25908" y="38100"/>
                </a:moveTo>
                <a:lnTo>
                  <a:pt x="27431" y="32003"/>
                </a:lnTo>
                <a:lnTo>
                  <a:pt x="28955" y="25907"/>
                </a:lnTo>
                <a:lnTo>
                  <a:pt x="32003" y="21336"/>
                </a:lnTo>
                <a:lnTo>
                  <a:pt x="35051" y="16763"/>
                </a:lnTo>
                <a:lnTo>
                  <a:pt x="33527" y="18287"/>
                </a:lnTo>
                <a:lnTo>
                  <a:pt x="41968" y="8440"/>
                </a:lnTo>
                <a:lnTo>
                  <a:pt x="51816" y="0"/>
                </a:lnTo>
                <a:lnTo>
                  <a:pt x="42672" y="7619"/>
                </a:lnTo>
                <a:lnTo>
                  <a:pt x="41148" y="9143"/>
                </a:lnTo>
                <a:lnTo>
                  <a:pt x="9144" y="10667"/>
                </a:lnTo>
                <a:lnTo>
                  <a:pt x="6096" y="18287"/>
                </a:lnTo>
                <a:lnTo>
                  <a:pt x="3048" y="25907"/>
                </a:lnTo>
                <a:lnTo>
                  <a:pt x="1524" y="33527"/>
                </a:lnTo>
                <a:lnTo>
                  <a:pt x="0" y="42671"/>
                </a:lnTo>
                <a:lnTo>
                  <a:pt x="0" y="347471"/>
                </a:lnTo>
                <a:lnTo>
                  <a:pt x="1524" y="355091"/>
                </a:lnTo>
                <a:lnTo>
                  <a:pt x="3048" y="364236"/>
                </a:lnTo>
                <a:lnTo>
                  <a:pt x="6096" y="371855"/>
                </a:lnTo>
                <a:lnTo>
                  <a:pt x="41148" y="379475"/>
                </a:lnTo>
                <a:lnTo>
                  <a:pt x="6096" y="371855"/>
                </a:lnTo>
                <a:lnTo>
                  <a:pt x="10668" y="379475"/>
                </a:lnTo>
                <a:lnTo>
                  <a:pt x="13716" y="385571"/>
                </a:lnTo>
                <a:lnTo>
                  <a:pt x="42672" y="381000"/>
                </a:lnTo>
                <a:lnTo>
                  <a:pt x="41910" y="380111"/>
                </a:lnTo>
                <a:lnTo>
                  <a:pt x="33527" y="370331"/>
                </a:lnTo>
                <a:lnTo>
                  <a:pt x="35051" y="371855"/>
                </a:lnTo>
                <a:lnTo>
                  <a:pt x="32003" y="365760"/>
                </a:lnTo>
                <a:lnTo>
                  <a:pt x="28955" y="361188"/>
                </a:lnTo>
                <a:lnTo>
                  <a:pt x="27431" y="355091"/>
                </a:lnTo>
                <a:lnTo>
                  <a:pt x="25908" y="348995"/>
                </a:lnTo>
                <a:lnTo>
                  <a:pt x="24384" y="342900"/>
                </a:lnTo>
                <a:lnTo>
                  <a:pt x="24384" y="50291"/>
                </a:lnTo>
                <a:lnTo>
                  <a:pt x="25908" y="44195"/>
                </a:lnTo>
                <a:lnTo>
                  <a:pt x="25908" y="3810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586606" y="5553455"/>
            <a:ext cx="1399031" cy="50292"/>
          </a:xfrm>
          <a:custGeom>
            <a:avLst/>
            <a:gdLst/>
            <a:ahLst/>
            <a:cxnLst/>
            <a:rect l="l" t="t" r="r" b="b"/>
            <a:pathLst>
              <a:path w="1399031" h="50292">
                <a:moveTo>
                  <a:pt x="9144" y="25908"/>
                </a:moveTo>
                <a:lnTo>
                  <a:pt x="10668" y="25908"/>
                </a:lnTo>
                <a:lnTo>
                  <a:pt x="12192" y="27432"/>
                </a:lnTo>
                <a:lnTo>
                  <a:pt x="22859" y="36575"/>
                </a:lnTo>
                <a:lnTo>
                  <a:pt x="30479" y="41148"/>
                </a:lnTo>
                <a:lnTo>
                  <a:pt x="38100" y="44196"/>
                </a:lnTo>
                <a:lnTo>
                  <a:pt x="45720" y="47244"/>
                </a:lnTo>
                <a:lnTo>
                  <a:pt x="54863" y="48768"/>
                </a:lnTo>
                <a:lnTo>
                  <a:pt x="62483" y="50292"/>
                </a:lnTo>
                <a:lnTo>
                  <a:pt x="1338072" y="50292"/>
                </a:lnTo>
                <a:lnTo>
                  <a:pt x="1345691" y="48768"/>
                </a:lnTo>
                <a:lnTo>
                  <a:pt x="1353311" y="47244"/>
                </a:lnTo>
                <a:lnTo>
                  <a:pt x="1362455" y="44196"/>
                </a:lnTo>
                <a:lnTo>
                  <a:pt x="1368552" y="41148"/>
                </a:lnTo>
                <a:lnTo>
                  <a:pt x="1376172" y="35051"/>
                </a:lnTo>
                <a:lnTo>
                  <a:pt x="1386839" y="27432"/>
                </a:lnTo>
                <a:lnTo>
                  <a:pt x="1388363" y="25908"/>
                </a:lnTo>
                <a:lnTo>
                  <a:pt x="1399031" y="13715"/>
                </a:lnTo>
                <a:lnTo>
                  <a:pt x="1371600" y="7620"/>
                </a:lnTo>
                <a:lnTo>
                  <a:pt x="1377696" y="0"/>
                </a:lnTo>
                <a:lnTo>
                  <a:pt x="1370711" y="8382"/>
                </a:lnTo>
                <a:lnTo>
                  <a:pt x="1370076" y="9144"/>
                </a:lnTo>
                <a:lnTo>
                  <a:pt x="1360931" y="16763"/>
                </a:lnTo>
                <a:lnTo>
                  <a:pt x="1356359" y="18287"/>
                </a:lnTo>
                <a:lnTo>
                  <a:pt x="1350263" y="21336"/>
                </a:lnTo>
                <a:lnTo>
                  <a:pt x="1345691" y="22860"/>
                </a:lnTo>
                <a:lnTo>
                  <a:pt x="1339596" y="24384"/>
                </a:lnTo>
                <a:lnTo>
                  <a:pt x="1333500" y="25908"/>
                </a:lnTo>
                <a:lnTo>
                  <a:pt x="64007" y="25908"/>
                </a:lnTo>
                <a:lnTo>
                  <a:pt x="57911" y="24384"/>
                </a:lnTo>
                <a:lnTo>
                  <a:pt x="51815" y="22860"/>
                </a:lnTo>
                <a:lnTo>
                  <a:pt x="47244" y="21336"/>
                </a:lnTo>
                <a:lnTo>
                  <a:pt x="41148" y="18287"/>
                </a:lnTo>
                <a:lnTo>
                  <a:pt x="36575" y="15239"/>
                </a:lnTo>
                <a:lnTo>
                  <a:pt x="28194" y="8255"/>
                </a:lnTo>
                <a:lnTo>
                  <a:pt x="28955" y="9144"/>
                </a:lnTo>
                <a:lnTo>
                  <a:pt x="0" y="13715"/>
                </a:lnTo>
                <a:lnTo>
                  <a:pt x="1524" y="15239"/>
                </a:lnTo>
                <a:lnTo>
                  <a:pt x="9144" y="25908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947538" y="5561838"/>
            <a:ext cx="9779" cy="8381"/>
          </a:xfrm>
          <a:custGeom>
            <a:avLst/>
            <a:gdLst/>
            <a:ahLst/>
            <a:cxnLst/>
            <a:rect l="l" t="t" r="r" b="b"/>
            <a:pathLst>
              <a:path w="9779" h="8381">
                <a:moveTo>
                  <a:pt x="0" y="8381"/>
                </a:moveTo>
                <a:lnTo>
                  <a:pt x="9144" y="761"/>
                </a:lnTo>
                <a:lnTo>
                  <a:pt x="9779" y="0"/>
                </a:lnTo>
                <a:lnTo>
                  <a:pt x="0" y="8381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582034" y="5146547"/>
            <a:ext cx="1417320" cy="420623"/>
          </a:xfrm>
          <a:custGeom>
            <a:avLst/>
            <a:gdLst/>
            <a:ahLst/>
            <a:cxnLst/>
            <a:rect l="l" t="t" r="r" b="b"/>
            <a:pathLst>
              <a:path w="1417320" h="420623">
                <a:moveTo>
                  <a:pt x="1411224" y="51815"/>
                </a:moveTo>
                <a:lnTo>
                  <a:pt x="1406652" y="44195"/>
                </a:lnTo>
                <a:lnTo>
                  <a:pt x="1376172" y="44195"/>
                </a:lnTo>
                <a:lnTo>
                  <a:pt x="1374648" y="42671"/>
                </a:lnTo>
                <a:lnTo>
                  <a:pt x="1402079" y="36575"/>
                </a:lnTo>
                <a:lnTo>
                  <a:pt x="1392935" y="25907"/>
                </a:lnTo>
                <a:lnTo>
                  <a:pt x="1391411" y="24383"/>
                </a:lnTo>
                <a:lnTo>
                  <a:pt x="1380744" y="15239"/>
                </a:lnTo>
                <a:lnTo>
                  <a:pt x="1379220" y="15239"/>
                </a:lnTo>
                <a:lnTo>
                  <a:pt x="1373124" y="10667"/>
                </a:lnTo>
                <a:lnTo>
                  <a:pt x="1365503" y="7619"/>
                </a:lnTo>
                <a:lnTo>
                  <a:pt x="1357883" y="4571"/>
                </a:lnTo>
                <a:lnTo>
                  <a:pt x="1348740" y="1523"/>
                </a:lnTo>
                <a:lnTo>
                  <a:pt x="1341120" y="1523"/>
                </a:lnTo>
                <a:lnTo>
                  <a:pt x="1333500" y="0"/>
                </a:lnTo>
                <a:lnTo>
                  <a:pt x="74675" y="0"/>
                </a:lnTo>
                <a:lnTo>
                  <a:pt x="65531" y="1523"/>
                </a:lnTo>
                <a:lnTo>
                  <a:pt x="57911" y="3047"/>
                </a:lnTo>
                <a:lnTo>
                  <a:pt x="48768" y="4571"/>
                </a:lnTo>
                <a:lnTo>
                  <a:pt x="41148" y="7619"/>
                </a:lnTo>
                <a:lnTo>
                  <a:pt x="33527" y="10667"/>
                </a:lnTo>
                <a:lnTo>
                  <a:pt x="27431" y="15239"/>
                </a:lnTo>
                <a:lnTo>
                  <a:pt x="16764" y="24383"/>
                </a:lnTo>
                <a:lnTo>
                  <a:pt x="15240" y="25907"/>
                </a:lnTo>
                <a:lnTo>
                  <a:pt x="13716" y="25907"/>
                </a:lnTo>
                <a:lnTo>
                  <a:pt x="6096" y="36575"/>
                </a:lnTo>
                <a:lnTo>
                  <a:pt x="4572" y="38100"/>
                </a:lnTo>
                <a:lnTo>
                  <a:pt x="0" y="45719"/>
                </a:lnTo>
                <a:lnTo>
                  <a:pt x="32003" y="44195"/>
                </a:lnTo>
                <a:lnTo>
                  <a:pt x="33527" y="42671"/>
                </a:lnTo>
                <a:lnTo>
                  <a:pt x="42672" y="35051"/>
                </a:lnTo>
                <a:lnTo>
                  <a:pt x="41148" y="36575"/>
                </a:lnTo>
                <a:lnTo>
                  <a:pt x="47244" y="33527"/>
                </a:lnTo>
                <a:lnTo>
                  <a:pt x="51816" y="30479"/>
                </a:lnTo>
                <a:lnTo>
                  <a:pt x="57911" y="28955"/>
                </a:lnTo>
                <a:lnTo>
                  <a:pt x="64007" y="27431"/>
                </a:lnTo>
                <a:lnTo>
                  <a:pt x="70103" y="25907"/>
                </a:lnTo>
                <a:lnTo>
                  <a:pt x="1339596" y="25907"/>
                </a:lnTo>
                <a:lnTo>
                  <a:pt x="1345692" y="27431"/>
                </a:lnTo>
                <a:lnTo>
                  <a:pt x="1351787" y="28955"/>
                </a:lnTo>
                <a:lnTo>
                  <a:pt x="1356359" y="30479"/>
                </a:lnTo>
                <a:lnTo>
                  <a:pt x="1360931" y="33527"/>
                </a:lnTo>
                <a:lnTo>
                  <a:pt x="1367027" y="36575"/>
                </a:lnTo>
                <a:lnTo>
                  <a:pt x="1365503" y="35051"/>
                </a:lnTo>
                <a:lnTo>
                  <a:pt x="1375049" y="43233"/>
                </a:lnTo>
                <a:lnTo>
                  <a:pt x="1382268" y="53339"/>
                </a:lnTo>
                <a:lnTo>
                  <a:pt x="1385316" y="57912"/>
                </a:lnTo>
                <a:lnTo>
                  <a:pt x="1388363" y="62483"/>
                </a:lnTo>
                <a:lnTo>
                  <a:pt x="1389887" y="68579"/>
                </a:lnTo>
                <a:lnTo>
                  <a:pt x="1391411" y="74675"/>
                </a:lnTo>
                <a:lnTo>
                  <a:pt x="1391411" y="385571"/>
                </a:lnTo>
                <a:lnTo>
                  <a:pt x="1389887" y="391667"/>
                </a:lnTo>
                <a:lnTo>
                  <a:pt x="1386840" y="396239"/>
                </a:lnTo>
                <a:lnTo>
                  <a:pt x="1385316" y="402335"/>
                </a:lnTo>
                <a:lnTo>
                  <a:pt x="1382268" y="406907"/>
                </a:lnTo>
                <a:lnTo>
                  <a:pt x="1376172" y="414527"/>
                </a:lnTo>
                <a:lnTo>
                  <a:pt x="1403603" y="420623"/>
                </a:lnTo>
                <a:lnTo>
                  <a:pt x="1408176" y="413003"/>
                </a:lnTo>
                <a:lnTo>
                  <a:pt x="1411224" y="405383"/>
                </a:lnTo>
                <a:lnTo>
                  <a:pt x="1414272" y="397763"/>
                </a:lnTo>
                <a:lnTo>
                  <a:pt x="1415796" y="390143"/>
                </a:lnTo>
                <a:lnTo>
                  <a:pt x="1417320" y="381000"/>
                </a:lnTo>
                <a:lnTo>
                  <a:pt x="1417320" y="76200"/>
                </a:lnTo>
                <a:lnTo>
                  <a:pt x="1415796" y="67055"/>
                </a:lnTo>
                <a:lnTo>
                  <a:pt x="1412748" y="59435"/>
                </a:lnTo>
                <a:lnTo>
                  <a:pt x="1411224" y="51815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956682" y="5183123"/>
            <a:ext cx="32003" cy="7619"/>
          </a:xfrm>
          <a:custGeom>
            <a:avLst/>
            <a:gdLst/>
            <a:ahLst/>
            <a:cxnLst/>
            <a:rect l="l" t="t" r="r" b="b"/>
            <a:pathLst>
              <a:path w="32003" h="7619">
                <a:moveTo>
                  <a:pt x="32003" y="7619"/>
                </a:moveTo>
                <a:lnTo>
                  <a:pt x="27431" y="0"/>
                </a:lnTo>
                <a:lnTo>
                  <a:pt x="0" y="6095"/>
                </a:lnTo>
                <a:lnTo>
                  <a:pt x="1524" y="7619"/>
                </a:lnTo>
                <a:lnTo>
                  <a:pt x="32003" y="7619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000622" y="3215639"/>
            <a:ext cx="443484" cy="3889248"/>
          </a:xfrm>
          <a:custGeom>
            <a:avLst/>
            <a:gdLst/>
            <a:ahLst/>
            <a:cxnLst/>
            <a:rect l="l" t="t" r="r" b="b"/>
            <a:pathLst>
              <a:path w="443484" h="3889248">
                <a:moveTo>
                  <a:pt x="0" y="0"/>
                </a:moveTo>
                <a:lnTo>
                  <a:pt x="0" y="3889248"/>
                </a:lnTo>
                <a:lnTo>
                  <a:pt x="443484" y="3889248"/>
                </a:lnTo>
                <a:lnTo>
                  <a:pt x="443484" y="0"/>
                </a:lnTo>
                <a:lnTo>
                  <a:pt x="0" y="0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988430" y="3201923"/>
            <a:ext cx="467867" cy="3915156"/>
          </a:xfrm>
          <a:custGeom>
            <a:avLst/>
            <a:gdLst/>
            <a:ahLst/>
            <a:cxnLst/>
            <a:rect l="l" t="t" r="r" b="b"/>
            <a:pathLst>
              <a:path w="467867" h="3915156">
                <a:moveTo>
                  <a:pt x="12191" y="0"/>
                </a:moveTo>
                <a:lnTo>
                  <a:pt x="6096" y="0"/>
                </a:lnTo>
                <a:lnTo>
                  <a:pt x="0" y="6095"/>
                </a:lnTo>
                <a:lnTo>
                  <a:pt x="0" y="3902964"/>
                </a:lnTo>
                <a:lnTo>
                  <a:pt x="12191" y="25907"/>
                </a:lnTo>
                <a:lnTo>
                  <a:pt x="443484" y="25908"/>
                </a:lnTo>
                <a:lnTo>
                  <a:pt x="443483" y="3902964"/>
                </a:lnTo>
                <a:lnTo>
                  <a:pt x="0" y="3909060"/>
                </a:lnTo>
                <a:lnTo>
                  <a:pt x="6096" y="3915156"/>
                </a:lnTo>
                <a:lnTo>
                  <a:pt x="463296" y="3915156"/>
                </a:lnTo>
                <a:lnTo>
                  <a:pt x="467867" y="3909060"/>
                </a:lnTo>
                <a:lnTo>
                  <a:pt x="467867" y="3902964"/>
                </a:lnTo>
                <a:lnTo>
                  <a:pt x="455675" y="3889248"/>
                </a:lnTo>
                <a:lnTo>
                  <a:pt x="455675" y="25907"/>
                </a:lnTo>
                <a:lnTo>
                  <a:pt x="443483" y="13715"/>
                </a:lnTo>
                <a:lnTo>
                  <a:pt x="25907" y="13715"/>
                </a:lnTo>
                <a:lnTo>
                  <a:pt x="467867" y="13715"/>
                </a:lnTo>
                <a:lnTo>
                  <a:pt x="467867" y="6095"/>
                </a:lnTo>
                <a:lnTo>
                  <a:pt x="463296" y="0"/>
                </a:lnTo>
                <a:lnTo>
                  <a:pt x="12191" y="0"/>
                </a:lnTo>
                <a:close/>
              </a:path>
              <a:path w="467867" h="3915156">
                <a:moveTo>
                  <a:pt x="25907" y="3902964"/>
                </a:moveTo>
                <a:lnTo>
                  <a:pt x="12191" y="3889248"/>
                </a:lnTo>
                <a:lnTo>
                  <a:pt x="0" y="3902964"/>
                </a:lnTo>
                <a:lnTo>
                  <a:pt x="0" y="3909060"/>
                </a:lnTo>
                <a:lnTo>
                  <a:pt x="443483" y="3902964"/>
                </a:lnTo>
                <a:lnTo>
                  <a:pt x="25907" y="3902964"/>
                </a:lnTo>
                <a:close/>
              </a:path>
              <a:path w="467867" h="3915156">
                <a:moveTo>
                  <a:pt x="443483" y="3902964"/>
                </a:moveTo>
                <a:lnTo>
                  <a:pt x="443484" y="3889248"/>
                </a:lnTo>
                <a:lnTo>
                  <a:pt x="25908" y="3889248"/>
                </a:lnTo>
                <a:lnTo>
                  <a:pt x="25908" y="25908"/>
                </a:lnTo>
                <a:lnTo>
                  <a:pt x="12191" y="25907"/>
                </a:lnTo>
                <a:lnTo>
                  <a:pt x="0" y="3902964"/>
                </a:lnTo>
                <a:lnTo>
                  <a:pt x="12191" y="3889248"/>
                </a:lnTo>
                <a:lnTo>
                  <a:pt x="25907" y="3902964"/>
                </a:lnTo>
                <a:lnTo>
                  <a:pt x="443483" y="3902964"/>
                </a:lnTo>
                <a:close/>
              </a:path>
              <a:path w="467867" h="3915156">
                <a:moveTo>
                  <a:pt x="25907" y="13715"/>
                </a:moveTo>
                <a:lnTo>
                  <a:pt x="443483" y="13715"/>
                </a:lnTo>
                <a:lnTo>
                  <a:pt x="455675" y="25907"/>
                </a:lnTo>
                <a:lnTo>
                  <a:pt x="455675" y="3889248"/>
                </a:lnTo>
                <a:lnTo>
                  <a:pt x="467867" y="3902964"/>
                </a:lnTo>
                <a:lnTo>
                  <a:pt x="467867" y="13715"/>
                </a:lnTo>
                <a:lnTo>
                  <a:pt x="25907" y="13715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987162" y="5291586"/>
            <a:ext cx="1013459" cy="184566"/>
          </a:xfrm>
          <a:custGeom>
            <a:avLst/>
            <a:gdLst/>
            <a:ahLst/>
            <a:cxnLst/>
            <a:rect l="l" t="t" r="r" b="b"/>
            <a:pathLst>
              <a:path w="1013459" h="184566">
                <a:moveTo>
                  <a:pt x="830697" y="28933"/>
                </a:moveTo>
                <a:lnTo>
                  <a:pt x="838200" y="37841"/>
                </a:lnTo>
                <a:lnTo>
                  <a:pt x="896695" y="71369"/>
                </a:lnTo>
                <a:lnTo>
                  <a:pt x="932591" y="91943"/>
                </a:lnTo>
                <a:lnTo>
                  <a:pt x="896695" y="112517"/>
                </a:lnTo>
                <a:lnTo>
                  <a:pt x="838200" y="146045"/>
                </a:lnTo>
                <a:lnTo>
                  <a:pt x="832386" y="151859"/>
                </a:lnTo>
                <a:lnTo>
                  <a:pt x="828939" y="162893"/>
                </a:lnTo>
                <a:lnTo>
                  <a:pt x="832103" y="175001"/>
                </a:lnTo>
                <a:lnTo>
                  <a:pt x="836065" y="179940"/>
                </a:lnTo>
                <a:lnTo>
                  <a:pt x="847404" y="184566"/>
                </a:lnTo>
                <a:lnTo>
                  <a:pt x="859535" y="182621"/>
                </a:lnTo>
                <a:lnTo>
                  <a:pt x="973835" y="112517"/>
                </a:lnTo>
                <a:lnTo>
                  <a:pt x="963168" y="109469"/>
                </a:lnTo>
                <a:lnTo>
                  <a:pt x="963168" y="74417"/>
                </a:lnTo>
                <a:lnTo>
                  <a:pt x="973835" y="71369"/>
                </a:lnTo>
                <a:lnTo>
                  <a:pt x="859535" y="2789"/>
                </a:lnTo>
                <a:lnTo>
                  <a:pt x="852681" y="0"/>
                </a:lnTo>
                <a:lnTo>
                  <a:pt x="840674" y="1206"/>
                </a:lnTo>
                <a:lnTo>
                  <a:pt x="832103" y="8885"/>
                </a:lnTo>
                <a:lnTo>
                  <a:pt x="829157" y="17327"/>
                </a:lnTo>
                <a:lnTo>
                  <a:pt x="830697" y="28933"/>
                </a:lnTo>
                <a:close/>
              </a:path>
              <a:path w="1013459" h="184566">
                <a:moveTo>
                  <a:pt x="973835" y="112517"/>
                </a:moveTo>
                <a:lnTo>
                  <a:pt x="859535" y="182621"/>
                </a:lnTo>
                <a:lnTo>
                  <a:pt x="1013459" y="92705"/>
                </a:lnTo>
                <a:lnTo>
                  <a:pt x="859535" y="2789"/>
                </a:lnTo>
                <a:lnTo>
                  <a:pt x="973835" y="71369"/>
                </a:lnTo>
                <a:lnTo>
                  <a:pt x="963168" y="74417"/>
                </a:lnTo>
                <a:lnTo>
                  <a:pt x="963168" y="109469"/>
                </a:lnTo>
                <a:lnTo>
                  <a:pt x="973835" y="112517"/>
                </a:lnTo>
                <a:close/>
              </a:path>
              <a:path w="1013459" h="184566">
                <a:moveTo>
                  <a:pt x="0" y="112517"/>
                </a:moveTo>
                <a:lnTo>
                  <a:pt x="896695" y="112517"/>
                </a:lnTo>
                <a:lnTo>
                  <a:pt x="932591" y="91943"/>
                </a:lnTo>
                <a:lnTo>
                  <a:pt x="896695" y="71369"/>
                </a:lnTo>
                <a:lnTo>
                  <a:pt x="0" y="71369"/>
                </a:lnTo>
                <a:lnTo>
                  <a:pt x="0" y="112517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310017" y="936483"/>
            <a:ext cx="15516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93135" y="936483"/>
            <a:ext cx="375510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10017" y="211352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52917" y="2133472"/>
            <a:ext cx="121352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65602" y="2133472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17195" y="2133472"/>
            <a:ext cx="12905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08018" y="2133472"/>
            <a:ext cx="21066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516536" y="2133472"/>
            <a:ext cx="4151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31304" y="2133472"/>
            <a:ext cx="73146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DC: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80662" y="2901948"/>
            <a:ext cx="915100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-29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c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e</a:t>
            </a:r>
            <a:r>
              <a:rPr sz="2700" b="1" spc="-4" baseline="3034" dirty="0" smtClean="0">
                <a:solidFill>
                  <a:srgbClr val="1E487C"/>
                </a:solidFill>
                <a:latin typeface="Calibri"/>
                <a:cs typeface="Calibri"/>
              </a:rPr>
              <a:t>p</a:t>
            </a:r>
            <a:r>
              <a:rPr sz="2700" b="1" spc="-9" baseline="3034" dirty="0" smtClean="0">
                <a:solidFill>
                  <a:srgbClr val="1E487C"/>
                </a:solidFill>
                <a:latin typeface="Calibri"/>
                <a:cs typeface="Calibri"/>
              </a:rPr>
              <a:t>t</a:t>
            </a:r>
            <a:r>
              <a:rPr sz="2700" b="1" spc="-4" baseline="3034" dirty="0" smtClean="0">
                <a:solidFill>
                  <a:srgbClr val="1E487C"/>
                </a:solidFill>
                <a:latin typeface="Calibri"/>
                <a:cs typeface="Calibri"/>
              </a:rPr>
              <a:t>o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07325" y="2920236"/>
            <a:ext cx="800996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Em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i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ss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o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00331" y="2923284"/>
            <a:ext cx="1380066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K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C</a:t>
            </a:r>
            <a:r>
              <a:rPr sz="2700" b="1" spc="-34" baseline="3220" dirty="0" smtClean="0">
                <a:solidFill>
                  <a:srgbClr val="1E487C"/>
                </a:solidFill>
                <a:latin typeface="Times New Roman"/>
                <a:cs typeface="Times New Roman"/>
              </a:rPr>
              <a:t> </a:t>
            </a:r>
            <a:r>
              <a:rPr sz="2700" b="1" spc="-25" baseline="3034" dirty="0" smtClean="0">
                <a:solidFill>
                  <a:srgbClr val="1E487C"/>
                </a:solidFill>
                <a:latin typeface="Calibri"/>
                <a:cs typeface="Calibri"/>
              </a:rPr>
              <a:t>g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e</a:t>
            </a:r>
            <a:r>
              <a:rPr sz="2700" b="1" spc="-39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a</a:t>
            </a:r>
            <a:r>
              <a:rPr sz="2700" b="1" spc="-54" baseline="3220" dirty="0" smtClean="0">
                <a:solidFill>
                  <a:srgbClr val="1E487C"/>
                </a:solidFill>
                <a:latin typeface="Times New Roman"/>
                <a:cs typeface="Times New Roman"/>
              </a:rPr>
              <a:t> </a:t>
            </a:r>
            <a:r>
              <a:rPr sz="2700" b="1" spc="-25" baseline="3034" dirty="0" smtClean="0">
                <a:solidFill>
                  <a:srgbClr val="1E487C"/>
                </a:solidFill>
                <a:latin typeface="Calibri"/>
                <a:cs typeface="Calibri"/>
              </a:rPr>
              <a:t>K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a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,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b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91928" y="3386917"/>
            <a:ext cx="123648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1800" spc="0" dirty="0" smtClean="0">
                <a:solidFill>
                  <a:srgbClr val="1E487C"/>
                </a:solidFill>
                <a:latin typeface="Berlin Sans FB"/>
                <a:cs typeface="Berlin Sans FB"/>
              </a:rPr>
              <a:t>1</a:t>
            </a:r>
            <a:endParaRPr sz="1800">
              <a:latin typeface="Berlin Sans FB"/>
              <a:cs typeface="Berlin Sans FB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04348" y="3538980"/>
            <a:ext cx="389051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25" baseline="3034" dirty="0" smtClean="0">
                <a:solidFill>
                  <a:srgbClr val="1E487C"/>
                </a:solidFill>
                <a:latin typeface="Calibri"/>
                <a:cs typeface="Calibri"/>
              </a:rPr>
              <a:t>A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,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B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89236" y="4880436"/>
            <a:ext cx="1336691" cy="6392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4055" marR="34289">
              <a:lnSpc>
                <a:spcPts val="1935"/>
              </a:lnSpc>
              <a:spcBef>
                <a:spcPts val="96"/>
              </a:spcBef>
            </a:pPr>
            <a:r>
              <a:rPr sz="1800" spc="0" dirty="0" smtClean="0">
                <a:solidFill>
                  <a:srgbClr val="1E487C"/>
                </a:solidFill>
                <a:latin typeface="Berlin Sans FB"/>
                <a:cs typeface="Berlin Sans FB"/>
              </a:rPr>
              <a:t>2</a:t>
            </a:r>
            <a:endParaRPr sz="1800">
              <a:latin typeface="Berlin Sans FB"/>
              <a:cs typeface="Berlin Sans FB"/>
            </a:endParaRPr>
          </a:p>
          <a:p>
            <a:pPr marL="12700">
              <a:lnSpc>
                <a:spcPct val="101725"/>
              </a:lnSpc>
              <a:spcBef>
                <a:spcPts val="739"/>
              </a:spcBef>
            </a:pPr>
            <a:r>
              <a:rPr sz="1800" b="1" spc="0" dirty="0" smtClean="0">
                <a:solidFill>
                  <a:srgbClr val="1E487C"/>
                </a:solidFill>
                <a:latin typeface="Calibri"/>
                <a:cs typeface="Calibri"/>
              </a:rPr>
              <a:t>K</a:t>
            </a:r>
            <a:r>
              <a:rPr sz="1800" b="1" spc="25" dirty="0" smtClean="0">
                <a:solidFill>
                  <a:srgbClr val="1E487C"/>
                </a:solidFill>
                <a:latin typeface="Calibri"/>
                <a:cs typeface="Calibri"/>
              </a:rPr>
              <a:t>A</a:t>
            </a:r>
            <a:r>
              <a:rPr sz="1800" b="1" spc="4" dirty="0" smtClean="0">
                <a:solidFill>
                  <a:srgbClr val="1E487C"/>
                </a:solidFill>
                <a:latin typeface="Calibri"/>
                <a:cs typeface="Calibri"/>
              </a:rPr>
              <a:t>,</a:t>
            </a:r>
            <a:r>
              <a:rPr sz="1800" b="1" spc="0" dirty="0" smtClean="0">
                <a:solidFill>
                  <a:srgbClr val="1E487C"/>
                </a:solidFill>
                <a:latin typeface="Calibri"/>
                <a:cs typeface="Calibri"/>
              </a:rPr>
              <a:t>K</a:t>
            </a:r>
            <a:r>
              <a:rPr sz="1800" b="1" spc="4" dirty="0" smtClean="0">
                <a:solidFill>
                  <a:srgbClr val="1E487C"/>
                </a:solidFill>
                <a:latin typeface="Calibri"/>
                <a:cs typeface="Calibri"/>
              </a:rPr>
              <a:t>D</a:t>
            </a:r>
            <a:r>
              <a:rPr sz="1800" b="1" spc="-4" dirty="0" smtClean="0">
                <a:solidFill>
                  <a:srgbClr val="1E487C"/>
                </a:solidFill>
                <a:latin typeface="Calibri"/>
                <a:cs typeface="Calibri"/>
              </a:rPr>
              <a:t>C</a:t>
            </a:r>
            <a:r>
              <a:rPr sz="1800" b="1" spc="4" dirty="0" smtClean="0">
                <a:solidFill>
                  <a:srgbClr val="1E487C"/>
                </a:solidFill>
                <a:latin typeface="Calibri"/>
                <a:cs typeface="Calibri"/>
              </a:rPr>
              <a:t>(</a:t>
            </a:r>
            <a:r>
              <a:rPr sz="1800" b="1" spc="-25" dirty="0" smtClean="0">
                <a:solidFill>
                  <a:srgbClr val="1E487C"/>
                </a:solidFill>
                <a:latin typeface="Calibri"/>
                <a:cs typeface="Calibri"/>
              </a:rPr>
              <a:t>K</a:t>
            </a:r>
            <a:r>
              <a:rPr sz="1800" b="1" spc="0" dirty="0" smtClean="0">
                <a:solidFill>
                  <a:srgbClr val="1E487C"/>
                </a:solidFill>
                <a:latin typeface="Calibri"/>
                <a:cs typeface="Calibri"/>
              </a:rPr>
              <a:t>a</a:t>
            </a:r>
            <a:r>
              <a:rPr sz="1800" b="1" spc="4" dirty="0" smtClean="0">
                <a:solidFill>
                  <a:srgbClr val="1E487C"/>
                </a:solidFill>
                <a:latin typeface="Calibri"/>
                <a:cs typeface="Calibri"/>
              </a:rPr>
              <a:t>,b</a:t>
            </a:r>
            <a:r>
              <a:rPr sz="1800" b="1" spc="0" dirty="0" smtClean="0">
                <a:solidFill>
                  <a:srgbClr val="1E487C"/>
                </a:solidFill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42491" y="5262623"/>
            <a:ext cx="1320021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K</a:t>
            </a:r>
            <a:r>
              <a:rPr sz="2700" b="1" spc="-25" baseline="3034" dirty="0" smtClean="0">
                <a:solidFill>
                  <a:srgbClr val="1E487C"/>
                </a:solidFill>
                <a:latin typeface="Calibri"/>
                <a:cs typeface="Calibri"/>
              </a:rPr>
              <a:t>B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,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K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D</a:t>
            </a:r>
            <a:r>
              <a:rPr sz="2700" b="1" spc="-4" baseline="3034" dirty="0" smtClean="0">
                <a:solidFill>
                  <a:srgbClr val="1E487C"/>
                </a:solidFill>
                <a:latin typeface="Calibri"/>
                <a:cs typeface="Calibri"/>
              </a:rPr>
              <a:t>C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(</a:t>
            </a:r>
            <a:r>
              <a:rPr sz="2700" b="1" spc="-25" baseline="3034" dirty="0" smtClean="0">
                <a:solidFill>
                  <a:srgbClr val="1E487C"/>
                </a:solidFill>
                <a:latin typeface="Calibri"/>
                <a:cs typeface="Calibri"/>
              </a:rPr>
              <a:t>K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a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,b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00622" y="3215639"/>
            <a:ext cx="443484" cy="3889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097914" y="3197352"/>
            <a:ext cx="1033272" cy="21785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5131186" y="3197352"/>
            <a:ext cx="441960" cy="38877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5573146" y="3197352"/>
            <a:ext cx="999743" cy="21785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4097914" y="5375910"/>
            <a:ext cx="1033272" cy="17091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573146" y="5375910"/>
            <a:ext cx="999743" cy="17091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231273" y="3201924"/>
            <a:ext cx="443484" cy="3889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bject 41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310017" y="185901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52917" y="1878964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036978" y="1878964"/>
            <a:ext cx="12707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prin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415250" y="1878964"/>
            <a:ext cx="19002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423291" y="1878964"/>
            <a:ext cx="84637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377466" y="1878964"/>
            <a:ext cx="163818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123818" y="1878964"/>
            <a:ext cx="9456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178400" y="1878964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52917" y="2275204"/>
            <a:ext cx="7776930" cy="2020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3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3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9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39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39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3900" b="1" spc="3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118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es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eb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48171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ilh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  <a:p>
            <a:pPr marL="12700" marR="410" indent="0">
              <a:lnSpc>
                <a:spcPts val="3120"/>
              </a:lnSpc>
              <a:spcBef>
                <a:spcPts val="549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lé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49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49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5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DC</a:t>
            </a:r>
            <a:r>
              <a:rPr sz="2600" b="1" spc="50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50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5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eri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5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50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5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50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ele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310017" y="352322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52917" y="4335651"/>
            <a:ext cx="220565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37233" y="4335651"/>
            <a:ext cx="6594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73127" y="4335651"/>
            <a:ext cx="3701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421745" y="4335651"/>
            <a:ext cx="3221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21771" y="4335651"/>
            <a:ext cx="168467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ribuí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785106" y="4335651"/>
            <a:ext cx="10473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010352" y="4335651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52917" y="4731891"/>
            <a:ext cx="45757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89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10017" y="518743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52917" y="5207378"/>
            <a:ext cx="5431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03567" y="5207378"/>
            <a:ext cx="219154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604436" y="5207378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53293" y="5207378"/>
            <a:ext cx="9624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ú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23591" y="5207378"/>
            <a:ext cx="184129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ação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973416" y="5207378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500707" y="5207378"/>
            <a:ext cx="9296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52917" y="5603618"/>
            <a:ext cx="11304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14762" y="5603618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84956" y="5603618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52355" y="5603618"/>
            <a:ext cx="188082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63040" y="5603618"/>
            <a:ext cx="143168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26108" y="5603618"/>
            <a:ext cx="16541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1458" y="5603618"/>
            <a:ext cx="41992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696" marR="527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52917" y="5999858"/>
            <a:ext cx="8694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63231" y="5999858"/>
            <a:ext cx="216544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úb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a.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69569" y="5999858"/>
            <a:ext cx="21433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54424" y="5999858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34015" y="5999858"/>
            <a:ext cx="12345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ên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396098"/>
            <a:ext cx="514953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nhe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eque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DC;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10017" y="177062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52917" y="1790572"/>
            <a:ext cx="7777524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6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47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7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iss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  <a:p>
            <a:pPr marL="12700" marR="3278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ej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be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0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3900" b="1" spc="10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0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0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0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0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públi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10017" y="303859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52917" y="3058539"/>
            <a:ext cx="298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76499" y="3058539"/>
            <a:ext cx="11511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50424" y="3058539"/>
            <a:ext cx="28680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a”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45263" y="3058539"/>
            <a:ext cx="19976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0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466935" y="3058539"/>
            <a:ext cx="4241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15694" y="3058539"/>
            <a:ext cx="4159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2917" y="3454779"/>
            <a:ext cx="7778766" cy="28127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4291" algn="just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ú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+.</a:t>
            </a:r>
            <a:r>
              <a:rPr sz="3900" b="1" spc="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13170" algn="just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ao</a:t>
            </a:r>
            <a:r>
              <a:rPr sz="3900" b="1" spc="3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31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33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1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33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0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31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6131596" algn="just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algn="just">
              <a:lnSpc>
                <a:spcPts val="3120"/>
              </a:lnSpc>
              <a:spcBef>
                <a:spcPts val="549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ú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1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3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pri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es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2600" b="1" spc="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públi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is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usou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is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be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26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8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0017" y="470280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10017" y="636700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52917" y="6386954"/>
            <a:ext cx="198477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13642" y="6386954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31079" y="6386954"/>
            <a:ext cx="239706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04093" y="6386954"/>
            <a:ext cx="15810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59735" y="6386954"/>
            <a:ext cx="8694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783194"/>
            <a:ext cx="658013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10017" y="181024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52917" y="1830196"/>
            <a:ext cx="7778737" cy="1624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339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1371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bele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1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2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1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1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pri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Rb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14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lé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-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a,b</a:t>
            </a:r>
            <a:r>
              <a:rPr sz="2600" b="1" spc="-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10017" y="307821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2917" y="3494403"/>
            <a:ext cx="4911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47008" y="3494403"/>
            <a:ext cx="8878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39636" y="3494403"/>
            <a:ext cx="6879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030792" y="3494403"/>
            <a:ext cx="18714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06162" y="3494403"/>
            <a:ext cx="11632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272753" y="3494403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652242" y="3494403"/>
            <a:ext cx="17771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52917" y="3890643"/>
            <a:ext cx="77767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-1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1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1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52917" y="4286883"/>
            <a:ext cx="8694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31227" y="4286883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58518" y="4286883"/>
            <a:ext cx="9797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46837" y="4286883"/>
            <a:ext cx="54706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03954" y="4286883"/>
            <a:ext cx="284544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58725" y="4286883"/>
            <a:ext cx="157063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4683123"/>
            <a:ext cx="7778472" cy="1227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709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7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3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pú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7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a+</a:t>
            </a:r>
            <a:r>
              <a:rPr sz="3900" b="1" spc="37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ce</a:t>
            </a:r>
            <a:r>
              <a:rPr sz="3900" b="1" spc="3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(m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2)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14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1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2600" b="1" spc="1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2600" b="1" spc="1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1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0017" y="553490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5951090"/>
            <a:ext cx="32430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pri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03813" y="5951090"/>
            <a:ext cx="6594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70763" y="5951090"/>
            <a:ext cx="6663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+.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45066" y="5951090"/>
            <a:ext cx="5431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95717" y="5951090"/>
            <a:ext cx="61425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17993" y="5951090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79313" y="5951090"/>
            <a:ext cx="11511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347330"/>
            <a:ext cx="777905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ao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3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a,b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1231273" y="3201924"/>
            <a:ext cx="443484" cy="3889248"/>
          </a:xfrm>
          <a:custGeom>
            <a:avLst/>
            <a:gdLst/>
            <a:ahLst/>
            <a:cxnLst/>
            <a:rect l="l" t="t" r="r" b="b"/>
            <a:pathLst>
              <a:path w="443484" h="3889248">
                <a:moveTo>
                  <a:pt x="0" y="0"/>
                </a:moveTo>
                <a:lnTo>
                  <a:pt x="0" y="3889248"/>
                </a:lnTo>
                <a:lnTo>
                  <a:pt x="443484" y="3889248"/>
                </a:lnTo>
                <a:lnTo>
                  <a:pt x="443484" y="0"/>
                </a:lnTo>
                <a:lnTo>
                  <a:pt x="0" y="0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19081" y="3189731"/>
            <a:ext cx="467864" cy="3915155"/>
          </a:xfrm>
          <a:custGeom>
            <a:avLst/>
            <a:gdLst/>
            <a:ahLst/>
            <a:cxnLst/>
            <a:rect l="l" t="t" r="r" b="b"/>
            <a:pathLst>
              <a:path w="467864" h="3915155">
                <a:moveTo>
                  <a:pt x="12191" y="0"/>
                </a:moveTo>
                <a:lnTo>
                  <a:pt x="6096" y="0"/>
                </a:lnTo>
                <a:lnTo>
                  <a:pt x="0" y="6096"/>
                </a:lnTo>
                <a:lnTo>
                  <a:pt x="0" y="3901440"/>
                </a:lnTo>
                <a:lnTo>
                  <a:pt x="12191" y="25908"/>
                </a:lnTo>
                <a:lnTo>
                  <a:pt x="443480" y="25908"/>
                </a:lnTo>
                <a:lnTo>
                  <a:pt x="443480" y="3901440"/>
                </a:lnTo>
                <a:lnTo>
                  <a:pt x="0" y="3909059"/>
                </a:lnTo>
                <a:lnTo>
                  <a:pt x="6096" y="3915155"/>
                </a:lnTo>
                <a:lnTo>
                  <a:pt x="463292" y="3915155"/>
                </a:lnTo>
                <a:lnTo>
                  <a:pt x="467864" y="3909059"/>
                </a:lnTo>
                <a:lnTo>
                  <a:pt x="467864" y="3901440"/>
                </a:lnTo>
                <a:lnTo>
                  <a:pt x="455672" y="3889248"/>
                </a:lnTo>
                <a:lnTo>
                  <a:pt x="455672" y="25908"/>
                </a:lnTo>
                <a:lnTo>
                  <a:pt x="443480" y="12192"/>
                </a:lnTo>
                <a:lnTo>
                  <a:pt x="25908" y="12192"/>
                </a:lnTo>
                <a:lnTo>
                  <a:pt x="467864" y="12192"/>
                </a:lnTo>
                <a:lnTo>
                  <a:pt x="467864" y="6096"/>
                </a:lnTo>
                <a:lnTo>
                  <a:pt x="463292" y="0"/>
                </a:lnTo>
                <a:lnTo>
                  <a:pt x="12191" y="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19081" y="7078980"/>
            <a:ext cx="443480" cy="19811"/>
          </a:xfrm>
          <a:custGeom>
            <a:avLst/>
            <a:gdLst/>
            <a:ahLst/>
            <a:cxnLst/>
            <a:rect l="l" t="t" r="r" b="b"/>
            <a:pathLst>
              <a:path w="443480" h="19811">
                <a:moveTo>
                  <a:pt x="25908" y="12192"/>
                </a:moveTo>
                <a:lnTo>
                  <a:pt x="12191" y="0"/>
                </a:lnTo>
                <a:lnTo>
                  <a:pt x="0" y="12192"/>
                </a:lnTo>
                <a:lnTo>
                  <a:pt x="0" y="19811"/>
                </a:lnTo>
                <a:lnTo>
                  <a:pt x="443480" y="12192"/>
                </a:lnTo>
                <a:lnTo>
                  <a:pt x="25908" y="12192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19081" y="3215639"/>
            <a:ext cx="443480" cy="3875532"/>
          </a:xfrm>
          <a:custGeom>
            <a:avLst/>
            <a:gdLst/>
            <a:ahLst/>
            <a:cxnLst/>
            <a:rect l="l" t="t" r="r" b="b"/>
            <a:pathLst>
              <a:path w="443480" h="3875532">
                <a:moveTo>
                  <a:pt x="443480" y="3875532"/>
                </a:moveTo>
                <a:lnTo>
                  <a:pt x="443480" y="3863340"/>
                </a:lnTo>
                <a:lnTo>
                  <a:pt x="25907" y="3863339"/>
                </a:lnTo>
                <a:lnTo>
                  <a:pt x="25907" y="0"/>
                </a:lnTo>
                <a:lnTo>
                  <a:pt x="12191" y="0"/>
                </a:lnTo>
                <a:lnTo>
                  <a:pt x="0" y="3875532"/>
                </a:lnTo>
                <a:lnTo>
                  <a:pt x="12191" y="3863340"/>
                </a:lnTo>
                <a:lnTo>
                  <a:pt x="25908" y="3875532"/>
                </a:lnTo>
                <a:lnTo>
                  <a:pt x="443480" y="3875532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44989" y="3201924"/>
            <a:ext cx="441956" cy="3889248"/>
          </a:xfrm>
          <a:custGeom>
            <a:avLst/>
            <a:gdLst/>
            <a:ahLst/>
            <a:cxnLst/>
            <a:rect l="l" t="t" r="r" b="b"/>
            <a:pathLst>
              <a:path w="441956" h="3889248">
                <a:moveTo>
                  <a:pt x="0" y="0"/>
                </a:moveTo>
                <a:lnTo>
                  <a:pt x="417572" y="0"/>
                </a:lnTo>
                <a:lnTo>
                  <a:pt x="429764" y="13715"/>
                </a:lnTo>
                <a:lnTo>
                  <a:pt x="429764" y="3877055"/>
                </a:lnTo>
                <a:lnTo>
                  <a:pt x="441956" y="3889248"/>
                </a:lnTo>
                <a:lnTo>
                  <a:pt x="441956" y="0"/>
                </a:lnTo>
                <a:lnTo>
                  <a:pt x="0" y="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802502" y="3201923"/>
            <a:ext cx="443483" cy="3889248"/>
          </a:xfrm>
          <a:custGeom>
            <a:avLst/>
            <a:gdLst/>
            <a:ahLst/>
            <a:cxnLst/>
            <a:rect l="l" t="t" r="r" b="b"/>
            <a:pathLst>
              <a:path w="443483" h="3889248">
                <a:moveTo>
                  <a:pt x="0" y="0"/>
                </a:moveTo>
                <a:lnTo>
                  <a:pt x="0" y="3889248"/>
                </a:lnTo>
                <a:lnTo>
                  <a:pt x="443483" y="3889248"/>
                </a:lnTo>
                <a:lnTo>
                  <a:pt x="443483" y="0"/>
                </a:lnTo>
                <a:lnTo>
                  <a:pt x="0" y="0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790310" y="3189731"/>
            <a:ext cx="467868" cy="3915155"/>
          </a:xfrm>
          <a:custGeom>
            <a:avLst/>
            <a:gdLst/>
            <a:ahLst/>
            <a:cxnLst/>
            <a:rect l="l" t="t" r="r" b="b"/>
            <a:pathLst>
              <a:path w="467868" h="3915155">
                <a:moveTo>
                  <a:pt x="12192" y="0"/>
                </a:moveTo>
                <a:lnTo>
                  <a:pt x="6096" y="0"/>
                </a:lnTo>
                <a:lnTo>
                  <a:pt x="0" y="6095"/>
                </a:lnTo>
                <a:lnTo>
                  <a:pt x="0" y="3901440"/>
                </a:lnTo>
                <a:lnTo>
                  <a:pt x="12192" y="25907"/>
                </a:lnTo>
                <a:lnTo>
                  <a:pt x="441960" y="25908"/>
                </a:lnTo>
                <a:lnTo>
                  <a:pt x="441959" y="3901440"/>
                </a:lnTo>
                <a:lnTo>
                  <a:pt x="0" y="3909059"/>
                </a:lnTo>
                <a:lnTo>
                  <a:pt x="6096" y="3915155"/>
                </a:lnTo>
                <a:lnTo>
                  <a:pt x="461772" y="3915155"/>
                </a:lnTo>
                <a:lnTo>
                  <a:pt x="467868" y="3909059"/>
                </a:lnTo>
                <a:lnTo>
                  <a:pt x="467868" y="3901440"/>
                </a:lnTo>
                <a:lnTo>
                  <a:pt x="455675" y="3889248"/>
                </a:lnTo>
                <a:lnTo>
                  <a:pt x="455675" y="25907"/>
                </a:lnTo>
                <a:lnTo>
                  <a:pt x="441959" y="12191"/>
                </a:lnTo>
                <a:lnTo>
                  <a:pt x="25907" y="12192"/>
                </a:lnTo>
                <a:lnTo>
                  <a:pt x="467868" y="12191"/>
                </a:lnTo>
                <a:lnTo>
                  <a:pt x="467868" y="6095"/>
                </a:lnTo>
                <a:lnTo>
                  <a:pt x="461772" y="0"/>
                </a:lnTo>
                <a:lnTo>
                  <a:pt x="12192" y="0"/>
                </a:lnTo>
                <a:close/>
              </a:path>
              <a:path w="467868" h="3915155">
                <a:moveTo>
                  <a:pt x="25907" y="3901440"/>
                </a:moveTo>
                <a:lnTo>
                  <a:pt x="12192" y="3889248"/>
                </a:lnTo>
                <a:lnTo>
                  <a:pt x="0" y="3901440"/>
                </a:lnTo>
                <a:lnTo>
                  <a:pt x="0" y="3909059"/>
                </a:lnTo>
                <a:lnTo>
                  <a:pt x="441959" y="3901440"/>
                </a:lnTo>
                <a:lnTo>
                  <a:pt x="25907" y="3901440"/>
                </a:lnTo>
                <a:close/>
              </a:path>
              <a:path w="467868" h="3915155">
                <a:moveTo>
                  <a:pt x="441959" y="3901440"/>
                </a:moveTo>
                <a:lnTo>
                  <a:pt x="441960" y="3889248"/>
                </a:lnTo>
                <a:lnTo>
                  <a:pt x="25908" y="3889248"/>
                </a:lnTo>
                <a:lnTo>
                  <a:pt x="25908" y="25908"/>
                </a:lnTo>
                <a:lnTo>
                  <a:pt x="12192" y="25907"/>
                </a:lnTo>
                <a:lnTo>
                  <a:pt x="0" y="3901440"/>
                </a:lnTo>
                <a:lnTo>
                  <a:pt x="12192" y="3889248"/>
                </a:lnTo>
                <a:lnTo>
                  <a:pt x="25907" y="3901440"/>
                </a:lnTo>
                <a:lnTo>
                  <a:pt x="441959" y="3901440"/>
                </a:lnTo>
                <a:close/>
              </a:path>
              <a:path w="467868" h="3915155">
                <a:moveTo>
                  <a:pt x="25907" y="12192"/>
                </a:moveTo>
                <a:lnTo>
                  <a:pt x="441959" y="12191"/>
                </a:lnTo>
                <a:lnTo>
                  <a:pt x="455675" y="25907"/>
                </a:lnTo>
                <a:lnTo>
                  <a:pt x="455675" y="3889248"/>
                </a:lnTo>
                <a:lnTo>
                  <a:pt x="467868" y="3901440"/>
                </a:lnTo>
                <a:lnTo>
                  <a:pt x="467868" y="12191"/>
                </a:lnTo>
                <a:lnTo>
                  <a:pt x="25907" y="12192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442338" y="3819143"/>
            <a:ext cx="7620" cy="10668"/>
          </a:xfrm>
          <a:custGeom>
            <a:avLst/>
            <a:gdLst/>
            <a:ahLst/>
            <a:cxnLst/>
            <a:rect l="l" t="t" r="r" b="b"/>
            <a:pathLst>
              <a:path w="7620" h="10668">
                <a:moveTo>
                  <a:pt x="7171" y="10040"/>
                </a:moveTo>
                <a:lnTo>
                  <a:pt x="0" y="0"/>
                </a:lnTo>
                <a:lnTo>
                  <a:pt x="0" y="1524"/>
                </a:lnTo>
                <a:lnTo>
                  <a:pt x="6096" y="9144"/>
                </a:lnTo>
                <a:lnTo>
                  <a:pt x="7620" y="10668"/>
                </a:lnTo>
                <a:lnTo>
                  <a:pt x="7171" y="1004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39618" y="3820667"/>
            <a:ext cx="36575" cy="13716"/>
          </a:xfrm>
          <a:custGeom>
            <a:avLst/>
            <a:gdLst/>
            <a:ahLst/>
            <a:cxnLst/>
            <a:rect l="l" t="t" r="r" b="b"/>
            <a:pathLst>
              <a:path w="36575" h="13716">
                <a:moveTo>
                  <a:pt x="1524" y="7620"/>
                </a:moveTo>
                <a:lnTo>
                  <a:pt x="0" y="9144"/>
                </a:lnTo>
                <a:lnTo>
                  <a:pt x="28955" y="13716"/>
                </a:lnTo>
                <a:lnTo>
                  <a:pt x="33527" y="6096"/>
                </a:lnTo>
                <a:lnTo>
                  <a:pt x="36575" y="0"/>
                </a:lnTo>
                <a:lnTo>
                  <a:pt x="1524" y="762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410334" y="3413760"/>
            <a:ext cx="1173479" cy="458724"/>
          </a:xfrm>
          <a:custGeom>
            <a:avLst/>
            <a:gdLst/>
            <a:ahLst/>
            <a:cxnLst/>
            <a:rect l="l" t="t" r="r" b="b"/>
            <a:pathLst>
              <a:path w="1173479" h="458724">
                <a:moveTo>
                  <a:pt x="35051" y="445007"/>
                </a:moveTo>
                <a:lnTo>
                  <a:pt x="41148" y="448055"/>
                </a:lnTo>
                <a:lnTo>
                  <a:pt x="48767" y="452627"/>
                </a:lnTo>
                <a:lnTo>
                  <a:pt x="56387" y="455675"/>
                </a:lnTo>
                <a:lnTo>
                  <a:pt x="65532" y="457200"/>
                </a:lnTo>
                <a:lnTo>
                  <a:pt x="73151" y="458724"/>
                </a:lnTo>
                <a:lnTo>
                  <a:pt x="1097279" y="458724"/>
                </a:lnTo>
                <a:lnTo>
                  <a:pt x="1106424" y="457200"/>
                </a:lnTo>
                <a:lnTo>
                  <a:pt x="1114043" y="454151"/>
                </a:lnTo>
                <a:lnTo>
                  <a:pt x="1121664" y="451103"/>
                </a:lnTo>
                <a:lnTo>
                  <a:pt x="1129284" y="448055"/>
                </a:lnTo>
                <a:lnTo>
                  <a:pt x="1136903" y="443483"/>
                </a:lnTo>
                <a:lnTo>
                  <a:pt x="1147572" y="434339"/>
                </a:lnTo>
                <a:lnTo>
                  <a:pt x="1149096" y="432815"/>
                </a:lnTo>
                <a:lnTo>
                  <a:pt x="1158239" y="422147"/>
                </a:lnTo>
                <a:lnTo>
                  <a:pt x="1158239" y="420624"/>
                </a:lnTo>
                <a:lnTo>
                  <a:pt x="1129284" y="416051"/>
                </a:lnTo>
                <a:lnTo>
                  <a:pt x="1130808" y="414527"/>
                </a:lnTo>
                <a:lnTo>
                  <a:pt x="1165860" y="406907"/>
                </a:lnTo>
                <a:lnTo>
                  <a:pt x="1168908" y="397763"/>
                </a:lnTo>
                <a:lnTo>
                  <a:pt x="1171955" y="390143"/>
                </a:lnTo>
                <a:lnTo>
                  <a:pt x="1171955" y="382524"/>
                </a:lnTo>
                <a:lnTo>
                  <a:pt x="1173479" y="373379"/>
                </a:lnTo>
                <a:lnTo>
                  <a:pt x="1173479" y="83819"/>
                </a:lnTo>
                <a:lnTo>
                  <a:pt x="1171955" y="76200"/>
                </a:lnTo>
                <a:lnTo>
                  <a:pt x="1171955" y="67055"/>
                </a:lnTo>
                <a:lnTo>
                  <a:pt x="1168908" y="59436"/>
                </a:lnTo>
                <a:lnTo>
                  <a:pt x="1165860" y="51815"/>
                </a:lnTo>
                <a:lnTo>
                  <a:pt x="1162812" y="44195"/>
                </a:lnTo>
                <a:lnTo>
                  <a:pt x="1158239" y="36575"/>
                </a:lnTo>
                <a:lnTo>
                  <a:pt x="1149096" y="25907"/>
                </a:lnTo>
                <a:lnTo>
                  <a:pt x="1149096" y="24383"/>
                </a:lnTo>
                <a:lnTo>
                  <a:pt x="1147572" y="24383"/>
                </a:lnTo>
                <a:lnTo>
                  <a:pt x="1135379" y="13715"/>
                </a:lnTo>
                <a:lnTo>
                  <a:pt x="1127760" y="9143"/>
                </a:lnTo>
                <a:lnTo>
                  <a:pt x="1120139" y="6095"/>
                </a:lnTo>
                <a:lnTo>
                  <a:pt x="1112520" y="3047"/>
                </a:lnTo>
                <a:lnTo>
                  <a:pt x="1104900" y="1524"/>
                </a:lnTo>
                <a:lnTo>
                  <a:pt x="1095755" y="0"/>
                </a:lnTo>
                <a:lnTo>
                  <a:pt x="71627" y="0"/>
                </a:lnTo>
                <a:lnTo>
                  <a:pt x="64008" y="1524"/>
                </a:lnTo>
                <a:lnTo>
                  <a:pt x="56387" y="4571"/>
                </a:lnTo>
                <a:lnTo>
                  <a:pt x="48767" y="6095"/>
                </a:lnTo>
                <a:lnTo>
                  <a:pt x="41148" y="10667"/>
                </a:lnTo>
                <a:lnTo>
                  <a:pt x="33527" y="15239"/>
                </a:lnTo>
                <a:lnTo>
                  <a:pt x="22860" y="24383"/>
                </a:lnTo>
                <a:lnTo>
                  <a:pt x="21336" y="24383"/>
                </a:lnTo>
                <a:lnTo>
                  <a:pt x="21336" y="25907"/>
                </a:lnTo>
                <a:lnTo>
                  <a:pt x="10667" y="38100"/>
                </a:lnTo>
                <a:lnTo>
                  <a:pt x="6096" y="44195"/>
                </a:lnTo>
                <a:lnTo>
                  <a:pt x="3048" y="51815"/>
                </a:lnTo>
                <a:lnTo>
                  <a:pt x="0" y="59436"/>
                </a:lnTo>
                <a:lnTo>
                  <a:pt x="28955" y="56387"/>
                </a:lnTo>
                <a:lnTo>
                  <a:pt x="32003" y="51815"/>
                </a:lnTo>
                <a:lnTo>
                  <a:pt x="39624" y="41147"/>
                </a:lnTo>
                <a:lnTo>
                  <a:pt x="38100" y="44195"/>
                </a:lnTo>
                <a:lnTo>
                  <a:pt x="48767" y="35051"/>
                </a:lnTo>
                <a:lnTo>
                  <a:pt x="53339" y="32003"/>
                </a:lnTo>
                <a:lnTo>
                  <a:pt x="59436" y="28955"/>
                </a:lnTo>
                <a:lnTo>
                  <a:pt x="64008" y="27431"/>
                </a:lnTo>
                <a:lnTo>
                  <a:pt x="70103" y="25907"/>
                </a:lnTo>
                <a:lnTo>
                  <a:pt x="1100327" y="25907"/>
                </a:lnTo>
                <a:lnTo>
                  <a:pt x="1106424" y="27431"/>
                </a:lnTo>
                <a:lnTo>
                  <a:pt x="1110996" y="30479"/>
                </a:lnTo>
                <a:lnTo>
                  <a:pt x="1117091" y="32003"/>
                </a:lnTo>
                <a:lnTo>
                  <a:pt x="1121664" y="35051"/>
                </a:lnTo>
                <a:lnTo>
                  <a:pt x="1130808" y="44195"/>
                </a:lnTo>
                <a:lnTo>
                  <a:pt x="1129284" y="41147"/>
                </a:lnTo>
                <a:lnTo>
                  <a:pt x="1138427" y="51815"/>
                </a:lnTo>
                <a:lnTo>
                  <a:pt x="1141476" y="56387"/>
                </a:lnTo>
                <a:lnTo>
                  <a:pt x="1143000" y="62483"/>
                </a:lnTo>
                <a:lnTo>
                  <a:pt x="1144524" y="67055"/>
                </a:lnTo>
                <a:lnTo>
                  <a:pt x="1146048" y="73151"/>
                </a:lnTo>
                <a:lnTo>
                  <a:pt x="1147572" y="79247"/>
                </a:lnTo>
                <a:lnTo>
                  <a:pt x="1147572" y="381000"/>
                </a:lnTo>
                <a:lnTo>
                  <a:pt x="1146048" y="387095"/>
                </a:lnTo>
                <a:lnTo>
                  <a:pt x="1144524" y="391667"/>
                </a:lnTo>
                <a:lnTo>
                  <a:pt x="1143000" y="397763"/>
                </a:lnTo>
                <a:lnTo>
                  <a:pt x="1139952" y="402335"/>
                </a:lnTo>
                <a:lnTo>
                  <a:pt x="1136903" y="406907"/>
                </a:lnTo>
                <a:lnTo>
                  <a:pt x="1138427" y="405383"/>
                </a:lnTo>
                <a:lnTo>
                  <a:pt x="1129987" y="415231"/>
                </a:lnTo>
                <a:lnTo>
                  <a:pt x="1120139" y="423671"/>
                </a:lnTo>
                <a:lnTo>
                  <a:pt x="1115567" y="426719"/>
                </a:lnTo>
                <a:lnTo>
                  <a:pt x="1110996" y="428243"/>
                </a:lnTo>
                <a:lnTo>
                  <a:pt x="1104900" y="431291"/>
                </a:lnTo>
                <a:lnTo>
                  <a:pt x="1098803" y="432815"/>
                </a:lnTo>
                <a:lnTo>
                  <a:pt x="74675" y="432815"/>
                </a:lnTo>
                <a:lnTo>
                  <a:pt x="68579" y="431291"/>
                </a:lnTo>
                <a:lnTo>
                  <a:pt x="64008" y="429767"/>
                </a:lnTo>
                <a:lnTo>
                  <a:pt x="57912" y="428243"/>
                </a:lnTo>
                <a:lnTo>
                  <a:pt x="51815" y="425195"/>
                </a:lnTo>
                <a:lnTo>
                  <a:pt x="47244" y="422147"/>
                </a:lnTo>
                <a:lnTo>
                  <a:pt x="12191" y="422147"/>
                </a:lnTo>
                <a:lnTo>
                  <a:pt x="21336" y="432815"/>
                </a:lnTo>
                <a:lnTo>
                  <a:pt x="21336" y="434339"/>
                </a:lnTo>
                <a:lnTo>
                  <a:pt x="22860" y="434339"/>
                </a:lnTo>
                <a:lnTo>
                  <a:pt x="35051" y="445007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407286" y="3470148"/>
            <a:ext cx="50292" cy="365759"/>
          </a:xfrm>
          <a:custGeom>
            <a:avLst/>
            <a:gdLst/>
            <a:ahLst/>
            <a:cxnLst/>
            <a:rect l="l" t="t" r="r" b="b"/>
            <a:pathLst>
              <a:path w="50292" h="365759">
                <a:moveTo>
                  <a:pt x="27432" y="10667"/>
                </a:moveTo>
                <a:lnTo>
                  <a:pt x="30480" y="4571"/>
                </a:lnTo>
                <a:lnTo>
                  <a:pt x="32003" y="0"/>
                </a:lnTo>
                <a:lnTo>
                  <a:pt x="3048" y="3048"/>
                </a:lnTo>
                <a:lnTo>
                  <a:pt x="1524" y="12191"/>
                </a:lnTo>
                <a:lnTo>
                  <a:pt x="0" y="19812"/>
                </a:lnTo>
                <a:lnTo>
                  <a:pt x="0" y="326136"/>
                </a:lnTo>
                <a:lnTo>
                  <a:pt x="1524" y="335279"/>
                </a:lnTo>
                <a:lnTo>
                  <a:pt x="3048" y="342900"/>
                </a:lnTo>
                <a:lnTo>
                  <a:pt x="6096" y="350519"/>
                </a:lnTo>
                <a:lnTo>
                  <a:pt x="10668" y="358139"/>
                </a:lnTo>
                <a:lnTo>
                  <a:pt x="13715" y="364236"/>
                </a:lnTo>
                <a:lnTo>
                  <a:pt x="15239" y="365759"/>
                </a:lnTo>
                <a:lnTo>
                  <a:pt x="50292" y="365759"/>
                </a:lnTo>
                <a:lnTo>
                  <a:pt x="42223" y="359036"/>
                </a:lnTo>
                <a:lnTo>
                  <a:pt x="42672" y="359663"/>
                </a:lnTo>
                <a:lnTo>
                  <a:pt x="41148" y="358139"/>
                </a:lnTo>
                <a:lnTo>
                  <a:pt x="35051" y="350519"/>
                </a:lnTo>
                <a:lnTo>
                  <a:pt x="32003" y="344424"/>
                </a:lnTo>
                <a:lnTo>
                  <a:pt x="28956" y="339851"/>
                </a:lnTo>
                <a:lnTo>
                  <a:pt x="27432" y="333755"/>
                </a:lnTo>
                <a:lnTo>
                  <a:pt x="25908" y="329183"/>
                </a:lnTo>
                <a:lnTo>
                  <a:pt x="25908" y="323088"/>
                </a:lnTo>
                <a:lnTo>
                  <a:pt x="24384" y="316991"/>
                </a:lnTo>
                <a:lnTo>
                  <a:pt x="24384" y="28955"/>
                </a:lnTo>
                <a:lnTo>
                  <a:pt x="25908" y="21336"/>
                </a:lnTo>
                <a:lnTo>
                  <a:pt x="25908" y="15239"/>
                </a:lnTo>
                <a:lnTo>
                  <a:pt x="27432" y="10667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70098" y="3549453"/>
            <a:ext cx="3232404" cy="185919"/>
          </a:xfrm>
          <a:custGeom>
            <a:avLst/>
            <a:gdLst/>
            <a:ahLst/>
            <a:cxnLst/>
            <a:rect l="l" t="t" r="r" b="b"/>
            <a:pathLst>
              <a:path w="3232404" h="185919">
                <a:moveTo>
                  <a:pt x="3049255" y="28527"/>
                </a:moveTo>
                <a:lnTo>
                  <a:pt x="3057143" y="38042"/>
                </a:lnTo>
                <a:lnTo>
                  <a:pt x="3114421" y="71570"/>
                </a:lnTo>
                <a:lnTo>
                  <a:pt x="3150870" y="92906"/>
                </a:lnTo>
                <a:lnTo>
                  <a:pt x="3117024" y="112718"/>
                </a:lnTo>
                <a:lnTo>
                  <a:pt x="3057143" y="147770"/>
                </a:lnTo>
                <a:lnTo>
                  <a:pt x="3052205" y="151731"/>
                </a:lnTo>
                <a:lnTo>
                  <a:pt x="3047579" y="163070"/>
                </a:lnTo>
                <a:lnTo>
                  <a:pt x="3049523" y="175202"/>
                </a:lnTo>
                <a:lnTo>
                  <a:pt x="3055805" y="182262"/>
                </a:lnTo>
                <a:lnTo>
                  <a:pt x="3066657" y="185919"/>
                </a:lnTo>
                <a:lnTo>
                  <a:pt x="3078480" y="182822"/>
                </a:lnTo>
                <a:lnTo>
                  <a:pt x="3191256" y="112718"/>
                </a:lnTo>
                <a:lnTo>
                  <a:pt x="3182112" y="111194"/>
                </a:lnTo>
                <a:lnTo>
                  <a:pt x="3182112" y="74618"/>
                </a:lnTo>
                <a:lnTo>
                  <a:pt x="3191256" y="71570"/>
                </a:lnTo>
                <a:lnTo>
                  <a:pt x="3078480" y="2990"/>
                </a:lnTo>
                <a:lnTo>
                  <a:pt x="3069457" y="0"/>
                </a:lnTo>
                <a:lnTo>
                  <a:pt x="3058178" y="2092"/>
                </a:lnTo>
                <a:lnTo>
                  <a:pt x="3049523" y="10610"/>
                </a:lnTo>
                <a:lnTo>
                  <a:pt x="3047637" y="16687"/>
                </a:lnTo>
                <a:lnTo>
                  <a:pt x="3049255" y="28527"/>
                </a:lnTo>
                <a:close/>
              </a:path>
              <a:path w="3232404" h="185919">
                <a:moveTo>
                  <a:pt x="3191256" y="112718"/>
                </a:moveTo>
                <a:lnTo>
                  <a:pt x="3078480" y="182822"/>
                </a:lnTo>
                <a:lnTo>
                  <a:pt x="3232404" y="92906"/>
                </a:lnTo>
                <a:lnTo>
                  <a:pt x="3078480" y="2990"/>
                </a:lnTo>
                <a:lnTo>
                  <a:pt x="3191256" y="71570"/>
                </a:lnTo>
                <a:lnTo>
                  <a:pt x="3182112" y="74618"/>
                </a:lnTo>
                <a:lnTo>
                  <a:pt x="3182112" y="111194"/>
                </a:lnTo>
                <a:lnTo>
                  <a:pt x="3191256" y="112718"/>
                </a:lnTo>
                <a:close/>
              </a:path>
              <a:path w="3232404" h="185919">
                <a:moveTo>
                  <a:pt x="0" y="112718"/>
                </a:moveTo>
                <a:lnTo>
                  <a:pt x="3117024" y="112718"/>
                </a:lnTo>
                <a:lnTo>
                  <a:pt x="3150870" y="92906"/>
                </a:lnTo>
                <a:lnTo>
                  <a:pt x="3114421" y="71570"/>
                </a:lnTo>
                <a:lnTo>
                  <a:pt x="0" y="71570"/>
                </a:lnTo>
                <a:lnTo>
                  <a:pt x="0" y="112718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674754" y="3621024"/>
            <a:ext cx="2744723" cy="48767"/>
          </a:xfrm>
          <a:custGeom>
            <a:avLst/>
            <a:gdLst/>
            <a:ahLst/>
            <a:cxnLst/>
            <a:rect l="l" t="t" r="r" b="b"/>
            <a:pathLst>
              <a:path w="2744723" h="48767">
                <a:moveTo>
                  <a:pt x="2744723" y="48767"/>
                </a:moveTo>
                <a:lnTo>
                  <a:pt x="2744723" y="7619"/>
                </a:lnTo>
                <a:lnTo>
                  <a:pt x="0" y="0"/>
                </a:lnTo>
                <a:lnTo>
                  <a:pt x="0" y="41148"/>
                </a:lnTo>
                <a:lnTo>
                  <a:pt x="2744723" y="48767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422526" y="6765035"/>
            <a:ext cx="1146048" cy="50292"/>
          </a:xfrm>
          <a:custGeom>
            <a:avLst/>
            <a:gdLst/>
            <a:ahLst/>
            <a:cxnLst/>
            <a:rect l="l" t="t" r="r" b="b"/>
            <a:pathLst>
              <a:path w="1146048" h="50292">
                <a:moveTo>
                  <a:pt x="1075944" y="25908"/>
                </a:moveTo>
                <a:lnTo>
                  <a:pt x="68580" y="25908"/>
                </a:lnTo>
                <a:lnTo>
                  <a:pt x="62484" y="24384"/>
                </a:lnTo>
                <a:lnTo>
                  <a:pt x="56387" y="24384"/>
                </a:lnTo>
                <a:lnTo>
                  <a:pt x="50292" y="22860"/>
                </a:lnTo>
                <a:lnTo>
                  <a:pt x="45720" y="19812"/>
                </a:lnTo>
                <a:lnTo>
                  <a:pt x="41148" y="18288"/>
                </a:lnTo>
                <a:lnTo>
                  <a:pt x="35052" y="15240"/>
                </a:lnTo>
                <a:lnTo>
                  <a:pt x="0" y="13716"/>
                </a:lnTo>
                <a:lnTo>
                  <a:pt x="9144" y="24384"/>
                </a:lnTo>
                <a:lnTo>
                  <a:pt x="9144" y="25908"/>
                </a:lnTo>
                <a:lnTo>
                  <a:pt x="10668" y="27432"/>
                </a:lnTo>
                <a:lnTo>
                  <a:pt x="22860" y="36575"/>
                </a:lnTo>
                <a:lnTo>
                  <a:pt x="28956" y="41148"/>
                </a:lnTo>
                <a:lnTo>
                  <a:pt x="36575" y="44196"/>
                </a:lnTo>
                <a:lnTo>
                  <a:pt x="44196" y="47244"/>
                </a:lnTo>
                <a:lnTo>
                  <a:pt x="53340" y="48768"/>
                </a:lnTo>
                <a:lnTo>
                  <a:pt x="60960" y="50292"/>
                </a:lnTo>
                <a:lnTo>
                  <a:pt x="1085088" y="50292"/>
                </a:lnTo>
                <a:lnTo>
                  <a:pt x="1094232" y="48768"/>
                </a:lnTo>
                <a:lnTo>
                  <a:pt x="1135380" y="27432"/>
                </a:lnTo>
                <a:lnTo>
                  <a:pt x="1135380" y="25908"/>
                </a:lnTo>
                <a:lnTo>
                  <a:pt x="1136904" y="25908"/>
                </a:lnTo>
                <a:lnTo>
                  <a:pt x="1136904" y="24384"/>
                </a:lnTo>
                <a:lnTo>
                  <a:pt x="1146048" y="12192"/>
                </a:lnTo>
                <a:lnTo>
                  <a:pt x="1118616" y="7620"/>
                </a:lnTo>
                <a:lnTo>
                  <a:pt x="1124712" y="0"/>
                </a:lnTo>
                <a:lnTo>
                  <a:pt x="1117988" y="8068"/>
                </a:lnTo>
                <a:lnTo>
                  <a:pt x="1117092" y="9144"/>
                </a:lnTo>
                <a:lnTo>
                  <a:pt x="1107948" y="15240"/>
                </a:lnTo>
                <a:lnTo>
                  <a:pt x="1103376" y="18288"/>
                </a:lnTo>
                <a:lnTo>
                  <a:pt x="1098804" y="21336"/>
                </a:lnTo>
                <a:lnTo>
                  <a:pt x="1092708" y="22860"/>
                </a:lnTo>
                <a:lnTo>
                  <a:pt x="1088136" y="24384"/>
                </a:lnTo>
                <a:lnTo>
                  <a:pt x="1082040" y="24384"/>
                </a:lnTo>
                <a:lnTo>
                  <a:pt x="1075944" y="25908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530474" y="6773104"/>
            <a:ext cx="10040" cy="7171"/>
          </a:xfrm>
          <a:custGeom>
            <a:avLst/>
            <a:gdLst/>
            <a:ahLst/>
            <a:cxnLst/>
            <a:rect l="l" t="t" r="r" b="b"/>
            <a:pathLst>
              <a:path w="10040" h="7171">
                <a:moveTo>
                  <a:pt x="0" y="7171"/>
                </a:moveTo>
                <a:lnTo>
                  <a:pt x="9144" y="1075"/>
                </a:lnTo>
                <a:lnTo>
                  <a:pt x="10040" y="0"/>
                </a:lnTo>
                <a:lnTo>
                  <a:pt x="0" y="7171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442338" y="6763511"/>
            <a:ext cx="7620" cy="10668"/>
          </a:xfrm>
          <a:custGeom>
            <a:avLst/>
            <a:gdLst/>
            <a:ahLst/>
            <a:cxnLst/>
            <a:rect l="l" t="t" r="r" b="b"/>
            <a:pathLst>
              <a:path w="7620" h="10668">
                <a:moveTo>
                  <a:pt x="7171" y="10040"/>
                </a:moveTo>
                <a:lnTo>
                  <a:pt x="0" y="0"/>
                </a:lnTo>
                <a:lnTo>
                  <a:pt x="0" y="1524"/>
                </a:lnTo>
                <a:lnTo>
                  <a:pt x="6096" y="9144"/>
                </a:lnTo>
                <a:lnTo>
                  <a:pt x="7620" y="10668"/>
                </a:lnTo>
                <a:lnTo>
                  <a:pt x="7171" y="1004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539618" y="6394704"/>
            <a:ext cx="33527" cy="7620"/>
          </a:xfrm>
          <a:custGeom>
            <a:avLst/>
            <a:gdLst/>
            <a:ahLst/>
            <a:cxnLst/>
            <a:rect l="l" t="t" r="r" b="b"/>
            <a:pathLst>
              <a:path w="33527" h="7620">
                <a:moveTo>
                  <a:pt x="33527" y="7620"/>
                </a:moveTo>
                <a:lnTo>
                  <a:pt x="28955" y="0"/>
                </a:lnTo>
                <a:lnTo>
                  <a:pt x="0" y="6096"/>
                </a:lnTo>
                <a:lnTo>
                  <a:pt x="1524" y="7620"/>
                </a:lnTo>
                <a:lnTo>
                  <a:pt x="33527" y="762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442338" y="6401361"/>
            <a:ext cx="7218" cy="10106"/>
          </a:xfrm>
          <a:custGeom>
            <a:avLst/>
            <a:gdLst/>
            <a:ahLst/>
            <a:cxnLst/>
            <a:rect l="l" t="t" r="r" b="b"/>
            <a:pathLst>
              <a:path w="7218" h="10106">
                <a:moveTo>
                  <a:pt x="0" y="10106"/>
                </a:moveTo>
                <a:lnTo>
                  <a:pt x="7218" y="0"/>
                </a:lnTo>
                <a:lnTo>
                  <a:pt x="6096" y="962"/>
                </a:lnTo>
                <a:lnTo>
                  <a:pt x="0" y="8582"/>
                </a:lnTo>
                <a:lnTo>
                  <a:pt x="0" y="10106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407286" y="6358128"/>
            <a:ext cx="1176527" cy="422148"/>
          </a:xfrm>
          <a:custGeom>
            <a:avLst/>
            <a:gdLst/>
            <a:ahLst/>
            <a:cxnLst/>
            <a:rect l="l" t="t" r="r" b="b"/>
            <a:pathLst>
              <a:path w="1176527" h="422148">
                <a:moveTo>
                  <a:pt x="25908" y="71627"/>
                </a:moveTo>
                <a:lnTo>
                  <a:pt x="27432" y="67055"/>
                </a:lnTo>
                <a:lnTo>
                  <a:pt x="30480" y="60960"/>
                </a:lnTo>
                <a:lnTo>
                  <a:pt x="32003" y="56387"/>
                </a:lnTo>
                <a:lnTo>
                  <a:pt x="35051" y="51815"/>
                </a:lnTo>
                <a:lnTo>
                  <a:pt x="41148" y="44196"/>
                </a:lnTo>
                <a:lnTo>
                  <a:pt x="42270" y="43233"/>
                </a:lnTo>
                <a:lnTo>
                  <a:pt x="51815" y="35051"/>
                </a:lnTo>
                <a:lnTo>
                  <a:pt x="50292" y="36575"/>
                </a:lnTo>
                <a:lnTo>
                  <a:pt x="56387" y="32003"/>
                </a:lnTo>
                <a:lnTo>
                  <a:pt x="62484" y="30479"/>
                </a:lnTo>
                <a:lnTo>
                  <a:pt x="67056" y="27431"/>
                </a:lnTo>
                <a:lnTo>
                  <a:pt x="73151" y="27431"/>
                </a:lnTo>
                <a:lnTo>
                  <a:pt x="79248" y="25908"/>
                </a:lnTo>
                <a:lnTo>
                  <a:pt x="1098803" y="25908"/>
                </a:lnTo>
                <a:lnTo>
                  <a:pt x="1103376" y="27431"/>
                </a:lnTo>
                <a:lnTo>
                  <a:pt x="1109472" y="28955"/>
                </a:lnTo>
                <a:lnTo>
                  <a:pt x="1115568" y="30479"/>
                </a:lnTo>
                <a:lnTo>
                  <a:pt x="1120139" y="33527"/>
                </a:lnTo>
                <a:lnTo>
                  <a:pt x="1124712" y="36575"/>
                </a:lnTo>
                <a:lnTo>
                  <a:pt x="1123188" y="35051"/>
                </a:lnTo>
                <a:lnTo>
                  <a:pt x="1133035" y="43492"/>
                </a:lnTo>
                <a:lnTo>
                  <a:pt x="1141476" y="53339"/>
                </a:lnTo>
                <a:lnTo>
                  <a:pt x="1144524" y="57912"/>
                </a:lnTo>
                <a:lnTo>
                  <a:pt x="1146048" y="62484"/>
                </a:lnTo>
                <a:lnTo>
                  <a:pt x="1147572" y="68579"/>
                </a:lnTo>
                <a:lnTo>
                  <a:pt x="1149096" y="73151"/>
                </a:lnTo>
                <a:lnTo>
                  <a:pt x="1150620" y="79248"/>
                </a:lnTo>
                <a:lnTo>
                  <a:pt x="1150620" y="379475"/>
                </a:lnTo>
                <a:lnTo>
                  <a:pt x="1149096" y="385572"/>
                </a:lnTo>
                <a:lnTo>
                  <a:pt x="1147572" y="391668"/>
                </a:lnTo>
                <a:lnTo>
                  <a:pt x="1146048" y="396240"/>
                </a:lnTo>
                <a:lnTo>
                  <a:pt x="1143000" y="402335"/>
                </a:lnTo>
                <a:lnTo>
                  <a:pt x="1139952" y="406907"/>
                </a:lnTo>
                <a:lnTo>
                  <a:pt x="1133856" y="414527"/>
                </a:lnTo>
                <a:lnTo>
                  <a:pt x="1161288" y="419100"/>
                </a:lnTo>
                <a:lnTo>
                  <a:pt x="1165860" y="413003"/>
                </a:lnTo>
                <a:lnTo>
                  <a:pt x="1170432" y="405383"/>
                </a:lnTo>
                <a:lnTo>
                  <a:pt x="1171956" y="397764"/>
                </a:lnTo>
                <a:lnTo>
                  <a:pt x="1175003" y="388620"/>
                </a:lnTo>
                <a:lnTo>
                  <a:pt x="1175003" y="381000"/>
                </a:lnTo>
                <a:lnTo>
                  <a:pt x="1176527" y="373379"/>
                </a:lnTo>
                <a:lnTo>
                  <a:pt x="1176527" y="83820"/>
                </a:lnTo>
                <a:lnTo>
                  <a:pt x="1175003" y="76200"/>
                </a:lnTo>
                <a:lnTo>
                  <a:pt x="1175003" y="67055"/>
                </a:lnTo>
                <a:lnTo>
                  <a:pt x="1171956" y="59436"/>
                </a:lnTo>
                <a:lnTo>
                  <a:pt x="1168908" y="51815"/>
                </a:lnTo>
                <a:lnTo>
                  <a:pt x="1165860" y="44196"/>
                </a:lnTo>
                <a:lnTo>
                  <a:pt x="1133856" y="44196"/>
                </a:lnTo>
                <a:lnTo>
                  <a:pt x="1132332" y="42672"/>
                </a:lnTo>
                <a:lnTo>
                  <a:pt x="1161288" y="36575"/>
                </a:lnTo>
                <a:lnTo>
                  <a:pt x="1152144" y="25908"/>
                </a:lnTo>
                <a:lnTo>
                  <a:pt x="1150620" y="24384"/>
                </a:lnTo>
                <a:lnTo>
                  <a:pt x="1139952" y="15239"/>
                </a:lnTo>
                <a:lnTo>
                  <a:pt x="1138427" y="15239"/>
                </a:lnTo>
                <a:lnTo>
                  <a:pt x="1138427" y="13715"/>
                </a:lnTo>
                <a:lnTo>
                  <a:pt x="1130808" y="10667"/>
                </a:lnTo>
                <a:lnTo>
                  <a:pt x="1123188" y="6096"/>
                </a:lnTo>
                <a:lnTo>
                  <a:pt x="1115568" y="4572"/>
                </a:lnTo>
                <a:lnTo>
                  <a:pt x="1107948" y="1524"/>
                </a:lnTo>
                <a:lnTo>
                  <a:pt x="1098803" y="0"/>
                </a:lnTo>
                <a:lnTo>
                  <a:pt x="83820" y="0"/>
                </a:lnTo>
                <a:lnTo>
                  <a:pt x="74675" y="1524"/>
                </a:lnTo>
                <a:lnTo>
                  <a:pt x="67056" y="1524"/>
                </a:lnTo>
                <a:lnTo>
                  <a:pt x="57912" y="4572"/>
                </a:lnTo>
                <a:lnTo>
                  <a:pt x="50292" y="7620"/>
                </a:lnTo>
                <a:lnTo>
                  <a:pt x="44196" y="10667"/>
                </a:lnTo>
                <a:lnTo>
                  <a:pt x="38100" y="13715"/>
                </a:lnTo>
                <a:lnTo>
                  <a:pt x="36575" y="15239"/>
                </a:lnTo>
                <a:lnTo>
                  <a:pt x="25908" y="24384"/>
                </a:lnTo>
                <a:lnTo>
                  <a:pt x="24384" y="24384"/>
                </a:lnTo>
                <a:lnTo>
                  <a:pt x="24384" y="25908"/>
                </a:lnTo>
                <a:lnTo>
                  <a:pt x="15239" y="36575"/>
                </a:lnTo>
                <a:lnTo>
                  <a:pt x="42672" y="42672"/>
                </a:lnTo>
                <a:lnTo>
                  <a:pt x="15239" y="36575"/>
                </a:lnTo>
                <a:lnTo>
                  <a:pt x="13715" y="38100"/>
                </a:lnTo>
                <a:lnTo>
                  <a:pt x="6096" y="53339"/>
                </a:lnTo>
                <a:lnTo>
                  <a:pt x="1524" y="68579"/>
                </a:lnTo>
                <a:lnTo>
                  <a:pt x="0" y="77724"/>
                </a:lnTo>
                <a:lnTo>
                  <a:pt x="0" y="382524"/>
                </a:lnTo>
                <a:lnTo>
                  <a:pt x="1524" y="390144"/>
                </a:lnTo>
                <a:lnTo>
                  <a:pt x="3048" y="399287"/>
                </a:lnTo>
                <a:lnTo>
                  <a:pt x="6096" y="406907"/>
                </a:lnTo>
                <a:lnTo>
                  <a:pt x="10668" y="414527"/>
                </a:lnTo>
                <a:lnTo>
                  <a:pt x="13715" y="419100"/>
                </a:lnTo>
                <a:lnTo>
                  <a:pt x="13715" y="420624"/>
                </a:lnTo>
                <a:lnTo>
                  <a:pt x="15239" y="420624"/>
                </a:lnTo>
                <a:lnTo>
                  <a:pt x="50292" y="422148"/>
                </a:lnTo>
                <a:lnTo>
                  <a:pt x="42223" y="415424"/>
                </a:lnTo>
                <a:lnTo>
                  <a:pt x="42672" y="416051"/>
                </a:lnTo>
                <a:lnTo>
                  <a:pt x="41148" y="414527"/>
                </a:lnTo>
                <a:lnTo>
                  <a:pt x="35051" y="406907"/>
                </a:lnTo>
                <a:lnTo>
                  <a:pt x="32003" y="400811"/>
                </a:lnTo>
                <a:lnTo>
                  <a:pt x="28956" y="394716"/>
                </a:lnTo>
                <a:lnTo>
                  <a:pt x="27432" y="390144"/>
                </a:lnTo>
                <a:lnTo>
                  <a:pt x="25908" y="384048"/>
                </a:lnTo>
                <a:lnTo>
                  <a:pt x="25908" y="377951"/>
                </a:lnTo>
                <a:lnTo>
                  <a:pt x="24384" y="371855"/>
                </a:lnTo>
                <a:lnTo>
                  <a:pt x="24384" y="85343"/>
                </a:lnTo>
                <a:lnTo>
                  <a:pt x="25908" y="77724"/>
                </a:lnTo>
                <a:lnTo>
                  <a:pt x="25908" y="71627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659514" y="6539483"/>
            <a:ext cx="2737104" cy="45720"/>
          </a:xfrm>
          <a:custGeom>
            <a:avLst/>
            <a:gdLst/>
            <a:ahLst/>
            <a:cxnLst/>
            <a:rect l="l" t="t" r="r" b="b"/>
            <a:pathLst>
              <a:path w="2737104" h="45720">
                <a:moveTo>
                  <a:pt x="2735580" y="0"/>
                </a:moveTo>
                <a:lnTo>
                  <a:pt x="0" y="4572"/>
                </a:lnTo>
                <a:lnTo>
                  <a:pt x="0" y="45720"/>
                </a:lnTo>
                <a:lnTo>
                  <a:pt x="2737104" y="41148"/>
                </a:lnTo>
                <a:lnTo>
                  <a:pt x="2735580" y="0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094866" y="4953000"/>
            <a:ext cx="51815" cy="385571"/>
          </a:xfrm>
          <a:custGeom>
            <a:avLst/>
            <a:gdLst/>
            <a:ahLst/>
            <a:cxnLst/>
            <a:rect l="l" t="t" r="r" b="b"/>
            <a:pathLst>
              <a:path w="51815" h="385571">
                <a:moveTo>
                  <a:pt x="25907" y="38100"/>
                </a:moveTo>
                <a:lnTo>
                  <a:pt x="27431" y="32003"/>
                </a:lnTo>
                <a:lnTo>
                  <a:pt x="28955" y="25907"/>
                </a:lnTo>
                <a:lnTo>
                  <a:pt x="32003" y="21336"/>
                </a:lnTo>
                <a:lnTo>
                  <a:pt x="35051" y="16763"/>
                </a:lnTo>
                <a:lnTo>
                  <a:pt x="33527" y="18287"/>
                </a:lnTo>
                <a:lnTo>
                  <a:pt x="41968" y="8440"/>
                </a:lnTo>
                <a:lnTo>
                  <a:pt x="51815" y="0"/>
                </a:lnTo>
                <a:lnTo>
                  <a:pt x="42671" y="7619"/>
                </a:lnTo>
                <a:lnTo>
                  <a:pt x="41147" y="9143"/>
                </a:lnTo>
                <a:lnTo>
                  <a:pt x="9143" y="10667"/>
                </a:lnTo>
                <a:lnTo>
                  <a:pt x="6095" y="18287"/>
                </a:lnTo>
                <a:lnTo>
                  <a:pt x="3047" y="25907"/>
                </a:lnTo>
                <a:lnTo>
                  <a:pt x="1524" y="33527"/>
                </a:lnTo>
                <a:lnTo>
                  <a:pt x="0" y="42672"/>
                </a:lnTo>
                <a:lnTo>
                  <a:pt x="0" y="347471"/>
                </a:lnTo>
                <a:lnTo>
                  <a:pt x="1524" y="355091"/>
                </a:lnTo>
                <a:lnTo>
                  <a:pt x="3047" y="364236"/>
                </a:lnTo>
                <a:lnTo>
                  <a:pt x="6095" y="371855"/>
                </a:lnTo>
                <a:lnTo>
                  <a:pt x="41147" y="379475"/>
                </a:lnTo>
                <a:lnTo>
                  <a:pt x="6095" y="371855"/>
                </a:lnTo>
                <a:lnTo>
                  <a:pt x="10667" y="379475"/>
                </a:lnTo>
                <a:lnTo>
                  <a:pt x="13715" y="385571"/>
                </a:lnTo>
                <a:lnTo>
                  <a:pt x="42671" y="381000"/>
                </a:lnTo>
                <a:lnTo>
                  <a:pt x="41910" y="380111"/>
                </a:lnTo>
                <a:lnTo>
                  <a:pt x="33527" y="370331"/>
                </a:lnTo>
                <a:lnTo>
                  <a:pt x="35051" y="371855"/>
                </a:lnTo>
                <a:lnTo>
                  <a:pt x="32003" y="365760"/>
                </a:lnTo>
                <a:lnTo>
                  <a:pt x="28955" y="361188"/>
                </a:lnTo>
                <a:lnTo>
                  <a:pt x="27431" y="355091"/>
                </a:lnTo>
                <a:lnTo>
                  <a:pt x="25907" y="348995"/>
                </a:lnTo>
                <a:lnTo>
                  <a:pt x="24383" y="342900"/>
                </a:lnTo>
                <a:lnTo>
                  <a:pt x="24383" y="44195"/>
                </a:lnTo>
                <a:lnTo>
                  <a:pt x="25907" y="3810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108582" y="5324855"/>
            <a:ext cx="1885188" cy="50292"/>
          </a:xfrm>
          <a:custGeom>
            <a:avLst/>
            <a:gdLst/>
            <a:ahLst/>
            <a:cxnLst/>
            <a:rect l="l" t="t" r="r" b="b"/>
            <a:pathLst>
              <a:path w="1885188" h="50292">
                <a:moveTo>
                  <a:pt x="1862327" y="0"/>
                </a:moveTo>
                <a:lnTo>
                  <a:pt x="1855343" y="8382"/>
                </a:lnTo>
                <a:lnTo>
                  <a:pt x="1854707" y="9144"/>
                </a:lnTo>
                <a:lnTo>
                  <a:pt x="1845564" y="16763"/>
                </a:lnTo>
                <a:lnTo>
                  <a:pt x="1840991" y="18287"/>
                </a:lnTo>
                <a:lnTo>
                  <a:pt x="1836419" y="21336"/>
                </a:lnTo>
                <a:lnTo>
                  <a:pt x="1831848" y="22860"/>
                </a:lnTo>
                <a:lnTo>
                  <a:pt x="1825752" y="24384"/>
                </a:lnTo>
                <a:lnTo>
                  <a:pt x="1819655" y="25908"/>
                </a:lnTo>
                <a:lnTo>
                  <a:pt x="64008" y="25908"/>
                </a:lnTo>
                <a:lnTo>
                  <a:pt x="57912" y="24384"/>
                </a:lnTo>
                <a:lnTo>
                  <a:pt x="51815" y="22860"/>
                </a:lnTo>
                <a:lnTo>
                  <a:pt x="47243" y="21336"/>
                </a:lnTo>
                <a:lnTo>
                  <a:pt x="41148" y="18288"/>
                </a:lnTo>
                <a:lnTo>
                  <a:pt x="36575" y="15240"/>
                </a:lnTo>
                <a:lnTo>
                  <a:pt x="28194" y="8255"/>
                </a:lnTo>
                <a:lnTo>
                  <a:pt x="28955" y="9144"/>
                </a:lnTo>
                <a:lnTo>
                  <a:pt x="0" y="13716"/>
                </a:lnTo>
                <a:lnTo>
                  <a:pt x="1524" y="15240"/>
                </a:lnTo>
                <a:lnTo>
                  <a:pt x="9143" y="25908"/>
                </a:lnTo>
                <a:lnTo>
                  <a:pt x="10667" y="25908"/>
                </a:lnTo>
                <a:lnTo>
                  <a:pt x="12191" y="27432"/>
                </a:lnTo>
                <a:lnTo>
                  <a:pt x="22860" y="36576"/>
                </a:lnTo>
                <a:lnTo>
                  <a:pt x="30479" y="41148"/>
                </a:lnTo>
                <a:lnTo>
                  <a:pt x="38100" y="44196"/>
                </a:lnTo>
                <a:lnTo>
                  <a:pt x="45719" y="47244"/>
                </a:lnTo>
                <a:lnTo>
                  <a:pt x="53339" y="48768"/>
                </a:lnTo>
                <a:lnTo>
                  <a:pt x="62484" y="50292"/>
                </a:lnTo>
                <a:lnTo>
                  <a:pt x="1822703" y="50292"/>
                </a:lnTo>
                <a:lnTo>
                  <a:pt x="1862327" y="35051"/>
                </a:lnTo>
                <a:lnTo>
                  <a:pt x="1872995" y="27432"/>
                </a:lnTo>
                <a:lnTo>
                  <a:pt x="1872995" y="25908"/>
                </a:lnTo>
                <a:lnTo>
                  <a:pt x="1874519" y="25908"/>
                </a:lnTo>
                <a:lnTo>
                  <a:pt x="1885188" y="13715"/>
                </a:lnTo>
                <a:lnTo>
                  <a:pt x="1856231" y="7620"/>
                </a:lnTo>
                <a:lnTo>
                  <a:pt x="1862327" y="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104010" y="4917947"/>
            <a:ext cx="1903476" cy="420623"/>
          </a:xfrm>
          <a:custGeom>
            <a:avLst/>
            <a:gdLst/>
            <a:ahLst/>
            <a:cxnLst/>
            <a:rect l="l" t="t" r="r" b="b"/>
            <a:pathLst>
              <a:path w="1903476" h="420623">
                <a:moveTo>
                  <a:pt x="1868424" y="53339"/>
                </a:moveTo>
                <a:lnTo>
                  <a:pt x="1871472" y="57912"/>
                </a:lnTo>
                <a:lnTo>
                  <a:pt x="1872996" y="62483"/>
                </a:lnTo>
                <a:lnTo>
                  <a:pt x="1876044" y="68579"/>
                </a:lnTo>
                <a:lnTo>
                  <a:pt x="1876044" y="74675"/>
                </a:lnTo>
                <a:lnTo>
                  <a:pt x="1877567" y="79247"/>
                </a:lnTo>
                <a:lnTo>
                  <a:pt x="1877567" y="379475"/>
                </a:lnTo>
                <a:lnTo>
                  <a:pt x="1876044" y="385571"/>
                </a:lnTo>
                <a:lnTo>
                  <a:pt x="1874520" y="391667"/>
                </a:lnTo>
                <a:lnTo>
                  <a:pt x="1872996" y="396239"/>
                </a:lnTo>
                <a:lnTo>
                  <a:pt x="1869948" y="402335"/>
                </a:lnTo>
                <a:lnTo>
                  <a:pt x="1866900" y="406907"/>
                </a:lnTo>
                <a:lnTo>
                  <a:pt x="1860803" y="414527"/>
                </a:lnTo>
                <a:lnTo>
                  <a:pt x="1889760" y="420623"/>
                </a:lnTo>
                <a:lnTo>
                  <a:pt x="1892808" y="413003"/>
                </a:lnTo>
                <a:lnTo>
                  <a:pt x="1897379" y="405383"/>
                </a:lnTo>
                <a:lnTo>
                  <a:pt x="1898903" y="397763"/>
                </a:lnTo>
                <a:lnTo>
                  <a:pt x="1901952" y="390143"/>
                </a:lnTo>
                <a:lnTo>
                  <a:pt x="1903476" y="381000"/>
                </a:lnTo>
                <a:lnTo>
                  <a:pt x="1903476" y="85343"/>
                </a:lnTo>
                <a:lnTo>
                  <a:pt x="1901952" y="76200"/>
                </a:lnTo>
                <a:lnTo>
                  <a:pt x="1901952" y="67055"/>
                </a:lnTo>
                <a:lnTo>
                  <a:pt x="1898903" y="59435"/>
                </a:lnTo>
                <a:lnTo>
                  <a:pt x="1895855" y="51815"/>
                </a:lnTo>
                <a:lnTo>
                  <a:pt x="1892808" y="44195"/>
                </a:lnTo>
                <a:lnTo>
                  <a:pt x="1860803" y="44195"/>
                </a:lnTo>
                <a:lnTo>
                  <a:pt x="1859279" y="42671"/>
                </a:lnTo>
                <a:lnTo>
                  <a:pt x="1888236" y="36575"/>
                </a:lnTo>
                <a:lnTo>
                  <a:pt x="1879091" y="25907"/>
                </a:lnTo>
                <a:lnTo>
                  <a:pt x="1877567" y="25907"/>
                </a:lnTo>
                <a:lnTo>
                  <a:pt x="1877567" y="24383"/>
                </a:lnTo>
                <a:lnTo>
                  <a:pt x="1866900" y="15239"/>
                </a:lnTo>
                <a:lnTo>
                  <a:pt x="1865376" y="15239"/>
                </a:lnTo>
                <a:lnTo>
                  <a:pt x="1857755" y="10667"/>
                </a:lnTo>
                <a:lnTo>
                  <a:pt x="1851660" y="7619"/>
                </a:lnTo>
                <a:lnTo>
                  <a:pt x="1842515" y="4571"/>
                </a:lnTo>
                <a:lnTo>
                  <a:pt x="1834896" y="1524"/>
                </a:lnTo>
                <a:lnTo>
                  <a:pt x="1827276" y="1524"/>
                </a:lnTo>
                <a:lnTo>
                  <a:pt x="1818132" y="0"/>
                </a:lnTo>
                <a:lnTo>
                  <a:pt x="74675" y="0"/>
                </a:lnTo>
                <a:lnTo>
                  <a:pt x="65532" y="1524"/>
                </a:lnTo>
                <a:lnTo>
                  <a:pt x="57912" y="3048"/>
                </a:lnTo>
                <a:lnTo>
                  <a:pt x="48768" y="4572"/>
                </a:lnTo>
                <a:lnTo>
                  <a:pt x="41148" y="7620"/>
                </a:lnTo>
                <a:lnTo>
                  <a:pt x="33527" y="10668"/>
                </a:lnTo>
                <a:lnTo>
                  <a:pt x="27432" y="15240"/>
                </a:lnTo>
                <a:lnTo>
                  <a:pt x="25908" y="15240"/>
                </a:lnTo>
                <a:lnTo>
                  <a:pt x="15239" y="24384"/>
                </a:lnTo>
                <a:lnTo>
                  <a:pt x="15239" y="25908"/>
                </a:lnTo>
                <a:lnTo>
                  <a:pt x="13715" y="25908"/>
                </a:lnTo>
                <a:lnTo>
                  <a:pt x="6096" y="36576"/>
                </a:lnTo>
                <a:lnTo>
                  <a:pt x="4572" y="38100"/>
                </a:lnTo>
                <a:lnTo>
                  <a:pt x="0" y="45720"/>
                </a:lnTo>
                <a:lnTo>
                  <a:pt x="32003" y="44196"/>
                </a:lnTo>
                <a:lnTo>
                  <a:pt x="33527" y="42672"/>
                </a:lnTo>
                <a:lnTo>
                  <a:pt x="42672" y="35052"/>
                </a:lnTo>
                <a:lnTo>
                  <a:pt x="41148" y="36576"/>
                </a:lnTo>
                <a:lnTo>
                  <a:pt x="47244" y="33528"/>
                </a:lnTo>
                <a:lnTo>
                  <a:pt x="51815" y="30480"/>
                </a:lnTo>
                <a:lnTo>
                  <a:pt x="57912" y="28956"/>
                </a:lnTo>
                <a:lnTo>
                  <a:pt x="64008" y="27432"/>
                </a:lnTo>
                <a:lnTo>
                  <a:pt x="70103" y="25908"/>
                </a:lnTo>
                <a:lnTo>
                  <a:pt x="1825752" y="25907"/>
                </a:lnTo>
                <a:lnTo>
                  <a:pt x="1831848" y="27431"/>
                </a:lnTo>
                <a:lnTo>
                  <a:pt x="1836420" y="28955"/>
                </a:lnTo>
                <a:lnTo>
                  <a:pt x="1842515" y="30479"/>
                </a:lnTo>
                <a:lnTo>
                  <a:pt x="1847088" y="33527"/>
                </a:lnTo>
                <a:lnTo>
                  <a:pt x="1851660" y="36575"/>
                </a:lnTo>
                <a:lnTo>
                  <a:pt x="1850136" y="35051"/>
                </a:lnTo>
                <a:lnTo>
                  <a:pt x="1859983" y="43492"/>
                </a:lnTo>
                <a:lnTo>
                  <a:pt x="1868424" y="53339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954146" y="5333238"/>
            <a:ext cx="9779" cy="8381"/>
          </a:xfrm>
          <a:custGeom>
            <a:avLst/>
            <a:gdLst/>
            <a:ahLst/>
            <a:cxnLst/>
            <a:rect l="l" t="t" r="r" b="b"/>
            <a:pathLst>
              <a:path w="9779" h="8381">
                <a:moveTo>
                  <a:pt x="0" y="8381"/>
                </a:moveTo>
                <a:lnTo>
                  <a:pt x="9143" y="761"/>
                </a:lnTo>
                <a:lnTo>
                  <a:pt x="9779" y="0"/>
                </a:lnTo>
                <a:lnTo>
                  <a:pt x="0" y="8381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963290" y="4954523"/>
            <a:ext cx="33528" cy="7619"/>
          </a:xfrm>
          <a:custGeom>
            <a:avLst/>
            <a:gdLst/>
            <a:ahLst/>
            <a:cxnLst/>
            <a:rect l="l" t="t" r="r" b="b"/>
            <a:pathLst>
              <a:path w="33528" h="7619">
                <a:moveTo>
                  <a:pt x="33528" y="7619"/>
                </a:moveTo>
                <a:lnTo>
                  <a:pt x="28956" y="0"/>
                </a:lnTo>
                <a:lnTo>
                  <a:pt x="0" y="6095"/>
                </a:lnTo>
                <a:lnTo>
                  <a:pt x="1524" y="7619"/>
                </a:lnTo>
                <a:lnTo>
                  <a:pt x="33528" y="7619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993770" y="5165597"/>
            <a:ext cx="2798064" cy="0"/>
          </a:xfrm>
          <a:custGeom>
            <a:avLst/>
            <a:gdLst/>
            <a:ahLst/>
            <a:cxnLst/>
            <a:rect l="l" t="t" r="r" b="b"/>
            <a:pathLst>
              <a:path w="2798064">
                <a:moveTo>
                  <a:pt x="2798064" y="0"/>
                </a:moveTo>
                <a:lnTo>
                  <a:pt x="0" y="0"/>
                </a:lnTo>
              </a:path>
            </a:pathLst>
          </a:custGeom>
          <a:ln w="42417">
            <a:solidFill>
              <a:srgbClr val="497E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559430" y="6466282"/>
            <a:ext cx="3240023" cy="185667"/>
          </a:xfrm>
          <a:custGeom>
            <a:avLst/>
            <a:gdLst/>
            <a:ahLst/>
            <a:cxnLst/>
            <a:rect l="l" t="t" r="r" b="b"/>
            <a:pathLst>
              <a:path w="3240023" h="185667">
                <a:moveTo>
                  <a:pt x="3198875" y="71677"/>
                </a:moveTo>
                <a:lnTo>
                  <a:pt x="3064763" y="38149"/>
                </a:lnTo>
                <a:lnTo>
                  <a:pt x="3122858" y="71858"/>
                </a:lnTo>
                <a:lnTo>
                  <a:pt x="3188207" y="74725"/>
                </a:lnTo>
                <a:lnTo>
                  <a:pt x="3198875" y="112825"/>
                </a:lnTo>
                <a:lnTo>
                  <a:pt x="3086099" y="182929"/>
                </a:lnTo>
                <a:lnTo>
                  <a:pt x="3240023" y="91489"/>
                </a:lnTo>
                <a:lnTo>
                  <a:pt x="3086099" y="3097"/>
                </a:lnTo>
                <a:lnTo>
                  <a:pt x="3074277" y="0"/>
                </a:lnTo>
                <a:lnTo>
                  <a:pt x="3063425" y="3657"/>
                </a:lnTo>
                <a:lnTo>
                  <a:pt x="3057143" y="10717"/>
                </a:lnTo>
                <a:lnTo>
                  <a:pt x="3054466" y="21818"/>
                </a:lnTo>
                <a:lnTo>
                  <a:pt x="3058870" y="32593"/>
                </a:lnTo>
                <a:lnTo>
                  <a:pt x="3064763" y="38149"/>
                </a:lnTo>
                <a:lnTo>
                  <a:pt x="3198875" y="71677"/>
                </a:lnTo>
                <a:close/>
              </a:path>
              <a:path w="3240023" h="185667">
                <a:moveTo>
                  <a:pt x="3064763" y="146353"/>
                </a:moveTo>
                <a:lnTo>
                  <a:pt x="3077738" y="185667"/>
                </a:lnTo>
                <a:lnTo>
                  <a:pt x="3086099" y="182929"/>
                </a:lnTo>
                <a:lnTo>
                  <a:pt x="3198875" y="112825"/>
                </a:lnTo>
                <a:lnTo>
                  <a:pt x="3188207" y="74725"/>
                </a:lnTo>
                <a:lnTo>
                  <a:pt x="3122858" y="71858"/>
                </a:lnTo>
                <a:lnTo>
                  <a:pt x="0" y="79297"/>
                </a:lnTo>
                <a:lnTo>
                  <a:pt x="3158003" y="92251"/>
                </a:lnTo>
                <a:lnTo>
                  <a:pt x="3188207" y="109777"/>
                </a:lnTo>
                <a:lnTo>
                  <a:pt x="3122231" y="113008"/>
                </a:lnTo>
                <a:lnTo>
                  <a:pt x="3064763" y="146353"/>
                </a:lnTo>
                <a:close/>
              </a:path>
              <a:path w="3240023" h="185667">
                <a:moveTo>
                  <a:pt x="3158003" y="92251"/>
                </a:moveTo>
                <a:lnTo>
                  <a:pt x="0" y="79297"/>
                </a:lnTo>
                <a:lnTo>
                  <a:pt x="0" y="120445"/>
                </a:lnTo>
                <a:lnTo>
                  <a:pt x="3122231" y="113008"/>
                </a:lnTo>
                <a:lnTo>
                  <a:pt x="3188207" y="109777"/>
                </a:lnTo>
                <a:lnTo>
                  <a:pt x="3158003" y="92251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674754" y="5057681"/>
            <a:ext cx="2432303" cy="185350"/>
          </a:xfrm>
          <a:custGeom>
            <a:avLst/>
            <a:gdLst/>
            <a:ahLst/>
            <a:cxnLst/>
            <a:rect l="l" t="t" r="r" b="b"/>
            <a:pathLst>
              <a:path w="2432303" h="185350">
                <a:moveTo>
                  <a:pt x="41147" y="72102"/>
                </a:moveTo>
                <a:lnTo>
                  <a:pt x="117477" y="72102"/>
                </a:lnTo>
                <a:lnTo>
                  <a:pt x="175259" y="38574"/>
                </a:lnTo>
                <a:lnTo>
                  <a:pt x="183103" y="29920"/>
                </a:lnTo>
                <a:lnTo>
                  <a:pt x="185617" y="18641"/>
                </a:lnTo>
                <a:lnTo>
                  <a:pt x="182879" y="9618"/>
                </a:lnTo>
                <a:lnTo>
                  <a:pt x="173720" y="1924"/>
                </a:lnTo>
                <a:lnTo>
                  <a:pt x="161791" y="0"/>
                </a:lnTo>
                <a:lnTo>
                  <a:pt x="153923" y="1998"/>
                </a:lnTo>
                <a:lnTo>
                  <a:pt x="0" y="91914"/>
                </a:lnTo>
                <a:lnTo>
                  <a:pt x="153923" y="183354"/>
                </a:lnTo>
                <a:lnTo>
                  <a:pt x="41147" y="113250"/>
                </a:lnTo>
                <a:lnTo>
                  <a:pt x="51815" y="75150"/>
                </a:lnTo>
                <a:lnTo>
                  <a:pt x="117477" y="72102"/>
                </a:lnTo>
                <a:lnTo>
                  <a:pt x="41147" y="72102"/>
                </a:lnTo>
                <a:close/>
              </a:path>
              <a:path w="2432303" h="185350">
                <a:moveTo>
                  <a:pt x="181659" y="153060"/>
                </a:moveTo>
                <a:lnTo>
                  <a:pt x="175259" y="146778"/>
                </a:lnTo>
                <a:lnTo>
                  <a:pt x="117477" y="113250"/>
                </a:lnTo>
                <a:lnTo>
                  <a:pt x="51815" y="110202"/>
                </a:lnTo>
                <a:lnTo>
                  <a:pt x="82020" y="92676"/>
                </a:lnTo>
                <a:lnTo>
                  <a:pt x="2432303" y="72102"/>
                </a:lnTo>
                <a:lnTo>
                  <a:pt x="117477" y="72102"/>
                </a:lnTo>
                <a:lnTo>
                  <a:pt x="51815" y="75150"/>
                </a:lnTo>
                <a:lnTo>
                  <a:pt x="41147" y="113250"/>
                </a:lnTo>
                <a:lnTo>
                  <a:pt x="153923" y="183354"/>
                </a:lnTo>
                <a:lnTo>
                  <a:pt x="166313" y="185350"/>
                </a:lnTo>
                <a:lnTo>
                  <a:pt x="177520" y="181259"/>
                </a:lnTo>
                <a:lnTo>
                  <a:pt x="182879" y="175734"/>
                </a:lnTo>
                <a:lnTo>
                  <a:pt x="185595" y="163912"/>
                </a:lnTo>
                <a:lnTo>
                  <a:pt x="181659" y="153060"/>
                </a:lnTo>
                <a:close/>
              </a:path>
              <a:path w="2432303" h="185350">
                <a:moveTo>
                  <a:pt x="82020" y="92676"/>
                </a:moveTo>
                <a:lnTo>
                  <a:pt x="51815" y="110202"/>
                </a:lnTo>
                <a:lnTo>
                  <a:pt x="117477" y="113250"/>
                </a:lnTo>
                <a:lnTo>
                  <a:pt x="2432303" y="113250"/>
                </a:lnTo>
                <a:lnTo>
                  <a:pt x="2432303" y="72102"/>
                </a:lnTo>
                <a:lnTo>
                  <a:pt x="82020" y="92676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310017" y="936483"/>
            <a:ext cx="15516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93135" y="936483"/>
            <a:ext cx="375510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10017" y="211352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52917" y="2133472"/>
            <a:ext cx="121352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65602" y="2133472"/>
            <a:ext cx="15420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08018" y="2133472"/>
            <a:ext cx="20704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79593" y="2133472"/>
            <a:ext cx="6594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36266" y="2133472"/>
            <a:ext cx="8694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004849" y="2133472"/>
            <a:ext cx="115896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públi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590162" y="2901948"/>
            <a:ext cx="915100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-29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c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e</a:t>
            </a:r>
            <a:r>
              <a:rPr sz="2700" b="1" spc="-4" baseline="3034" dirty="0" smtClean="0">
                <a:solidFill>
                  <a:srgbClr val="1E487C"/>
                </a:solidFill>
                <a:latin typeface="Calibri"/>
                <a:cs typeface="Calibri"/>
              </a:rPr>
              <a:t>p</a:t>
            </a:r>
            <a:r>
              <a:rPr sz="2700" b="1" spc="-9" baseline="3034" dirty="0" smtClean="0">
                <a:solidFill>
                  <a:srgbClr val="1E487C"/>
                </a:solidFill>
                <a:latin typeface="Calibri"/>
                <a:cs typeface="Calibri"/>
              </a:rPr>
              <a:t>t</a:t>
            </a:r>
            <a:r>
              <a:rPr sz="2700" b="1" spc="-4" baseline="3034" dirty="0" smtClean="0">
                <a:solidFill>
                  <a:srgbClr val="1E487C"/>
                </a:solidFill>
                <a:latin typeface="Calibri"/>
                <a:cs typeface="Calibri"/>
              </a:rPr>
              <a:t>o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07325" y="2920236"/>
            <a:ext cx="800996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Em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i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ss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o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18420" y="3348817"/>
            <a:ext cx="123648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1800" spc="0" dirty="0" smtClean="0">
                <a:solidFill>
                  <a:srgbClr val="1E487C"/>
                </a:solidFill>
                <a:latin typeface="Berlin Sans FB"/>
                <a:cs typeface="Berlin Sans FB"/>
              </a:rPr>
              <a:t>1</a:t>
            </a:r>
            <a:endParaRPr sz="1800">
              <a:latin typeface="Berlin Sans FB"/>
              <a:cs typeface="Berlin Sans F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63171" y="3500880"/>
            <a:ext cx="1037979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KB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+(</a:t>
            </a:r>
            <a:r>
              <a:rPr sz="2700" b="1" spc="25" baseline="3034" dirty="0" smtClean="0">
                <a:solidFill>
                  <a:srgbClr val="1E487C"/>
                </a:solidFill>
                <a:latin typeface="Calibri"/>
                <a:cs typeface="Calibri"/>
              </a:rPr>
              <a:t>A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,</a:t>
            </a:r>
            <a:r>
              <a:rPr sz="2700" b="1" spc="-4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A)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95560" y="4854528"/>
            <a:ext cx="170529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1800" spc="0" dirty="0" smtClean="0">
                <a:solidFill>
                  <a:srgbClr val="1E487C"/>
                </a:solidFill>
                <a:latin typeface="Berlin Sans FB"/>
                <a:cs typeface="Berlin Sans FB"/>
              </a:rPr>
              <a:t>2</a:t>
            </a:r>
            <a:endParaRPr sz="1800">
              <a:latin typeface="Berlin Sans FB"/>
              <a:cs typeface="Berlin Sans FB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94364" y="5037071"/>
            <a:ext cx="1676765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KA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+(</a:t>
            </a:r>
            <a:r>
              <a:rPr sz="2700" b="1" spc="-4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r>
              <a:rPr sz="2700" b="1" spc="25" baseline="3034" dirty="0" smtClean="0">
                <a:solidFill>
                  <a:srgbClr val="1E487C"/>
                </a:solidFill>
                <a:latin typeface="Calibri"/>
                <a:cs typeface="Calibri"/>
              </a:rPr>
              <a:t>A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,</a:t>
            </a:r>
            <a:r>
              <a:rPr sz="2700" b="1" spc="-4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r>
              <a:rPr sz="2700" b="1" spc="-25" baseline="3034" dirty="0" smtClean="0">
                <a:solidFill>
                  <a:srgbClr val="1E487C"/>
                </a:solidFill>
                <a:latin typeface="Calibri"/>
                <a:cs typeface="Calibri"/>
              </a:rPr>
              <a:t>B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,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K</a:t>
            </a:r>
            <a:r>
              <a:rPr sz="2700" b="1" spc="25" baseline="3034" dirty="0" smtClean="0">
                <a:solidFill>
                  <a:srgbClr val="1E487C"/>
                </a:solidFill>
                <a:latin typeface="Calibri"/>
                <a:cs typeface="Calibri"/>
              </a:rPr>
              <a:t>A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,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B)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77272" y="6325188"/>
            <a:ext cx="167404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1800" spc="0" dirty="0" smtClean="0">
                <a:solidFill>
                  <a:srgbClr val="1E487C"/>
                </a:solidFill>
                <a:latin typeface="Berlin Sans FB"/>
                <a:cs typeface="Berlin Sans FB"/>
              </a:rPr>
              <a:t>3</a:t>
            </a:r>
            <a:endParaRPr sz="1800">
              <a:latin typeface="Berlin Sans FB"/>
              <a:cs typeface="Berlin Sans FB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75363" y="6460487"/>
            <a:ext cx="913115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K</a:t>
            </a:r>
            <a:r>
              <a:rPr sz="2700" b="1" spc="25" baseline="3034" dirty="0" smtClean="0">
                <a:solidFill>
                  <a:srgbClr val="1E487C"/>
                </a:solidFill>
                <a:latin typeface="Calibri"/>
                <a:cs typeface="Calibri"/>
              </a:rPr>
              <a:t>A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,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B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(</a:t>
            </a:r>
            <a:r>
              <a:rPr sz="2700" b="1" spc="-4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B)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3770" y="3201923"/>
            <a:ext cx="2808732" cy="19636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8802502" y="3201923"/>
            <a:ext cx="443483" cy="3889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993770" y="5165597"/>
            <a:ext cx="2808732" cy="19255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231273" y="3201924"/>
            <a:ext cx="443484" cy="3889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017642" y="6053328"/>
            <a:ext cx="1217676" cy="11155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10017" y="195502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52917" y="1974976"/>
            <a:ext cx="7779130" cy="1227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3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3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3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3900" b="1" spc="3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3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rne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iden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1993">
              <a:lnSpc>
                <a:spcPct val="101725"/>
              </a:lnSpc>
              <a:spcBef>
                <a:spcPts val="414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10017" y="282675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52917" y="3242943"/>
            <a:ext cx="5485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38049" y="3242943"/>
            <a:ext cx="27198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5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93683" y="3242943"/>
            <a:ext cx="18803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510577" y="3242943"/>
            <a:ext cx="19223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52917" y="3639183"/>
            <a:ext cx="250404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52718" y="3639183"/>
            <a:ext cx="42854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836645" y="3639183"/>
            <a:ext cx="5944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2917" y="4035423"/>
            <a:ext cx="7776162" cy="1227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7761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indent="0">
              <a:lnSpc>
                <a:spcPts val="3120"/>
              </a:lnSpc>
              <a:spcBef>
                <a:spcPts val="568"/>
              </a:spcBef>
              <a:tabLst>
                <a:tab pos="304800" algn="l"/>
              </a:tabLst>
            </a:pPr>
            <a:r>
              <a:rPr sz="2600" b="1" spc="-234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2600" b="1" spc="3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29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28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28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28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õe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	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4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4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4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dis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4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0017" y="449096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52917" y="5303390"/>
            <a:ext cx="225573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38545" y="5303390"/>
            <a:ext cx="164853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18463" y="5303390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87386" y="5303390"/>
            <a:ext cx="163818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54654" y="5303390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01757" y="5303390"/>
            <a:ext cx="9296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5699630"/>
            <a:ext cx="777795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i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ol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-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i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i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nci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i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i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i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i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seg</a:t>
            </a:r>
            <a:r>
              <a:rPr sz="3900" b="1" i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ur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i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i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bject 60"/>
          <p:cNvSpPr txBox="1"/>
          <p:nvPr/>
        </p:nvSpPr>
        <p:spPr>
          <a:xfrm>
            <a:off x="1310017" y="936483"/>
            <a:ext cx="5338225" cy="14569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  <a:p>
            <a:pPr marL="12700" marR="83896">
              <a:lnSpc>
                <a:spcPct val="95825"/>
              </a:lnSpc>
              <a:spcBef>
                <a:spcPts val="3626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652917" y="2057272"/>
            <a:ext cx="8538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613021" y="2057272"/>
            <a:ext cx="9875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708639" y="2057272"/>
            <a:ext cx="16564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472094" y="2057272"/>
            <a:ext cx="6436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223533" y="2057272"/>
            <a:ext cx="163818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968370" y="2057272"/>
            <a:ext cx="111433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9191227" y="2057272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652917" y="2453512"/>
            <a:ext cx="24888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275060" y="2453512"/>
            <a:ext cx="12724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spe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681950" y="2453512"/>
            <a:ext cx="96946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785233" y="2453512"/>
            <a:ext cx="18673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786279" y="2453512"/>
            <a:ext cx="6451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652917" y="2849751"/>
            <a:ext cx="163264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386836" y="2849751"/>
            <a:ext cx="16788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165889" y="2849751"/>
            <a:ext cx="6594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926211" y="2849751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264654" y="2849751"/>
            <a:ext cx="90833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273897" y="2849751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793567" y="2849751"/>
            <a:ext cx="11152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009768" y="2849751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52917" y="3245991"/>
            <a:ext cx="41562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nei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310017" y="370153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652917" y="3721479"/>
            <a:ext cx="13298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104476" y="3721479"/>
            <a:ext cx="3741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598138" y="3721479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959188" y="3721479"/>
            <a:ext cx="6879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768631" y="3721479"/>
            <a:ext cx="16105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499958" y="3721479"/>
            <a:ext cx="50848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128646" y="3721479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768726" y="3721479"/>
            <a:ext cx="112521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012414" y="3721479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52917" y="4117719"/>
            <a:ext cx="18462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694006" y="4117719"/>
            <a:ext cx="305018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939621" y="4117719"/>
            <a:ext cx="7534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885929" y="4117719"/>
            <a:ext cx="5100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591686" y="4117719"/>
            <a:ext cx="83740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52917" y="4513959"/>
            <a:ext cx="24096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prin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062866" y="4513959"/>
            <a:ext cx="353986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on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nci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dad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10017" y="496950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52917" y="4989446"/>
            <a:ext cx="156358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pri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01664" y="4989446"/>
            <a:ext cx="518747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74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  <a:p>
            <a:pPr marL="21440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08664" y="4989446"/>
            <a:ext cx="9494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55644" y="4989446"/>
            <a:ext cx="130368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56329" y="4989446"/>
            <a:ext cx="595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949506" y="4989446"/>
            <a:ext cx="14825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12652" y="5385686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24359" y="5385686"/>
            <a:ext cx="112521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41199" y="5385686"/>
            <a:ext cx="62196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55510" y="5385686"/>
            <a:ext cx="127951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5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426080" y="5385686"/>
            <a:ext cx="10052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5781926"/>
            <a:ext cx="12491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08655" y="5781926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53778" y="5781926"/>
            <a:ext cx="19362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2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96409" y="5781926"/>
            <a:ext cx="13563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60402" y="5781926"/>
            <a:ext cx="17205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90139" y="5781926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6178166"/>
            <a:ext cx="7134015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eque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upe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Um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nei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DS</a:t>
            </a:r>
            <a:r>
              <a:rPr sz="2600" b="1" spc="-8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26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2600" b="1" spc="-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663370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>
          <a:xfrm>
            <a:off x="7127601" y="2347340"/>
            <a:ext cx="2433852" cy="29363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2650"/>
              </a:lnSpc>
              <a:spcBef>
                <a:spcPts val="132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Há</a:t>
            </a:r>
            <a:r>
              <a:rPr sz="3900" b="1" spc="4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203826" y="2397251"/>
            <a:ext cx="2357628" cy="2886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311541" y="938007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11541" y="191845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54441" y="1938400"/>
            <a:ext cx="543589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33048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ce</a:t>
            </a:r>
            <a:r>
              <a:rPr sz="3900" b="1" spc="39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0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i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ea</a:t>
            </a:r>
            <a:r>
              <a:rPr sz="3900" b="1" i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i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i="1" spc="40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i="1" spc="40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eg</a:t>
            </a:r>
            <a:r>
              <a:rPr sz="3900" b="1" i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i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i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i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18121" y="1938400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386206" y="1938400"/>
            <a:ext cx="9039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317893" y="1938400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941322" y="1938400"/>
            <a:ext cx="4898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54441" y="2730879"/>
            <a:ext cx="413914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[</a:t>
            </a:r>
            <a:r>
              <a:rPr sz="3900" b="1" spc="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lee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96453" y="2730879"/>
            <a:ext cx="9437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2003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]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54441" y="3186421"/>
            <a:ext cx="285678" cy="22780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9496" marR="5427" algn="ctr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89496" marR="5427" algn="ctr">
              <a:lnSpc>
                <a:spcPct val="95825"/>
              </a:lnSpc>
              <a:spcBef>
                <a:spcPts val="616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89496" marR="5427" algn="ctr">
              <a:lnSpc>
                <a:spcPct val="95825"/>
              </a:lnSpc>
              <a:spcBef>
                <a:spcPts val="754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84069" algn="ctr">
              <a:lnSpc>
                <a:spcPct val="95825"/>
              </a:lnSpc>
              <a:spcBef>
                <a:spcPts val="754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R="11827" algn="ctr">
              <a:lnSpc>
                <a:spcPct val="101725"/>
              </a:lnSpc>
              <a:spcBef>
                <a:spcPts val="717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55252" y="3206367"/>
            <a:ext cx="2037428" cy="17825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182478" algn="just">
              <a:lnSpc>
                <a:spcPct val="120192"/>
              </a:lnSpc>
              <a:spcBef>
                <a:spcPts val="623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errup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1541" y="508837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49067" y="5108318"/>
            <a:ext cx="1241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87326" y="5108318"/>
            <a:ext cx="246721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ã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50595" y="5108318"/>
            <a:ext cx="104784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94053" y="5108318"/>
            <a:ext cx="6862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5947" y="5108318"/>
            <a:ext cx="12194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91757" y="5108318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4441" y="5504558"/>
            <a:ext cx="7779959" cy="1624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2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2529">
              <a:lnSpc>
                <a:spcPts val="3120"/>
              </a:lnSpc>
              <a:spcBef>
                <a:spcPts val="549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9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ípi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0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89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ô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89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9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2600" b="1" spc="-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1541" y="635633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10017" y="183920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52917" y="1859152"/>
            <a:ext cx="7775921" cy="2020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143" algn="just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1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261658" algn="just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ile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indent="0" algn="just">
              <a:lnSpc>
                <a:spcPts val="3120"/>
              </a:lnSpc>
              <a:spcBef>
                <a:spcPts val="549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Já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i="1" spc="9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600" b="1" i="1" spc="-29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600" b="1" i="1" spc="-25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rru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2600" b="1" i="1" spc="-25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ã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600" b="1" i="1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ação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0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1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-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ruíd</a:t>
            </a:r>
            <a:r>
              <a:rPr sz="2600" b="1" spc="1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-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1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1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1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c.</a:t>
            </a:r>
            <a:r>
              <a:rPr sz="2600" b="1" spc="1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1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9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10017" y="271093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3919599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49018" y="3919599"/>
            <a:ext cx="18048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5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09020" y="3919599"/>
            <a:ext cx="111871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83509" y="3919599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79611" y="3919599"/>
            <a:ext cx="124699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2379" y="3919599"/>
            <a:ext cx="4309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69377" y="3919599"/>
            <a:ext cx="176215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2917" y="4315839"/>
            <a:ext cx="7776942" cy="28920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624161" algn="just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1452" algn="just">
              <a:lnSpc>
                <a:spcPts val="3120"/>
              </a:lnSpc>
              <a:spcBef>
                <a:spcPts val="568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l-i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bili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indent="0" algn="just">
              <a:lnSpc>
                <a:spcPts val="3120"/>
              </a:lnSpc>
              <a:spcBef>
                <a:spcPts val="623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43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mo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600" b="1" i="1" spc="-25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600" b="1" i="1" spc="-25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õ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600" b="1" i="1" spc="43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43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3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44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3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ên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-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017" y="477138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6039348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39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310017" y="179500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652917" y="1814956"/>
            <a:ext cx="8055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39891" y="1814956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007916" y="1814956"/>
            <a:ext cx="1383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473826" y="1814956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973685" y="1814956"/>
            <a:ext cx="18803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936622" y="1814956"/>
            <a:ext cx="15877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i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i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i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i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605402" y="1814956"/>
            <a:ext cx="3262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013757" y="1814956"/>
            <a:ext cx="4166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52917" y="2211196"/>
            <a:ext cx="153970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293020" y="2211196"/>
            <a:ext cx="98521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378126" y="2211196"/>
            <a:ext cx="9039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81441" y="2211196"/>
            <a:ext cx="18907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369506" y="2211196"/>
            <a:ext cx="13048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72726" y="2211196"/>
            <a:ext cx="6594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52917" y="2607435"/>
            <a:ext cx="7777913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663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7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6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48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8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10017" y="385545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52917" y="3875403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38488" y="3875403"/>
            <a:ext cx="13069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ã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55808" y="3875403"/>
            <a:ext cx="14073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74048" y="3875403"/>
            <a:ext cx="122099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06622" y="3875403"/>
            <a:ext cx="12007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17997" y="3875403"/>
            <a:ext cx="5485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278162" y="3875403"/>
            <a:ext cx="11549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52917" y="4271643"/>
            <a:ext cx="7780989" cy="1544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  <a:p>
            <a:pPr marL="12700" marR="2146">
              <a:lnSpc>
                <a:spcPts val="3120"/>
              </a:lnSpc>
              <a:spcBef>
                <a:spcPts val="18"/>
              </a:spcBef>
            </a:pP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iri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9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0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0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10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0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9" baseline="10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0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10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na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  <a:p>
            <a:pPr marL="12700" marR="4373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1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10017" y="591590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52917" y="5935850"/>
            <a:ext cx="4469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01548" y="5935850"/>
            <a:ext cx="10745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79286" y="5935850"/>
            <a:ext cx="128958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nei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73843" y="5935850"/>
            <a:ext cx="3701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às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46422" y="5935850"/>
            <a:ext cx="81453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64941" y="5935850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09227" y="5935850"/>
            <a:ext cx="117603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88245" y="5935850"/>
            <a:ext cx="101914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10332" y="5935850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6332090"/>
            <a:ext cx="7669658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du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ct val="101725"/>
              </a:lnSpc>
              <a:spcBef>
                <a:spcPts val="432"/>
              </a:spcBef>
            </a:pPr>
            <a:r>
              <a:rPr sz="2600" b="1" spc="-234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2600" b="1" spc="-10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-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678763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bject 47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310017" y="179500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652917" y="1814956"/>
            <a:ext cx="4501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196723" y="1814956"/>
            <a:ext cx="70607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997105" y="1814956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612780" y="1814956"/>
            <a:ext cx="112521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830560" y="1814956"/>
            <a:ext cx="73672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660941" y="1814956"/>
            <a:ext cx="4911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247412" y="1814956"/>
            <a:ext cx="84673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az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189295" y="1814956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702870" y="1814956"/>
            <a:ext cx="3741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170624" y="1814956"/>
            <a:ext cx="125773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652917" y="2211196"/>
            <a:ext cx="77778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1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1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1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a.</a:t>
            </a:r>
            <a:r>
              <a:rPr sz="3900" b="1" spc="1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52917" y="2607435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264027" y="2607435"/>
            <a:ext cx="80655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263945" y="2607435"/>
            <a:ext cx="8419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299284" y="2607435"/>
            <a:ext cx="3756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867622" y="2607435"/>
            <a:ext cx="226835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330650" y="2607435"/>
            <a:ext cx="107019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594205" y="2607435"/>
            <a:ext cx="83783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52917" y="3003675"/>
            <a:ext cx="270054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?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10017" y="345921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2917" y="3479163"/>
            <a:ext cx="196475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98768" y="3479163"/>
            <a:ext cx="66946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48602" y="3479163"/>
            <a:ext cx="140106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30255" y="3479163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53205" y="3479163"/>
            <a:ext cx="595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28449" y="3479163"/>
            <a:ext cx="8971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904362" y="3479163"/>
            <a:ext cx="1037292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81876" marR="38670" algn="ctr">
              <a:lnSpc>
                <a:spcPts val="3120"/>
              </a:lnSpc>
              <a:spcBef>
                <a:spcPts val="18"/>
              </a:spcBef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008913" y="3479163"/>
            <a:ext cx="422522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137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2598">
              <a:lnSpc>
                <a:spcPts val="3120"/>
              </a:lnSpc>
              <a:spcBef>
                <a:spcPts val="18"/>
              </a:spcBef>
            </a:pP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52917" y="3875403"/>
            <a:ext cx="89900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34572" y="3875403"/>
            <a:ext cx="142509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equi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42314" y="3875403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20606" y="3875403"/>
            <a:ext cx="12157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18235" y="3875403"/>
            <a:ext cx="18105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9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52917" y="4271643"/>
            <a:ext cx="7331117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olí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5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6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eg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Um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lí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8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8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10017" y="472718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99961" y="4747131"/>
            <a:ext cx="4297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5143370"/>
            <a:ext cx="777899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ê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per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10017" y="599515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52917" y="6015098"/>
            <a:ext cx="14222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80874" y="6015098"/>
            <a:ext cx="116568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51435" y="6015098"/>
            <a:ext cx="131902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75662" y="6015098"/>
            <a:ext cx="1261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42798" y="6015098"/>
            <a:ext cx="98832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411338"/>
            <a:ext cx="777880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5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c..</a:t>
            </a:r>
            <a:r>
              <a:rPr sz="3900" b="1" spc="5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5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lí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endParaRPr sz="2600">
              <a:latin typeface="Calibri"/>
              <a:cs typeface="Calibri"/>
            </a:endParaRPr>
          </a:p>
          <a:p>
            <a:pPr marL="12700" marR="15422">
              <a:lnSpc>
                <a:spcPts val="3120"/>
              </a:lnSpc>
              <a:spcBef>
                <a:spcPts val="18"/>
              </a:spcBef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ni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mo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54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69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seg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ur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5839846" y="1969007"/>
            <a:ext cx="3846575" cy="29977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311541" y="938007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11541" y="166546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54441" y="1685416"/>
            <a:ext cx="4081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08861" y="1685416"/>
            <a:ext cx="12195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lí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74754" y="1685416"/>
            <a:ext cx="10052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25755" y="1685416"/>
            <a:ext cx="1656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bele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27933" y="1685416"/>
            <a:ext cx="3868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061135" y="1685416"/>
            <a:ext cx="13714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54441" y="2081656"/>
            <a:ext cx="246485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smo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21944" y="2081656"/>
            <a:ext cx="19239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46610" y="2081656"/>
            <a:ext cx="13563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03339" y="2081656"/>
            <a:ext cx="178511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54441" y="2537197"/>
            <a:ext cx="315909" cy="22780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9" marR="10855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6999" marR="10855">
              <a:lnSpc>
                <a:spcPct val="95825"/>
              </a:lnSpc>
              <a:spcBef>
                <a:spcPts val="616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6999" marR="10855">
              <a:lnSpc>
                <a:spcPct val="95825"/>
              </a:lnSpc>
              <a:spcBef>
                <a:spcPts val="754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6999">
              <a:lnSpc>
                <a:spcPct val="95825"/>
              </a:lnSpc>
              <a:spcBef>
                <a:spcPts val="754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 marR="40508">
              <a:lnSpc>
                <a:spcPct val="101725"/>
              </a:lnSpc>
              <a:spcBef>
                <a:spcPts val="717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55252" y="2557143"/>
            <a:ext cx="1966293" cy="17825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7761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740"/>
              </a:lnSpc>
              <a:spcBef>
                <a:spcPts val="99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udi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1541" y="4439148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61348" y="4459095"/>
            <a:ext cx="169316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crip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af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85576" y="4459095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57293" y="4459095"/>
            <a:ext cx="184065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29886" y="4459095"/>
            <a:ext cx="105837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20444" y="4459095"/>
            <a:ext cx="14588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1520" y="4459095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4441" y="4855335"/>
            <a:ext cx="7776516" cy="24165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444" algn="just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-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10270" algn="just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75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eí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  <a:p>
            <a:pPr marL="12700" marR="2748608" algn="just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pri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â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  <a:p>
            <a:pPr marL="12700" indent="0" algn="just">
              <a:lnSpc>
                <a:spcPts val="3120"/>
              </a:lnSpc>
              <a:spcBef>
                <a:spcPts val="549"/>
              </a:spcBef>
              <a:tabLst>
                <a:tab pos="330200" algn="l"/>
              </a:tabLst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	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34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3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1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35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34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3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34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2600" b="1" spc="34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iden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lid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lé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per</a:t>
            </a:r>
            <a:r>
              <a:rPr sz="2600" b="1" spc="1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eri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2600" b="1" spc="-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1541" y="610335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10017" y="178281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52917" y="1802764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43659" y="1802764"/>
            <a:ext cx="7429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idei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02617" y="1802764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35064" y="1802764"/>
            <a:ext cx="217343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125232" y="1802764"/>
            <a:ext cx="4151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754884" y="1802764"/>
            <a:ext cx="161236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582454" y="1802764"/>
            <a:ext cx="849602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216146" marR="1445">
              <a:lnSpc>
                <a:spcPts val="3120"/>
              </a:lnSpc>
              <a:spcBef>
                <a:spcPts val="18"/>
              </a:spcBef>
            </a:pP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52917" y="2199004"/>
            <a:ext cx="16455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18799" y="2199004"/>
            <a:ext cx="11837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21716" y="2199004"/>
            <a:ext cx="4151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56522" y="2199004"/>
            <a:ext cx="18714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048299" y="2199004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52917" y="2595243"/>
            <a:ext cx="440450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1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(S)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176109" y="2595243"/>
            <a:ext cx="32548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ai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52917" y="2991483"/>
            <a:ext cx="777750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3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3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7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37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3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R)</a:t>
            </a:r>
            <a:r>
              <a:rPr sz="3900" b="1" spc="3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3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“p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10017" y="384326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3863211"/>
            <a:ext cx="68162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17964" y="3863211"/>
            <a:ext cx="125925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60346" y="3863211"/>
            <a:ext cx="19811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25175" y="3863211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60588" y="3863211"/>
            <a:ext cx="151516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60259" y="3863211"/>
            <a:ext cx="9001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45348" y="3863211"/>
            <a:ext cx="6862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2917" y="4259451"/>
            <a:ext cx="7775347" cy="28920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356" algn="just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crip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af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48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’</a:t>
            </a:r>
            <a:r>
              <a:rPr sz="3900" b="1" spc="4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4047515" algn="just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equen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’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R;</a:t>
            </a:r>
            <a:endParaRPr sz="2600">
              <a:latin typeface="Calibri"/>
              <a:cs typeface="Calibri"/>
            </a:endParaRPr>
          </a:p>
          <a:p>
            <a:pPr marL="12700" algn="just">
              <a:lnSpc>
                <a:spcPts val="3120"/>
              </a:lnSpc>
              <a:spcBef>
                <a:spcPts val="549"/>
              </a:spcBef>
            </a:pP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ci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600" b="1" i="1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ebid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i="1" spc="-25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600" b="1" i="1" spc="-54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sz="2600" b="1" i="1" spc="-25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600" b="1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be</a:t>
            </a:r>
            <a:r>
              <a:rPr sz="2600" b="1" i="1" spc="-14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600" b="1" i="1" spc="-39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600" b="1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i="1" spc="-25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600" b="1" i="1" spc="-54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sz="2600" b="1" i="1" spc="-25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600" b="1" i="1" spc="-6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ci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ad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215297" algn="just">
              <a:lnSpc>
                <a:spcPct val="101725"/>
              </a:lnSpc>
              <a:spcBef>
                <a:spcPts val="488"/>
              </a:spcBef>
            </a:pP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2600" b="1" spc="-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2600" b="1" spc="-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017" y="511123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677543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2966</Words>
  <Application>Microsoft Office PowerPoint</Application>
  <PresentationFormat>Personalizar</PresentationFormat>
  <Paragraphs>1064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familia</dc:creator>
  <cp:lastModifiedBy>familia</cp:lastModifiedBy>
  <cp:revision>1</cp:revision>
  <dcterms:modified xsi:type="dcterms:W3CDTF">2014-09-18T19:12:03Z</dcterms:modified>
</cp:coreProperties>
</file>