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11541" y="178586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654441" y="1805812"/>
            <a:ext cx="5418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7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384418" y="1805812"/>
            <a:ext cx="84334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17858" y="1805812"/>
            <a:ext cx="8897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96932" y="1805812"/>
            <a:ext cx="5953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80380" y="1805812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39827" y="1805812"/>
            <a:ext cx="17603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789547" y="1805812"/>
            <a:ext cx="16408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1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4441" y="2202052"/>
            <a:ext cx="202582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57439" y="2202052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01138" y="2202052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60860" y="2202052"/>
            <a:ext cx="8228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07148" y="2202052"/>
            <a:ext cx="171774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048337" y="2202052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17829" y="2598291"/>
            <a:ext cx="10695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25440" y="2598291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80747" y="2598291"/>
            <a:ext cx="125567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74517" y="2598291"/>
            <a:ext cx="20578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ô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2994531"/>
            <a:ext cx="7777874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ilo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5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5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3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líb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53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5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541" y="345007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3866259"/>
            <a:ext cx="13275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lel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98732" y="3866259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54270" y="3866259"/>
            <a:ext cx="15282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7696" y="3866259"/>
            <a:ext cx="266550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3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ação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78407" y="3866259"/>
            <a:ext cx="1154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4262499"/>
            <a:ext cx="7777231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34024" algn="just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ge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nci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-7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ts val="3120"/>
              </a:lnSpc>
              <a:spcBef>
                <a:spcPts val="568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ças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ine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à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471804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11541" y="598600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54441" y="6005954"/>
            <a:ext cx="54796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ê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38818" y="6005954"/>
            <a:ext cx="21935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02194"/>
            <a:ext cx="777778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187425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1894204"/>
            <a:ext cx="7778926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722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spc="48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9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8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8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3900" b="1" spc="3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9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8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75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39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ú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79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ada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39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9" baseline="1050" dirty="0" smtClean="0">
                <a:solidFill>
                  <a:srgbClr val="FF0000"/>
                </a:solidFill>
                <a:latin typeface="Calibri"/>
                <a:cs typeface="Calibri"/>
              </a:rPr>
              <a:t>vo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961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2600" b="1" spc="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11541" y="314222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3558411"/>
            <a:ext cx="1044936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40126" y="3558411"/>
            <a:ext cx="17124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obil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52003" y="3558411"/>
            <a:ext cx="21862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35552" y="3558411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74326" y="3558411"/>
            <a:ext cx="144187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3479" y="3558411"/>
            <a:ext cx="41992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62349" marR="157">
              <a:lnSpc>
                <a:spcPts val="3120"/>
              </a:lnSpc>
              <a:spcBef>
                <a:spcPts val="18"/>
              </a:spcBef>
            </a:pP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0952" y="3954651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162858" y="3954651"/>
            <a:ext cx="14588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34122" y="3954651"/>
            <a:ext cx="13500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96071" y="3954651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60440" y="3954651"/>
            <a:ext cx="110202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4042" y="3954651"/>
            <a:ext cx="11767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4350891"/>
            <a:ext cx="5325947" cy="8315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32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480643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8740" y="5281920"/>
            <a:ext cx="190753" cy="1307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6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754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055252" y="5301866"/>
            <a:ext cx="5117902" cy="13070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32"/>
              </a:spcBef>
            </a:pP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70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8"/>
          <p:cNvSpPr txBox="1"/>
          <p:nvPr/>
        </p:nvSpPr>
        <p:spPr>
          <a:xfrm>
            <a:off x="7494910" y="5576694"/>
            <a:ext cx="2028444" cy="16348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5880">
              <a:lnSpc>
                <a:spcPts val="2650"/>
              </a:lnSpc>
              <a:spcBef>
                <a:spcPts val="132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94910" y="5727192"/>
            <a:ext cx="2028444" cy="1484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541" y="181939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441" y="1839340"/>
            <a:ext cx="65727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2932" y="1839340"/>
            <a:ext cx="14901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63661" y="1839340"/>
            <a:ext cx="41276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908298" y="1839340"/>
            <a:ext cx="143200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72387" y="1839340"/>
            <a:ext cx="12677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70908" y="1839340"/>
            <a:ext cx="13609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46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2235580"/>
            <a:ext cx="7778477" cy="16240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dul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684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spc="48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8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9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spc="48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bilid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–</a:t>
            </a:r>
            <a:r>
              <a:rPr sz="3900" b="1" spc="-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uncion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dade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5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1382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1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dd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b="1" i="1" spc="-19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26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i="1" spc="10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0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ribu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0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348360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3899787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05188" y="3899787"/>
            <a:ext cx="102652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1080" y="3899787"/>
            <a:ext cx="8948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07515" y="3899787"/>
            <a:ext cx="14825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31128" y="3899787"/>
            <a:ext cx="225157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23265" y="3899787"/>
            <a:ext cx="9077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4296027"/>
            <a:ext cx="4674430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independe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886">
              <a:lnSpc>
                <a:spcPct val="101725"/>
              </a:lnSpc>
              <a:spcBef>
                <a:spcPts val="432"/>
              </a:spcBef>
            </a:pP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8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9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9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49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56"/>
              </a:spcBef>
            </a:pPr>
            <a:r>
              <a:rPr sz="3900" b="1" spc="-89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enéri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3900" b="1" spc="29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9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0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8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475156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3754" y="4771515"/>
            <a:ext cx="3059298" cy="114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02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9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107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0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0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8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9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211698" marR="49606">
              <a:lnSpc>
                <a:spcPts val="3120"/>
              </a:lnSpc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5563994"/>
            <a:ext cx="1909391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95047" y="5563994"/>
            <a:ext cx="5470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63408" y="5563994"/>
            <a:ext cx="18864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641577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35722"/>
            <a:ext cx="55786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311541" y="181939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54441" y="1839340"/>
            <a:ext cx="25375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76732" y="1839340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46866" y="1839340"/>
            <a:ext cx="14503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81983" y="1839340"/>
            <a:ext cx="14253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92078" y="1839340"/>
            <a:ext cx="6879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64006" y="1839340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2235580"/>
            <a:ext cx="777919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900" b="1" i="1" spc="-5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ex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-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ona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2631819"/>
            <a:ext cx="7737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82802" y="2631819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6109" y="2631819"/>
            <a:ext cx="135659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88478" y="2631819"/>
            <a:ext cx="36116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5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5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54371" y="2631819"/>
            <a:ext cx="117693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5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3028059"/>
            <a:ext cx="7777167" cy="2892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695504" algn="just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rri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no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1221" algn="just">
              <a:lnSpc>
                <a:spcPts val="3120"/>
              </a:lnSpc>
              <a:spcBef>
                <a:spcPts val="568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pil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erli</a:t>
            </a: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3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indent="0" algn="just">
              <a:lnSpc>
                <a:spcPts val="3120"/>
              </a:lnSpc>
              <a:spcBef>
                <a:spcPts val="623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ili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lin</a:t>
            </a:r>
            <a:r>
              <a:rPr sz="2600" b="1" spc="1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bj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2600" b="1" spc="-125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3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dependên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-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bri</a:t>
            </a: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8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ên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348360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475156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601953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6039482"/>
            <a:ext cx="5604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05416" y="6039482"/>
            <a:ext cx="125220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49610" y="6039482"/>
            <a:ext cx="110445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6379" y="6039482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7178" y="6039482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6703" y="6039482"/>
            <a:ext cx="161390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13393" y="6039482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35722"/>
            <a:ext cx="35312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clip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11541" y="178891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654441" y="1808860"/>
            <a:ext cx="621271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roj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3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3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om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on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69894" y="1808860"/>
            <a:ext cx="146289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2205100"/>
            <a:ext cx="77786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r>
              <a:rPr sz="3900" b="1" spc="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1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4441" y="2601339"/>
            <a:ext cx="23466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198361" y="2601339"/>
            <a:ext cx="310795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3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69121" y="2601339"/>
            <a:ext cx="20649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54441" y="2997579"/>
            <a:ext cx="33358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311541" y="345312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4441" y="3473067"/>
            <a:ext cx="2986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035351" y="3473067"/>
            <a:ext cx="205060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úl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59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167558" y="3473067"/>
            <a:ext cx="113643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385454" y="3473067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57859" y="3473067"/>
            <a:ext cx="10698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ga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08917" y="3473067"/>
            <a:ext cx="9934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ard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4484" y="3473067"/>
            <a:ext cx="10474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654441" y="3869307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341877" y="3869307"/>
            <a:ext cx="6213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054996" y="3869307"/>
            <a:ext cx="6432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89977" y="3869307"/>
            <a:ext cx="12203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01322" y="3869307"/>
            <a:ext cx="6594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1535" y="3869307"/>
            <a:ext cx="113052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73825" y="3869307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05919" y="3869307"/>
            <a:ext cx="202488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bie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4265547"/>
            <a:ext cx="49527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11541" y="47210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54441" y="4741035"/>
            <a:ext cx="6816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43872" y="4741035"/>
            <a:ext cx="69887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8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ul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5137274"/>
            <a:ext cx="77782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2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a,</a:t>
            </a:r>
            <a:r>
              <a:rPr sz="3900" b="1" spc="42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1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5533514"/>
            <a:ext cx="16999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ribu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5498" y="5533514"/>
            <a:ext cx="78992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05359" y="5533514"/>
            <a:ext cx="68628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72013" y="5533514"/>
            <a:ext cx="391054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8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62677" y="5533514"/>
            <a:ext cx="37011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5929754"/>
            <a:ext cx="40831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11541" y="638529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6405242"/>
            <a:ext cx="376510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6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06229" y="6405242"/>
            <a:ext cx="151477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8192" y="6405242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5714" y="6405242"/>
            <a:ext cx="199741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801482"/>
            <a:ext cx="677926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1541" y="202360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4441" y="2043556"/>
            <a:ext cx="68162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55124" y="2043556"/>
            <a:ext cx="12506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24579" y="2043556"/>
            <a:ext cx="24822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ul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25479" y="2043556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198052" y="2043556"/>
            <a:ext cx="22369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0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2439796"/>
            <a:ext cx="7779983" cy="24165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12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0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41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0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40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1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1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ribu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1470">
              <a:lnSpc>
                <a:spcPts val="3120"/>
              </a:lnSpc>
            </a:pP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34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í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4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33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4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3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3900" b="1" i="1" spc="9" baseline="10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340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10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340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340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3900" b="1" i="1" spc="-14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14" baseline="10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i="1" spc="-25" baseline="10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omum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2114">
              <a:lnSpc>
                <a:spcPts val="3120"/>
              </a:lnSpc>
              <a:spcBef>
                <a:spcPts val="549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1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1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ní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po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408405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4896483"/>
            <a:ext cx="684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63767" y="4896483"/>
            <a:ext cx="29219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2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0536" y="4896483"/>
            <a:ext cx="59683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33024" y="4896483"/>
            <a:ext cx="11852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40871" y="4896483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74110" y="4896483"/>
            <a:ext cx="125555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5292722"/>
            <a:ext cx="704408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1541" y="574826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4441" y="5768210"/>
            <a:ext cx="1038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99168" y="5768210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45231" y="5768210"/>
            <a:ext cx="31316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2626" y="5768210"/>
            <a:ext cx="14810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1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0716" y="5768210"/>
            <a:ext cx="146096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164450"/>
            <a:ext cx="778103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3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30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at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pu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7464430" y="2938271"/>
            <a:ext cx="2001012" cy="1999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15318" y="4870703"/>
            <a:ext cx="7889747" cy="2197608"/>
          </a:xfrm>
          <a:custGeom>
            <a:avLst/>
            <a:gdLst/>
            <a:ahLst/>
            <a:cxnLst/>
            <a:rect l="l" t="t" r="r" b="b"/>
            <a:pathLst>
              <a:path w="7889747" h="2197608">
                <a:moveTo>
                  <a:pt x="167639" y="65532"/>
                </a:moveTo>
                <a:lnTo>
                  <a:pt x="152400" y="76200"/>
                </a:lnTo>
                <a:lnTo>
                  <a:pt x="138683" y="88392"/>
                </a:lnTo>
                <a:lnTo>
                  <a:pt x="124968" y="100584"/>
                </a:lnTo>
                <a:lnTo>
                  <a:pt x="111251" y="112776"/>
                </a:lnTo>
                <a:lnTo>
                  <a:pt x="99059" y="126492"/>
                </a:lnTo>
                <a:lnTo>
                  <a:pt x="86868" y="140208"/>
                </a:lnTo>
                <a:lnTo>
                  <a:pt x="74675" y="155448"/>
                </a:lnTo>
                <a:lnTo>
                  <a:pt x="64007" y="170688"/>
                </a:lnTo>
                <a:lnTo>
                  <a:pt x="54863" y="185928"/>
                </a:lnTo>
                <a:lnTo>
                  <a:pt x="45719" y="201168"/>
                </a:lnTo>
                <a:lnTo>
                  <a:pt x="36575" y="217932"/>
                </a:lnTo>
                <a:lnTo>
                  <a:pt x="28956" y="236220"/>
                </a:lnTo>
                <a:lnTo>
                  <a:pt x="22859" y="252984"/>
                </a:lnTo>
                <a:lnTo>
                  <a:pt x="16763" y="271272"/>
                </a:lnTo>
                <a:lnTo>
                  <a:pt x="10668" y="289560"/>
                </a:lnTo>
                <a:lnTo>
                  <a:pt x="7619" y="307848"/>
                </a:lnTo>
                <a:lnTo>
                  <a:pt x="3047" y="326136"/>
                </a:lnTo>
                <a:lnTo>
                  <a:pt x="1523" y="345948"/>
                </a:lnTo>
                <a:lnTo>
                  <a:pt x="0" y="365760"/>
                </a:lnTo>
                <a:lnTo>
                  <a:pt x="0" y="1833372"/>
                </a:lnTo>
                <a:lnTo>
                  <a:pt x="1523" y="1853184"/>
                </a:lnTo>
                <a:lnTo>
                  <a:pt x="3047" y="1872996"/>
                </a:lnTo>
                <a:lnTo>
                  <a:pt x="7619" y="1891284"/>
                </a:lnTo>
                <a:lnTo>
                  <a:pt x="12191" y="1909572"/>
                </a:lnTo>
                <a:lnTo>
                  <a:pt x="16763" y="1927860"/>
                </a:lnTo>
                <a:lnTo>
                  <a:pt x="22859" y="1946148"/>
                </a:lnTo>
                <a:lnTo>
                  <a:pt x="30480" y="1962912"/>
                </a:lnTo>
                <a:lnTo>
                  <a:pt x="38100" y="1979676"/>
                </a:lnTo>
                <a:lnTo>
                  <a:pt x="45719" y="1996440"/>
                </a:lnTo>
                <a:lnTo>
                  <a:pt x="54863" y="2013204"/>
                </a:lnTo>
                <a:lnTo>
                  <a:pt x="65531" y="2028444"/>
                </a:lnTo>
                <a:lnTo>
                  <a:pt x="76200" y="2043684"/>
                </a:lnTo>
                <a:lnTo>
                  <a:pt x="86868" y="2057400"/>
                </a:lnTo>
                <a:lnTo>
                  <a:pt x="99059" y="2072640"/>
                </a:lnTo>
                <a:lnTo>
                  <a:pt x="112775" y="2084832"/>
                </a:lnTo>
                <a:lnTo>
                  <a:pt x="124968" y="2098548"/>
                </a:lnTo>
                <a:lnTo>
                  <a:pt x="140207" y="2110740"/>
                </a:lnTo>
                <a:lnTo>
                  <a:pt x="153924" y="2121408"/>
                </a:lnTo>
                <a:lnTo>
                  <a:pt x="169163" y="2132076"/>
                </a:lnTo>
                <a:lnTo>
                  <a:pt x="184403" y="2141220"/>
                </a:lnTo>
                <a:lnTo>
                  <a:pt x="201168" y="2151888"/>
                </a:lnTo>
                <a:lnTo>
                  <a:pt x="217931" y="2159508"/>
                </a:lnTo>
                <a:lnTo>
                  <a:pt x="234695" y="2167128"/>
                </a:lnTo>
                <a:lnTo>
                  <a:pt x="251459" y="2174748"/>
                </a:lnTo>
                <a:lnTo>
                  <a:pt x="269747" y="2180844"/>
                </a:lnTo>
                <a:lnTo>
                  <a:pt x="288035" y="2185416"/>
                </a:lnTo>
                <a:lnTo>
                  <a:pt x="306324" y="2189988"/>
                </a:lnTo>
                <a:lnTo>
                  <a:pt x="326135" y="2193036"/>
                </a:lnTo>
                <a:lnTo>
                  <a:pt x="344424" y="2196084"/>
                </a:lnTo>
                <a:lnTo>
                  <a:pt x="364235" y="2196084"/>
                </a:lnTo>
                <a:lnTo>
                  <a:pt x="384047" y="2197608"/>
                </a:lnTo>
                <a:lnTo>
                  <a:pt x="7505699" y="2197608"/>
                </a:lnTo>
                <a:lnTo>
                  <a:pt x="7525511" y="2196084"/>
                </a:lnTo>
                <a:lnTo>
                  <a:pt x="7545323" y="2194560"/>
                </a:lnTo>
                <a:lnTo>
                  <a:pt x="7563611" y="2193036"/>
                </a:lnTo>
                <a:lnTo>
                  <a:pt x="7583423" y="2189988"/>
                </a:lnTo>
                <a:lnTo>
                  <a:pt x="7601711" y="2185416"/>
                </a:lnTo>
                <a:lnTo>
                  <a:pt x="7619999" y="2179320"/>
                </a:lnTo>
                <a:lnTo>
                  <a:pt x="7638287" y="2173224"/>
                </a:lnTo>
                <a:lnTo>
                  <a:pt x="7655051" y="2167128"/>
                </a:lnTo>
                <a:lnTo>
                  <a:pt x="7671815" y="2159508"/>
                </a:lnTo>
                <a:lnTo>
                  <a:pt x="7688579" y="2150364"/>
                </a:lnTo>
                <a:lnTo>
                  <a:pt x="7705343" y="2141220"/>
                </a:lnTo>
                <a:lnTo>
                  <a:pt x="7720583" y="2132076"/>
                </a:lnTo>
                <a:lnTo>
                  <a:pt x="7735823" y="2119884"/>
                </a:lnTo>
                <a:lnTo>
                  <a:pt x="7749539" y="2109216"/>
                </a:lnTo>
                <a:lnTo>
                  <a:pt x="7763255" y="2097024"/>
                </a:lnTo>
                <a:lnTo>
                  <a:pt x="7776971" y="2084832"/>
                </a:lnTo>
                <a:lnTo>
                  <a:pt x="7789163" y="2071116"/>
                </a:lnTo>
                <a:lnTo>
                  <a:pt x="7801355" y="2057400"/>
                </a:lnTo>
                <a:lnTo>
                  <a:pt x="7813547" y="2042160"/>
                </a:lnTo>
                <a:lnTo>
                  <a:pt x="7824215" y="2026920"/>
                </a:lnTo>
                <a:lnTo>
                  <a:pt x="7833359" y="2011680"/>
                </a:lnTo>
                <a:lnTo>
                  <a:pt x="7842503" y="1996440"/>
                </a:lnTo>
                <a:lnTo>
                  <a:pt x="7851647" y="1979676"/>
                </a:lnTo>
                <a:lnTo>
                  <a:pt x="7859267" y="1961388"/>
                </a:lnTo>
                <a:lnTo>
                  <a:pt x="7865363" y="1944624"/>
                </a:lnTo>
                <a:lnTo>
                  <a:pt x="7871459" y="1926336"/>
                </a:lnTo>
                <a:lnTo>
                  <a:pt x="7877555" y="1908048"/>
                </a:lnTo>
                <a:lnTo>
                  <a:pt x="7882127" y="1889760"/>
                </a:lnTo>
                <a:lnTo>
                  <a:pt x="7885175" y="1871472"/>
                </a:lnTo>
                <a:lnTo>
                  <a:pt x="7886699" y="1851660"/>
                </a:lnTo>
                <a:lnTo>
                  <a:pt x="7888223" y="1831848"/>
                </a:lnTo>
                <a:lnTo>
                  <a:pt x="7889747" y="1813560"/>
                </a:lnTo>
                <a:lnTo>
                  <a:pt x="7889747" y="384048"/>
                </a:lnTo>
                <a:lnTo>
                  <a:pt x="7888223" y="364236"/>
                </a:lnTo>
                <a:lnTo>
                  <a:pt x="7886699" y="344424"/>
                </a:lnTo>
                <a:lnTo>
                  <a:pt x="7885175" y="324612"/>
                </a:lnTo>
                <a:lnTo>
                  <a:pt x="7880603" y="306324"/>
                </a:lnTo>
                <a:lnTo>
                  <a:pt x="7877555" y="288036"/>
                </a:lnTo>
                <a:lnTo>
                  <a:pt x="7871459" y="269748"/>
                </a:lnTo>
                <a:lnTo>
                  <a:pt x="7865363" y="251460"/>
                </a:lnTo>
                <a:lnTo>
                  <a:pt x="7859267" y="234696"/>
                </a:lnTo>
                <a:lnTo>
                  <a:pt x="7851647" y="217932"/>
                </a:lnTo>
                <a:lnTo>
                  <a:pt x="7842503" y="201168"/>
                </a:lnTo>
                <a:lnTo>
                  <a:pt x="7833359" y="184403"/>
                </a:lnTo>
                <a:lnTo>
                  <a:pt x="7822691" y="169163"/>
                </a:lnTo>
                <a:lnTo>
                  <a:pt x="7812023" y="153924"/>
                </a:lnTo>
                <a:lnTo>
                  <a:pt x="7801355" y="140208"/>
                </a:lnTo>
                <a:lnTo>
                  <a:pt x="7789163" y="124968"/>
                </a:lnTo>
                <a:lnTo>
                  <a:pt x="7776971" y="112775"/>
                </a:lnTo>
                <a:lnTo>
                  <a:pt x="7763255" y="99060"/>
                </a:lnTo>
                <a:lnTo>
                  <a:pt x="7749539" y="86868"/>
                </a:lnTo>
                <a:lnTo>
                  <a:pt x="7734299" y="76200"/>
                </a:lnTo>
                <a:lnTo>
                  <a:pt x="7719059" y="65532"/>
                </a:lnTo>
                <a:lnTo>
                  <a:pt x="7703819" y="54863"/>
                </a:lnTo>
                <a:lnTo>
                  <a:pt x="7687055" y="45720"/>
                </a:lnTo>
                <a:lnTo>
                  <a:pt x="7670291" y="38100"/>
                </a:lnTo>
                <a:lnTo>
                  <a:pt x="7653527" y="30479"/>
                </a:lnTo>
                <a:lnTo>
                  <a:pt x="7636763" y="22860"/>
                </a:lnTo>
                <a:lnTo>
                  <a:pt x="7618475" y="16763"/>
                </a:lnTo>
                <a:lnTo>
                  <a:pt x="7600187" y="12191"/>
                </a:lnTo>
                <a:lnTo>
                  <a:pt x="7581899" y="7620"/>
                </a:lnTo>
                <a:lnTo>
                  <a:pt x="7562087" y="4572"/>
                </a:lnTo>
                <a:lnTo>
                  <a:pt x="7543799" y="1524"/>
                </a:lnTo>
                <a:lnTo>
                  <a:pt x="7523987" y="0"/>
                </a:lnTo>
                <a:lnTo>
                  <a:pt x="362712" y="0"/>
                </a:lnTo>
                <a:lnTo>
                  <a:pt x="342900" y="1524"/>
                </a:lnTo>
                <a:lnTo>
                  <a:pt x="324612" y="4572"/>
                </a:lnTo>
                <a:lnTo>
                  <a:pt x="304800" y="7620"/>
                </a:lnTo>
                <a:lnTo>
                  <a:pt x="286512" y="12192"/>
                </a:lnTo>
                <a:lnTo>
                  <a:pt x="268224" y="18288"/>
                </a:lnTo>
                <a:lnTo>
                  <a:pt x="251459" y="24384"/>
                </a:lnTo>
                <a:lnTo>
                  <a:pt x="233171" y="30480"/>
                </a:lnTo>
                <a:lnTo>
                  <a:pt x="216407" y="38100"/>
                </a:lnTo>
                <a:lnTo>
                  <a:pt x="199644" y="47244"/>
                </a:lnTo>
                <a:lnTo>
                  <a:pt x="367283" y="54864"/>
                </a:lnTo>
                <a:lnTo>
                  <a:pt x="7522463" y="54863"/>
                </a:lnTo>
                <a:lnTo>
                  <a:pt x="7539227" y="56387"/>
                </a:lnTo>
                <a:lnTo>
                  <a:pt x="7555991" y="57912"/>
                </a:lnTo>
                <a:lnTo>
                  <a:pt x="7572755" y="60960"/>
                </a:lnTo>
                <a:lnTo>
                  <a:pt x="7587995" y="64008"/>
                </a:lnTo>
                <a:lnTo>
                  <a:pt x="7603235" y="68579"/>
                </a:lnTo>
                <a:lnTo>
                  <a:pt x="7618475" y="74675"/>
                </a:lnTo>
                <a:lnTo>
                  <a:pt x="7633715" y="80772"/>
                </a:lnTo>
                <a:lnTo>
                  <a:pt x="7648955" y="86868"/>
                </a:lnTo>
                <a:lnTo>
                  <a:pt x="7662671" y="94487"/>
                </a:lnTo>
                <a:lnTo>
                  <a:pt x="7676387" y="102108"/>
                </a:lnTo>
                <a:lnTo>
                  <a:pt x="7690103" y="111251"/>
                </a:lnTo>
                <a:lnTo>
                  <a:pt x="7703819" y="120396"/>
                </a:lnTo>
                <a:lnTo>
                  <a:pt x="7716011" y="129539"/>
                </a:lnTo>
                <a:lnTo>
                  <a:pt x="7726679" y="140208"/>
                </a:lnTo>
                <a:lnTo>
                  <a:pt x="7738871" y="150875"/>
                </a:lnTo>
                <a:lnTo>
                  <a:pt x="7749539" y="163068"/>
                </a:lnTo>
                <a:lnTo>
                  <a:pt x="7760208" y="175260"/>
                </a:lnTo>
                <a:lnTo>
                  <a:pt x="7769351" y="187451"/>
                </a:lnTo>
                <a:lnTo>
                  <a:pt x="7778495" y="199644"/>
                </a:lnTo>
                <a:lnTo>
                  <a:pt x="7787639" y="213360"/>
                </a:lnTo>
                <a:lnTo>
                  <a:pt x="7795259" y="227075"/>
                </a:lnTo>
                <a:lnTo>
                  <a:pt x="7802879" y="242315"/>
                </a:lnTo>
                <a:lnTo>
                  <a:pt x="7808975" y="256032"/>
                </a:lnTo>
                <a:lnTo>
                  <a:pt x="7815071" y="271272"/>
                </a:lnTo>
                <a:lnTo>
                  <a:pt x="7821167" y="286512"/>
                </a:lnTo>
                <a:lnTo>
                  <a:pt x="7831835" y="335279"/>
                </a:lnTo>
                <a:lnTo>
                  <a:pt x="7834883" y="368808"/>
                </a:lnTo>
                <a:lnTo>
                  <a:pt x="7834883" y="1830324"/>
                </a:lnTo>
                <a:lnTo>
                  <a:pt x="7833359" y="1847088"/>
                </a:lnTo>
                <a:lnTo>
                  <a:pt x="7831835" y="1863852"/>
                </a:lnTo>
                <a:lnTo>
                  <a:pt x="7828787" y="1880616"/>
                </a:lnTo>
                <a:lnTo>
                  <a:pt x="7824215" y="1895856"/>
                </a:lnTo>
                <a:lnTo>
                  <a:pt x="7819643" y="1912620"/>
                </a:lnTo>
                <a:lnTo>
                  <a:pt x="7815071" y="1927860"/>
                </a:lnTo>
                <a:lnTo>
                  <a:pt x="7808975" y="1941576"/>
                </a:lnTo>
                <a:lnTo>
                  <a:pt x="7802879" y="1956816"/>
                </a:lnTo>
                <a:lnTo>
                  <a:pt x="7795259" y="1970532"/>
                </a:lnTo>
                <a:lnTo>
                  <a:pt x="7787639" y="1984248"/>
                </a:lnTo>
                <a:lnTo>
                  <a:pt x="7778495" y="1997964"/>
                </a:lnTo>
                <a:lnTo>
                  <a:pt x="7769351" y="2011680"/>
                </a:lnTo>
                <a:lnTo>
                  <a:pt x="7758683" y="2023872"/>
                </a:lnTo>
                <a:lnTo>
                  <a:pt x="7749539" y="2036064"/>
                </a:lnTo>
                <a:lnTo>
                  <a:pt x="7737347" y="2046732"/>
                </a:lnTo>
                <a:lnTo>
                  <a:pt x="7726679" y="2057400"/>
                </a:lnTo>
                <a:lnTo>
                  <a:pt x="7714487" y="2068068"/>
                </a:lnTo>
                <a:lnTo>
                  <a:pt x="7702295" y="2078736"/>
                </a:lnTo>
                <a:lnTo>
                  <a:pt x="7688579" y="2087880"/>
                </a:lnTo>
                <a:lnTo>
                  <a:pt x="7676387" y="2095500"/>
                </a:lnTo>
                <a:lnTo>
                  <a:pt x="7661147" y="2104644"/>
                </a:lnTo>
                <a:lnTo>
                  <a:pt x="7647432" y="2110740"/>
                </a:lnTo>
                <a:lnTo>
                  <a:pt x="7632191" y="2118360"/>
                </a:lnTo>
                <a:lnTo>
                  <a:pt x="7618475" y="2122932"/>
                </a:lnTo>
                <a:lnTo>
                  <a:pt x="7603235" y="2129028"/>
                </a:lnTo>
                <a:lnTo>
                  <a:pt x="7586471" y="2133600"/>
                </a:lnTo>
                <a:lnTo>
                  <a:pt x="7571232" y="2136648"/>
                </a:lnTo>
                <a:lnTo>
                  <a:pt x="7554467" y="2139696"/>
                </a:lnTo>
                <a:lnTo>
                  <a:pt x="7537703" y="2141220"/>
                </a:lnTo>
                <a:lnTo>
                  <a:pt x="7520939" y="2142744"/>
                </a:lnTo>
                <a:lnTo>
                  <a:pt x="365759" y="2142744"/>
                </a:lnTo>
                <a:lnTo>
                  <a:pt x="348995" y="2141220"/>
                </a:lnTo>
                <a:lnTo>
                  <a:pt x="332231" y="2139696"/>
                </a:lnTo>
                <a:lnTo>
                  <a:pt x="316991" y="2136648"/>
                </a:lnTo>
                <a:lnTo>
                  <a:pt x="300227" y="2132076"/>
                </a:lnTo>
                <a:lnTo>
                  <a:pt x="284988" y="2129028"/>
                </a:lnTo>
                <a:lnTo>
                  <a:pt x="269747" y="2122932"/>
                </a:lnTo>
                <a:lnTo>
                  <a:pt x="254507" y="2116836"/>
                </a:lnTo>
                <a:lnTo>
                  <a:pt x="239268" y="2110740"/>
                </a:lnTo>
                <a:lnTo>
                  <a:pt x="225551" y="2103120"/>
                </a:lnTo>
                <a:lnTo>
                  <a:pt x="211835" y="2095500"/>
                </a:lnTo>
                <a:lnTo>
                  <a:pt x="198119" y="2086356"/>
                </a:lnTo>
                <a:lnTo>
                  <a:pt x="185927" y="2077212"/>
                </a:lnTo>
                <a:lnTo>
                  <a:pt x="172212" y="2068068"/>
                </a:lnTo>
                <a:lnTo>
                  <a:pt x="161544" y="2057400"/>
                </a:lnTo>
                <a:lnTo>
                  <a:pt x="149351" y="2046732"/>
                </a:lnTo>
                <a:lnTo>
                  <a:pt x="138683" y="2034540"/>
                </a:lnTo>
                <a:lnTo>
                  <a:pt x="128015" y="2022348"/>
                </a:lnTo>
                <a:lnTo>
                  <a:pt x="118871" y="2010156"/>
                </a:lnTo>
                <a:lnTo>
                  <a:pt x="109727" y="1997964"/>
                </a:lnTo>
                <a:lnTo>
                  <a:pt x="100583" y="1984248"/>
                </a:lnTo>
                <a:lnTo>
                  <a:pt x="92963" y="1970532"/>
                </a:lnTo>
                <a:lnTo>
                  <a:pt x="85343" y="1955292"/>
                </a:lnTo>
                <a:lnTo>
                  <a:pt x="79247" y="1941576"/>
                </a:lnTo>
                <a:lnTo>
                  <a:pt x="73151" y="1926336"/>
                </a:lnTo>
                <a:lnTo>
                  <a:pt x="68580" y="1911096"/>
                </a:lnTo>
                <a:lnTo>
                  <a:pt x="64007" y="1894332"/>
                </a:lnTo>
                <a:lnTo>
                  <a:pt x="59436" y="1879092"/>
                </a:lnTo>
                <a:lnTo>
                  <a:pt x="56387" y="1862328"/>
                </a:lnTo>
                <a:lnTo>
                  <a:pt x="54863" y="1845564"/>
                </a:lnTo>
                <a:lnTo>
                  <a:pt x="53339" y="1828800"/>
                </a:lnTo>
                <a:lnTo>
                  <a:pt x="53339" y="367284"/>
                </a:lnTo>
                <a:lnTo>
                  <a:pt x="54863" y="350520"/>
                </a:lnTo>
                <a:lnTo>
                  <a:pt x="56387" y="333756"/>
                </a:lnTo>
                <a:lnTo>
                  <a:pt x="59436" y="316992"/>
                </a:lnTo>
                <a:lnTo>
                  <a:pt x="64007" y="301752"/>
                </a:lnTo>
                <a:lnTo>
                  <a:pt x="68580" y="284988"/>
                </a:lnTo>
                <a:lnTo>
                  <a:pt x="73151" y="269748"/>
                </a:lnTo>
                <a:lnTo>
                  <a:pt x="79247" y="256032"/>
                </a:lnTo>
                <a:lnTo>
                  <a:pt x="85343" y="240792"/>
                </a:lnTo>
                <a:lnTo>
                  <a:pt x="92963" y="227076"/>
                </a:lnTo>
                <a:lnTo>
                  <a:pt x="102107" y="213360"/>
                </a:lnTo>
                <a:lnTo>
                  <a:pt x="109727" y="199644"/>
                </a:lnTo>
                <a:lnTo>
                  <a:pt x="118871" y="185928"/>
                </a:lnTo>
                <a:lnTo>
                  <a:pt x="129539" y="173736"/>
                </a:lnTo>
                <a:lnTo>
                  <a:pt x="138683" y="161544"/>
                </a:lnTo>
                <a:lnTo>
                  <a:pt x="150875" y="150876"/>
                </a:lnTo>
                <a:lnTo>
                  <a:pt x="161544" y="140208"/>
                </a:lnTo>
                <a:lnTo>
                  <a:pt x="173735" y="129540"/>
                </a:lnTo>
                <a:lnTo>
                  <a:pt x="185927" y="118872"/>
                </a:lnTo>
                <a:lnTo>
                  <a:pt x="199644" y="109728"/>
                </a:lnTo>
                <a:lnTo>
                  <a:pt x="213359" y="102108"/>
                </a:lnTo>
                <a:lnTo>
                  <a:pt x="227075" y="94488"/>
                </a:lnTo>
                <a:lnTo>
                  <a:pt x="240791" y="86868"/>
                </a:lnTo>
                <a:lnTo>
                  <a:pt x="256031" y="79248"/>
                </a:lnTo>
                <a:lnTo>
                  <a:pt x="271271" y="74676"/>
                </a:lnTo>
                <a:lnTo>
                  <a:pt x="286512" y="68580"/>
                </a:lnTo>
                <a:lnTo>
                  <a:pt x="301751" y="64008"/>
                </a:lnTo>
                <a:lnTo>
                  <a:pt x="316991" y="60960"/>
                </a:lnTo>
                <a:lnTo>
                  <a:pt x="333756" y="57912"/>
                </a:lnTo>
                <a:lnTo>
                  <a:pt x="350519" y="56388"/>
                </a:lnTo>
                <a:lnTo>
                  <a:pt x="182880" y="56388"/>
                </a:lnTo>
                <a:lnTo>
                  <a:pt x="167639" y="65532"/>
                </a:lnTo>
                <a:close/>
              </a:path>
              <a:path w="7889747" h="2197608">
                <a:moveTo>
                  <a:pt x="367283" y="54864"/>
                </a:moveTo>
                <a:lnTo>
                  <a:pt x="199644" y="47244"/>
                </a:lnTo>
                <a:lnTo>
                  <a:pt x="182880" y="56388"/>
                </a:lnTo>
                <a:lnTo>
                  <a:pt x="350519" y="56388"/>
                </a:lnTo>
                <a:lnTo>
                  <a:pt x="367283" y="54864"/>
                </a:lnTo>
                <a:close/>
              </a:path>
            </a:pathLst>
          </a:custGeom>
          <a:solidFill>
            <a:srgbClr val="375D8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1541" y="203427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54441" y="2054224"/>
            <a:ext cx="6668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37755" y="2054224"/>
            <a:ext cx="16231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sof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70121" y="2054224"/>
            <a:ext cx="5479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34688" y="2054224"/>
            <a:ext cx="76264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13988" y="2054224"/>
            <a:ext cx="198793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019599" y="2054224"/>
            <a:ext cx="10570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91483" y="2054224"/>
            <a:ext cx="24149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2450464"/>
            <a:ext cx="6463691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nhe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dl</a:t>
            </a:r>
            <a:r>
              <a:rPr sz="3900" b="1" i="1" spc="-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119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9927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ibilid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42114" y="2450464"/>
            <a:ext cx="12914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11541" y="3777732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3797679"/>
            <a:ext cx="52515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lui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520419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224142"/>
            <a:ext cx="663655" cy="114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9872" marR="56518" algn="ctr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R="102066" algn="ctr">
              <a:lnSpc>
                <a:spcPts val="3120"/>
              </a:lnSpc>
              <a:spcBef>
                <a:spcPts val="18"/>
              </a:spcBef>
            </a:pP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3120"/>
              </a:lnSpc>
            </a:pP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um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34144" y="5224142"/>
            <a:ext cx="1713684" cy="1148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28453" algn="ctr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mid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900" b="1" i="1" spc="-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algn="ctr">
              <a:lnSpc>
                <a:spcPts val="3120"/>
              </a:lnSpc>
              <a:spcBef>
                <a:spcPts val="18"/>
              </a:spcBef>
            </a:pP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01726" marR="63779" algn="ctr">
              <a:lnSpc>
                <a:spcPts val="3120"/>
              </a:lnSpc>
            </a:pP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gr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91316" y="5224142"/>
            <a:ext cx="5316033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i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3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3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IS</a:t>
            </a:r>
            <a:r>
              <a:rPr sz="3900" b="1" i="1" spc="2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ro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48348" marR="918" algn="ctr">
              <a:lnSpc>
                <a:spcPts val="3120"/>
              </a:lnSpc>
              <a:spcBef>
                <a:spcPts val="18"/>
              </a:spcBef>
            </a:pP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-44" baseline="10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i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cion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i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ran</a:t>
            </a:r>
            <a:r>
              <a:rPr sz="3900" b="1" i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25095" y="6016622"/>
            <a:ext cx="143531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18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644" y="6016622"/>
            <a:ext cx="157693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lin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age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69810" y="6016622"/>
            <a:ext cx="2374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1623" y="6016622"/>
            <a:ext cx="118233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pad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rõ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184" y="6016622"/>
            <a:ext cx="41124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654441" y="6412862"/>
            <a:ext cx="688105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omuni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-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ro</a:t>
            </a:r>
            <a:r>
              <a:rPr sz="3900" b="1" i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ess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be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i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ini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2057278" y="1395983"/>
            <a:ext cx="6132576" cy="56738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938007"/>
            <a:ext cx="29251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6575" y="938007"/>
            <a:ext cx="4192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4520" y="938007"/>
            <a:ext cx="289199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7749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8440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592" y="675257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40492" y="6772526"/>
            <a:ext cx="583266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iddl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886590" y="1511807"/>
            <a:ext cx="6339840" cy="5172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938007"/>
            <a:ext cx="29251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6575" y="938007"/>
            <a:ext cx="4192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4520" y="938007"/>
            <a:ext cx="289199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7749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8440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592" y="675257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40492" y="6772526"/>
            <a:ext cx="52104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iddl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5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311541" y="180262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654441" y="1822576"/>
            <a:ext cx="77754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21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0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4441" y="2218816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à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28519" y="2218816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885832" y="2218816"/>
            <a:ext cx="82604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ú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948423" y="2218816"/>
            <a:ext cx="62501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11501" y="2218816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466808" y="2218816"/>
            <a:ext cx="14794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5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83205" y="2218816"/>
            <a:ext cx="177808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97218" y="2218816"/>
            <a:ext cx="2363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54441" y="2615055"/>
            <a:ext cx="7778239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2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2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leli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smo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11541" y="3466837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4441" y="3486783"/>
            <a:ext cx="50411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80804" y="3486783"/>
            <a:ext cx="89900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02084" y="3486783"/>
            <a:ext cx="8166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42538" y="3486783"/>
            <a:ext cx="61979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ele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86128" y="3486783"/>
            <a:ext cx="11424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52347" y="3486783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96998" y="3486783"/>
            <a:ext cx="90588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6146" y="3486783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84699" y="3486783"/>
            <a:ext cx="54791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3883023"/>
            <a:ext cx="176558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00004" y="3883023"/>
            <a:ext cx="59331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j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OR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1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9" baseline="3150" dirty="0" smtClean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9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54441" y="4279263"/>
            <a:ext cx="7777111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/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,</a:t>
            </a:r>
            <a:r>
              <a:rPr sz="3900" b="1" spc="42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4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1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3900" b="1" spc="40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je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64" baseline="1050" dirty="0" smtClean="0">
                <a:solidFill>
                  <a:srgbClr val="FF0000"/>
                </a:solidFill>
                <a:latin typeface="Calibri"/>
                <a:cs typeface="Calibri"/>
              </a:rPr>
              <a:t>“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ada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39" baseline="10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3900" b="1" i="1" spc="-25" baseline="1050" dirty="0" smtClean="0">
                <a:solidFill>
                  <a:srgbClr val="FF0000"/>
                </a:solidFill>
                <a:latin typeface="Calibri"/>
                <a:cs typeface="Calibri"/>
              </a:rPr>
              <a:t>ç</a:t>
            </a:r>
            <a:r>
              <a:rPr sz="3900" b="1" i="1" spc="4" baseline="1050" dirty="0" smtClean="0">
                <a:solidFill>
                  <a:srgbClr val="FF0000"/>
                </a:solidFill>
                <a:latin typeface="Calibri"/>
                <a:cs typeface="Calibri"/>
              </a:rPr>
              <a:t>ã</a:t>
            </a:r>
            <a:r>
              <a:rPr sz="3900" b="1" i="1" spc="-4" baseline="1050" dirty="0" smtClean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3900" b="1" i="1" spc="0" baseline="1050" dirty="0" smtClean="0">
                <a:solidFill>
                  <a:srgbClr val="FF0000"/>
                </a:solidFill>
                <a:latin typeface="Calibri"/>
                <a:cs typeface="Calibri"/>
              </a:rPr>
              <a:t>”</a:t>
            </a:r>
            <a:r>
              <a:rPr sz="3900" b="1" i="1" spc="-94" baseline="11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5131044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54441" y="5150990"/>
            <a:ext cx="97320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41636" y="5150990"/>
            <a:ext cx="17112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7971" y="5150990"/>
            <a:ext cx="271618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33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99395" y="5150990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49388" y="5150990"/>
            <a:ext cx="6847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5547230"/>
            <a:ext cx="191240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ação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42426" y="5547230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36772" y="5547230"/>
            <a:ext cx="107685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es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9212" y="5547230"/>
            <a:ext cx="10088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73687" y="5547230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8330" y="5547230"/>
            <a:ext cx="165075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5036" y="5547230"/>
            <a:ext cx="41992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943470"/>
            <a:ext cx="7777567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õ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7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5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3120"/>
              </a:lnSpc>
              <a:spcBef>
                <a:spcPts val="568"/>
              </a:spcBef>
            </a:pP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rri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2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le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ul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-i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14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2600" b="1" spc="23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no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sõ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il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39901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 txBox="1"/>
          <p:nvPr/>
        </p:nvSpPr>
        <p:spPr>
          <a:xfrm>
            <a:off x="1311541" y="938007"/>
            <a:ext cx="6294977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37749" y="938007"/>
            <a:ext cx="1793241" cy="1620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7761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 dirty="0">
              <a:latin typeface="Berlin Sans FB"/>
              <a:cs typeface="Berlin Sans FB"/>
            </a:endParaRPr>
          </a:p>
          <a:p>
            <a:pPr marL="68336" indent="-30491">
              <a:lnSpc>
                <a:spcPts val="3120"/>
              </a:lnSpc>
              <a:spcBef>
                <a:spcPts val="1732"/>
              </a:spcBef>
            </a:pP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2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11541" y="1785865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54441" y="1805812"/>
            <a:ext cx="597423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1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0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54441" y="2202052"/>
            <a:ext cx="177977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uni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75697" y="2202052"/>
            <a:ext cx="68944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7061" y="2202052"/>
            <a:ext cx="38537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3582" y="2202052"/>
            <a:ext cx="107674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 </a:t>
            </a:r>
            <a:r>
              <a:rPr sz="3900" b="1" spc="54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1808" y="2202052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31983" y="2202052"/>
            <a:ext cx="4183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4441" y="2598291"/>
            <a:ext cx="7777156" cy="20995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30301" algn="just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mi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dd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i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wa</a:t>
            </a:r>
            <a:r>
              <a:rPr sz="3900" b="1" i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i="1" spc="-9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ts val="3120"/>
              </a:lnSpc>
              <a:spcBef>
                <a:spcPts val="568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ej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li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11809" algn="just">
              <a:lnSpc>
                <a:spcPct val="101725"/>
              </a:lnSpc>
              <a:spcBef>
                <a:spcPts val="488"/>
              </a:spcBef>
            </a:pP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b="1" i="1" spc="-29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b="1" i="1" spc="-25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er</a:t>
            </a:r>
            <a:r>
              <a:rPr sz="2600" b="1" i="1" spc="-14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b="1" i="1" spc="-4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600" b="1" i="1" spc="-39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b="1" i="1" spc="4" dirty="0" smtClean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b="1" i="1" spc="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b="1" i="1" spc="2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54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sep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9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r>
              <a:rPr sz="2600" b="1" spc="2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1541" y="305383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432180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4737987"/>
            <a:ext cx="42970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20103" y="4737987"/>
            <a:ext cx="140599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edi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61045" y="4737987"/>
            <a:ext cx="5100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06783" y="4737987"/>
            <a:ext cx="266316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35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05182" y="4737987"/>
            <a:ext cx="122252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63664" y="4737987"/>
            <a:ext cx="868927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134226"/>
            <a:ext cx="7776658" cy="20203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885" algn="just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4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3900" b="1" spc="34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5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3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3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34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”</a:t>
            </a:r>
            <a:endParaRPr sz="2600">
              <a:latin typeface="Calibri"/>
              <a:cs typeface="Calibri"/>
            </a:endParaRPr>
          </a:p>
          <a:p>
            <a:pPr marL="12700" marR="5937948" algn="just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10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algn="just">
              <a:lnSpc>
                <a:spcPts val="3120"/>
              </a:lnSpc>
              <a:spcBef>
                <a:spcPts val="549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ili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z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2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2600" b="1" spc="30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2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ne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29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28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nj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qui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ri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7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ac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erí</a:t>
            </a:r>
            <a:r>
              <a:rPr sz="2600" b="1" spc="-19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as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5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598600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 txBox="1"/>
          <p:nvPr/>
        </p:nvSpPr>
        <p:spPr>
          <a:xfrm>
            <a:off x="1311541" y="938007"/>
            <a:ext cx="68163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r>
              <a:rPr sz="4400" spc="-14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r>
              <a:rPr sz="4400" spc="0" dirty="0" smtClean="0">
                <a:solidFill>
                  <a:srgbClr val="365F92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11541" y="172033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54441" y="1740280"/>
            <a:ext cx="7778023" cy="28920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Os</a:t>
            </a:r>
            <a:r>
              <a:rPr sz="3900" b="1" spc="1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-25" baseline="3150" dirty="0" smtClean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3900" b="1" i="1" spc="-39" baseline="3150" dirty="0" smtClean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ad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3900" b="1" i="1" spc="144" baseline="334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1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lu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14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997">
              <a:lnSpc>
                <a:spcPts val="3120"/>
              </a:lnSpc>
              <a:spcBef>
                <a:spcPts val="18"/>
              </a:spcBef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l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al</a:t>
            </a:r>
            <a:r>
              <a:rPr sz="3900" b="1" spc="1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ind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1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se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am</a:t>
            </a:r>
            <a:r>
              <a:rPr sz="3900" b="1" spc="1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10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endParaRPr sz="2600">
              <a:latin typeface="Calibri"/>
              <a:cs typeface="Calibri"/>
            </a:endParaRPr>
          </a:p>
          <a:p>
            <a:pPr marL="12700" marR="1307">
              <a:lnSpc>
                <a:spcPts val="3120"/>
              </a:lnSpc>
            </a:pP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2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2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elh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2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9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6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sof</a:t>
            </a:r>
            <a:r>
              <a:rPr sz="3900" b="1" spc="-14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5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75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19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ribuíd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3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2906">
              <a:lnSpc>
                <a:spcPts val="3120"/>
              </a:lnSpc>
              <a:spcBef>
                <a:spcPts val="549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51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idei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51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0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na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50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50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50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4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50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0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ui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3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a:</a:t>
            </a:r>
            <a:endParaRPr sz="2600">
              <a:latin typeface="Calibri"/>
              <a:cs typeface="Calibri"/>
            </a:endParaRPr>
          </a:p>
          <a:p>
            <a:pPr marL="88000" marR="23575" algn="ctr">
              <a:lnSpc>
                <a:spcPct val="101725"/>
              </a:lnSpc>
              <a:spcBef>
                <a:spcPts val="48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r>
              <a:rPr sz="2600" spc="625" dirty="0" smtClean="0">
                <a:solidFill>
                  <a:srgbClr val="4E81BD"/>
                </a:solidFill>
                <a:latin typeface="Arial"/>
                <a:cs typeface="Arial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bj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ar</a:t>
            </a:r>
            <a:r>
              <a:rPr sz="26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5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q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pe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9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11541" y="3384541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055252" y="4672455"/>
            <a:ext cx="23826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3987" y="4672455"/>
            <a:ext cx="5209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15956" y="4672455"/>
            <a:ext cx="9676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bj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34808" y="4672455"/>
            <a:ext cx="26038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46438" y="4672455"/>
            <a:ext cx="139942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enq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97062" y="4672455"/>
            <a:ext cx="64686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93968" y="4672455"/>
            <a:ext cx="94401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89686" y="4672455"/>
            <a:ext cx="134373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7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5252" y="5068694"/>
            <a:ext cx="3402055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quin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di</a:t>
            </a: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5524236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5544182"/>
            <a:ext cx="40987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ó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48463" y="5544182"/>
            <a:ext cx="59530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qu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6755" y="5544182"/>
            <a:ext cx="25279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3200" y="5544182"/>
            <a:ext cx="171003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mi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dd</a:t>
            </a:r>
            <a:r>
              <a:rPr sz="3900" b="1" i="1" spc="-4" baseline="3150" dirty="0" smtClean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3900" b="1" i="1" spc="-29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3900" b="1" i="1" spc="4" baseline="3150" dirty="0" smtClean="0">
                <a:solidFill>
                  <a:srgbClr val="FF0000"/>
                </a:solidFill>
                <a:latin typeface="Calibri"/>
                <a:cs typeface="Calibri"/>
              </a:rPr>
              <a:t>wa</a:t>
            </a:r>
            <a:r>
              <a:rPr sz="3900" b="1" i="1" spc="-14" baseline="3150" dirty="0" smtClean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3900" b="1" i="1" spc="0" baseline="3150" dirty="0" smtClean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6947" y="5544182"/>
            <a:ext cx="139131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rne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31680" y="5544182"/>
            <a:ext cx="66946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4562" y="5544182"/>
            <a:ext cx="1328092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h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96072" y="5544182"/>
            <a:ext cx="836310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54441" y="5940422"/>
            <a:ext cx="7775687" cy="12278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-89" baseline="31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bj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-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enéri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a”</a:t>
            </a:r>
            <a:r>
              <a:rPr sz="3900" b="1" spc="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ei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25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2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er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ce</a:t>
            </a:r>
            <a:r>
              <a:rPr sz="3900" b="1" spc="1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éri</a:t>
            </a:r>
            <a:r>
              <a:rPr sz="3900" b="1" spc="-9" baseline="31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3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ts val="3120"/>
              </a:lnSpc>
              <a:spcBef>
                <a:spcPts val="18"/>
              </a:spcBef>
            </a:pP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á</a:t>
            </a:r>
            <a:r>
              <a:rPr sz="3900" b="1" spc="-50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9" baseline="105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om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7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1050" dirty="0" smtClean="0">
                <a:solidFill>
                  <a:srgbClr val="4E81BD"/>
                </a:solidFill>
                <a:latin typeface="Calibri"/>
                <a:cs typeface="Calibri"/>
              </a:rPr>
              <a:t>g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111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“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6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4" baseline="10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-39" baseline="105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3900" b="1" spc="-4" baseline="1050" dirty="0" smtClean="0">
                <a:solidFill>
                  <a:srgbClr val="4E81BD"/>
                </a:solidFill>
                <a:latin typeface="Calibri"/>
                <a:cs typeface="Calibri"/>
              </a:rPr>
              <a:t>e”</a:t>
            </a:r>
            <a:r>
              <a:rPr sz="3900" b="1" spc="0" baseline="105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  <a:p>
            <a:pPr marL="12700" marR="49606">
              <a:lnSpc>
                <a:spcPct val="101725"/>
              </a:lnSpc>
              <a:spcBef>
                <a:spcPts val="414"/>
              </a:spcBef>
            </a:pP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pli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ç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ão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-1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25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75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ide</a:t>
            </a:r>
            <a:r>
              <a:rPr sz="2600" b="1" spc="-29" dirty="0" smtClean="0">
                <a:solidFill>
                  <a:srgbClr val="4E81BD"/>
                </a:solidFill>
                <a:latin typeface="Calibri"/>
                <a:cs typeface="Calibri"/>
              </a:rPr>
              <a:t>n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t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i</a:t>
            </a:r>
            <a:r>
              <a:rPr sz="2600" b="1" spc="-9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3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3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-6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2600" b="1" spc="-39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c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ss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69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-5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f</a:t>
            </a:r>
            <a:r>
              <a:rPr sz="2600" b="1" spc="-4" dirty="0" smtClean="0">
                <a:solidFill>
                  <a:srgbClr val="4E81BD"/>
                </a:solidFill>
                <a:latin typeface="Calibri"/>
                <a:cs typeface="Calibri"/>
              </a:rPr>
              <a:t>lu</a:t>
            </a:r>
            <a:r>
              <a:rPr sz="2600" b="1" spc="-59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2600" b="1" spc="4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2600" b="1" spc="0" dirty="0" smtClean="0">
                <a:solidFill>
                  <a:srgbClr val="4E81BD"/>
                </a:solidFill>
                <a:latin typeface="Calibri"/>
                <a:cs typeface="Calibri"/>
              </a:rPr>
              <a:t>;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11541" y="6792203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720474" y="1591055"/>
            <a:ext cx="6806183" cy="50718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938007"/>
            <a:ext cx="2925125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E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n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endendo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6575" y="938007"/>
            <a:ext cx="4192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a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14520" y="938007"/>
            <a:ext cx="2891998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di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s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tr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bu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i</a:t>
            </a:r>
            <a:r>
              <a:rPr sz="4400" spc="-4" dirty="0" smtClean="0">
                <a:solidFill>
                  <a:srgbClr val="365F92"/>
                </a:solidFill>
                <a:latin typeface="Berlin Sans FB"/>
                <a:cs typeface="Berlin Sans FB"/>
              </a:rPr>
              <a:t>çã</a:t>
            </a:r>
            <a:r>
              <a:rPr sz="4400" spc="4" dirty="0" smtClean="0">
                <a:solidFill>
                  <a:srgbClr val="365F92"/>
                </a:solidFill>
                <a:latin typeface="Berlin Sans FB"/>
                <a:cs typeface="Berlin Sans FB"/>
              </a:rPr>
              <a:t>o</a:t>
            </a: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7749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98440" y="938007"/>
            <a:ext cx="22945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8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365F92"/>
                </a:solidFill>
                <a:latin typeface="Berlin Sans FB"/>
                <a:cs typeface="Berlin Sans FB"/>
              </a:rPr>
              <a:t>.</a:t>
            </a:r>
            <a:endParaRPr sz="4400">
              <a:latin typeface="Berlin Sans FB"/>
              <a:cs typeface="Berlin Sans FB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7592" y="6752579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 smtClean="0">
                <a:solidFill>
                  <a:srgbClr val="4E81BD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340492" y="6772526"/>
            <a:ext cx="643290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U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3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9" baseline="3150" dirty="0" smtClean="0">
                <a:solidFill>
                  <a:srgbClr val="4E81BD"/>
                </a:solidFill>
                <a:latin typeface="Calibri"/>
                <a:cs typeface="Calibri"/>
              </a:rPr>
              <a:t>x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pl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m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iddl</a:t>
            </a:r>
            <a:r>
              <a:rPr sz="3900" b="1" spc="-14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5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-5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4" baseline="3150" dirty="0" smtClean="0">
                <a:solidFill>
                  <a:srgbClr val="4E81BD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150" dirty="0" smtClean="0">
                <a:solidFill>
                  <a:srgbClr val="4E81BD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5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J</a:t>
            </a:r>
            <a:r>
              <a:rPr sz="3900" b="1" spc="-34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29" baseline="3150" dirty="0" smtClean="0">
                <a:solidFill>
                  <a:srgbClr val="4E81BD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a</a:t>
            </a:r>
            <a:r>
              <a:rPr sz="3900" b="1" spc="-64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é</a:t>
            </a:r>
            <a:r>
              <a:rPr sz="3900" b="1" spc="520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o</a:t>
            </a:r>
            <a:r>
              <a:rPr sz="3900" b="1" spc="-69" baseline="3344" dirty="0" smtClean="0">
                <a:solidFill>
                  <a:srgbClr val="4E81BD"/>
                </a:solidFill>
                <a:latin typeface="Times New Roman"/>
                <a:cs typeface="Times New Roman"/>
              </a:rPr>
              <a:t> </a:t>
            </a:r>
            <a:r>
              <a:rPr sz="3900" b="1" spc="-19" baseline="3150" dirty="0" smtClean="0">
                <a:solidFill>
                  <a:srgbClr val="4E81BD"/>
                </a:solidFill>
                <a:latin typeface="Calibri"/>
                <a:cs typeface="Calibri"/>
              </a:rPr>
              <a:t>E</a:t>
            </a:r>
            <a:r>
              <a:rPr sz="3900" b="1" spc="4" baseline="3150" dirty="0" smtClean="0">
                <a:solidFill>
                  <a:srgbClr val="4E81BD"/>
                </a:solidFill>
                <a:latin typeface="Calibri"/>
                <a:cs typeface="Calibri"/>
              </a:rPr>
              <a:t>S</a:t>
            </a:r>
            <a:r>
              <a:rPr sz="3900" b="1" spc="0" baseline="3150" dirty="0" smtClean="0">
                <a:solidFill>
                  <a:srgbClr val="4E81BD"/>
                </a:solidFill>
                <a:latin typeface="Calibri"/>
                <a:cs typeface="Calibri"/>
              </a:rPr>
              <a:t>B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1020</Words>
  <Application>Microsoft Office PowerPoint</Application>
  <PresentationFormat>Personalizar</PresentationFormat>
  <Paragraphs>347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1</cp:revision>
  <dcterms:modified xsi:type="dcterms:W3CDTF">2014-08-21T14:07:06Z</dcterms:modified>
</cp:coreProperties>
</file>