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1541" y="186206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8740" y="1882012"/>
            <a:ext cx="874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11589" y="1882012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00005" y="1882012"/>
            <a:ext cx="9756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42209" y="1882012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94637" y="1882012"/>
            <a:ext cx="12555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05915" y="1882012"/>
            <a:ext cx="200973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55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uíd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22342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44504" y="1882012"/>
            <a:ext cx="68844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20" marR="13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68740" y="2278252"/>
            <a:ext cx="19325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52510" y="2278252"/>
            <a:ext cx="19281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33362" y="2278252"/>
            <a:ext cx="522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68740" y="2674491"/>
            <a:ext cx="766394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1541" y="34470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8740" y="3466971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4930" y="3466971"/>
            <a:ext cx="19958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81846" y="346697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92832" y="3466971"/>
            <a:ext cx="17398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02176" y="3466971"/>
            <a:ext cx="10104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83249" y="3466971"/>
            <a:ext cx="5485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8740" y="3863211"/>
            <a:ext cx="766415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1541" y="463574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3416" y="4655691"/>
            <a:ext cx="4470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8794" y="4655691"/>
            <a:ext cx="26103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78155" y="4655691"/>
            <a:ext cx="20294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45553" y="4655691"/>
            <a:ext cx="20865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8740" y="5051930"/>
            <a:ext cx="8724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0702" y="505193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61271" y="5051930"/>
            <a:ext cx="7762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7018" y="5051930"/>
            <a:ext cx="18109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8178" y="5051930"/>
            <a:ext cx="10725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91009" y="5051930"/>
            <a:ext cx="54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8306" y="5051930"/>
            <a:ext cx="14751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92252" y="505193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8740" y="5448170"/>
            <a:ext cx="71426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ag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1541" y="58244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8740" y="5844410"/>
            <a:ext cx="16516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0504" y="5844410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7814" y="5844410"/>
            <a:ext cx="19238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71197" y="5844410"/>
            <a:ext cx="23471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9977" y="584441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8740" y="6240650"/>
            <a:ext cx="6938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omun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80623" y="2260091"/>
            <a:ext cx="6056375" cy="4777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47528" y="18666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04727" y="1886584"/>
            <a:ext cx="4501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91206" y="1886584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48311" y="1886584"/>
            <a:ext cx="8762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62004" y="1886584"/>
            <a:ext cx="8337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34290" y="1886584"/>
            <a:ext cx="15705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42309" y="1886584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49940" y="1886584"/>
            <a:ext cx="18448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131726" y="188658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04727" y="2282824"/>
            <a:ext cx="17321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56903" y="2282824"/>
            <a:ext cx="12533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31742" y="2282824"/>
            <a:ext cx="104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7546" y="2282824"/>
            <a:ext cx="13318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550162" y="2282824"/>
            <a:ext cx="8776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545961" y="2282824"/>
            <a:ext cx="8222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04733" y="2679063"/>
            <a:ext cx="76612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spa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8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04733" y="3075303"/>
            <a:ext cx="14847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91902" y="3075303"/>
            <a:ext cx="8347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27595" y="3075303"/>
            <a:ext cx="15890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18570" y="3075303"/>
            <a:ext cx="19464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65450" y="3075303"/>
            <a:ext cx="14048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04733" y="3471543"/>
            <a:ext cx="30510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c.;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47533" y="38478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04733" y="3867783"/>
            <a:ext cx="107988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47159" y="386778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51133" y="3867783"/>
            <a:ext cx="13692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89159" y="3867783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04018" y="3867783"/>
            <a:ext cx="14750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47067" y="3867783"/>
            <a:ext cx="19124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127501" y="386778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95464" y="4264023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38266" y="4264023"/>
            <a:ext cx="13579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07235" y="4264023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33447" y="4264023"/>
            <a:ext cx="11215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odel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66589" y="426402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95403" y="4264023"/>
            <a:ext cx="1872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04733" y="4660263"/>
            <a:ext cx="51925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95474" y="4660263"/>
            <a:ext cx="17650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7533" y="50365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04733" y="5056502"/>
            <a:ext cx="76646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04733" y="5452742"/>
            <a:ext cx="14190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21847" y="545274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1560" y="5452742"/>
            <a:ext cx="12186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6763" y="5452742"/>
            <a:ext cx="902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78554" y="5452742"/>
            <a:ext cx="10473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24552" y="5452742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2547" y="5452742"/>
            <a:ext cx="17542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04733" y="5848982"/>
            <a:ext cx="83631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29757" y="5848982"/>
            <a:ext cx="77721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86449" marR="21119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9870" y="5848982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6877" y="5848982"/>
            <a:ext cx="6247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1852" y="584898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6240" y="5848982"/>
            <a:ext cx="10576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2654" y="5848982"/>
            <a:ext cx="14389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79611" y="584898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10181" y="5848982"/>
            <a:ext cx="10576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9462" y="6245222"/>
            <a:ext cx="23041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3610" y="624522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0883" y="6245222"/>
            <a:ext cx="21944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idor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25086" y="624522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04733" y="6641462"/>
            <a:ext cx="21798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1541" y="21028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68740" y="2122804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57004" y="2122804"/>
            <a:ext cx="21710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54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87680" y="2122804"/>
            <a:ext cx="7206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65616" y="2122804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71501" y="2122804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60023" y="2122804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16039" y="2122804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11168" y="2122804"/>
            <a:ext cx="8198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68740" y="2519043"/>
            <a:ext cx="19326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89232" y="2519043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60889" y="2519043"/>
            <a:ext cx="19398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88580" y="2519043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72028" y="2519043"/>
            <a:ext cx="16200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15746" y="2519043"/>
            <a:ext cx="41669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379" marR="122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68740" y="2915283"/>
            <a:ext cx="12104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20340" y="2915283"/>
            <a:ext cx="7540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15927" y="2915283"/>
            <a:ext cx="1231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88695" y="2915283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27170" y="2915283"/>
            <a:ext cx="214687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27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8740" y="3311523"/>
            <a:ext cx="25752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46171" y="3311523"/>
            <a:ext cx="21798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1541" y="368781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43416" y="3707763"/>
            <a:ext cx="5318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88082" y="3707763"/>
            <a:ext cx="17968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ui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12733" y="3707763"/>
            <a:ext cx="41992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3254" marR="969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93919" marR="443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8740" y="4104003"/>
            <a:ext cx="13160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45140" y="4104003"/>
            <a:ext cx="20754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85198" y="4104003"/>
            <a:ext cx="10546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04407" y="410400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04979" y="4104003"/>
            <a:ext cx="98080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58715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8740" y="4500243"/>
            <a:ext cx="2366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3721" y="450024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2223" y="4500243"/>
            <a:ext cx="2198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99446" y="450024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8740" y="4896483"/>
            <a:ext cx="5054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uíd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541" y="52727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8740" y="5292722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0235" y="5292722"/>
            <a:ext cx="19922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7906" y="5292722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5092" y="5292722"/>
            <a:ext cx="11255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6113" y="5292722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08382" y="529272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4671" y="5292722"/>
            <a:ext cx="1948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8740" y="5688962"/>
            <a:ext cx="766412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5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53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52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ui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53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169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1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1541" y="192454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8740" y="1944496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29508" y="1944496"/>
            <a:ext cx="9571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15006" y="1944496"/>
            <a:ext cx="20578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ô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02755" y="1944496"/>
            <a:ext cx="153018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61685" marR="111427" algn="ctr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87142" y="1944496"/>
            <a:ext cx="15956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2670" y="194449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8740" y="2340736"/>
            <a:ext cx="13497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3635" y="2340736"/>
            <a:ext cx="11930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21805" y="2340736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1471" y="234073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75358" y="2340736"/>
            <a:ext cx="1355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8740" y="2736975"/>
            <a:ext cx="7664090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de-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1541" y="350950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8740" y="3905748"/>
            <a:ext cx="795968" cy="1961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8096" marR="287117" algn="ctr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318096" marR="287117" algn="ctr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318096" marR="287117" algn="ctr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312669" marR="281690" algn="ctr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1725"/>
              </a:lnSpc>
              <a:spcBef>
                <a:spcPts val="90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8840" y="3925695"/>
            <a:ext cx="1661960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4971" y="3925695"/>
            <a:ext cx="2974637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1541" y="549070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0407" y="5510654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6872" y="5510654"/>
            <a:ext cx="620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7347" y="551065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8179" y="5510654"/>
            <a:ext cx="19958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6350" y="5510654"/>
            <a:ext cx="18736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1298" y="5510654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8740" y="5906894"/>
            <a:ext cx="766426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  <a:p>
            <a:pPr marL="12700" marR="3252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692928" y="938007"/>
            <a:ext cx="232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endParaRPr sz="4400" dirty="0">
              <a:latin typeface="Berlin Sans FB"/>
              <a:cs typeface="Berlin Sans FB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682625"/>
            <a:ext cx="72675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1541" y="18666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68740" y="188658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18335" y="1886584"/>
            <a:ext cx="16270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20202" y="1886584"/>
            <a:ext cx="12185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12095" y="1886584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95375" y="1886584"/>
            <a:ext cx="11300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99918" y="188658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14308" y="1886584"/>
            <a:ext cx="16171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68740" y="2282824"/>
            <a:ext cx="766336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2178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1541" y="34515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68740" y="3471543"/>
            <a:ext cx="7535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3105" y="3471543"/>
            <a:ext cx="28767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21833" y="347154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72468" y="3471543"/>
            <a:ext cx="522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05915" y="3471543"/>
            <a:ext cx="1806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24792" y="3471543"/>
            <a:ext cx="9067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68740" y="3867783"/>
            <a:ext cx="1633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3289" y="3867783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1008" y="3867783"/>
            <a:ext cx="14584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0287" y="3867783"/>
            <a:ext cx="12065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77722" y="386778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85785" y="3867783"/>
            <a:ext cx="1447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8740" y="4264023"/>
            <a:ext cx="766197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87375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e-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1541" y="464031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8740" y="5056502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68442" y="5056502"/>
            <a:ext cx="12279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59896" y="5056502"/>
            <a:ext cx="24655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8859" y="5056502"/>
            <a:ext cx="16436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5353" y="5056502"/>
            <a:ext cx="8378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8740" y="5452742"/>
            <a:ext cx="38807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1541" y="58290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3416" y="5848982"/>
            <a:ext cx="7535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1309" y="5848982"/>
            <a:ext cx="20577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3468" y="584898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9219" y="5848982"/>
            <a:ext cx="8608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“lin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3889" y="5848982"/>
            <a:ext cx="28186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8740" y="6245222"/>
            <a:ext cx="766223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025331" y="938007"/>
            <a:ext cx="3997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is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2928" y="938007"/>
            <a:ext cx="232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33495" y="938007"/>
            <a:ext cx="232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77058" y="938007"/>
            <a:ext cx="75084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511175"/>
            <a:ext cx="7038975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11541" y="16685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68740" y="1688464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45079" y="1688464"/>
            <a:ext cx="11407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63910" y="1688464"/>
            <a:ext cx="9058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47347" y="1688464"/>
            <a:ext cx="29446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54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54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369500" y="1688464"/>
            <a:ext cx="15514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999017" y="1688464"/>
            <a:ext cx="4312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68740" y="2084704"/>
            <a:ext cx="76663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óri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2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2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68740" y="2480944"/>
            <a:ext cx="8245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01814" y="248094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50672" y="2480944"/>
            <a:ext cx="18857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42291" y="2480944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73787" y="2480944"/>
            <a:ext cx="3159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68740" y="2877183"/>
            <a:ext cx="41471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1541" y="325347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68740" y="3273423"/>
            <a:ext cx="5431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49871" y="3273423"/>
            <a:ext cx="9227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12196" y="3273423"/>
            <a:ext cx="14308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83624" y="3273423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34187" y="3273423"/>
            <a:ext cx="9898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64056" y="327342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44917" y="3273423"/>
            <a:ext cx="1528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913667" y="3273423"/>
            <a:ext cx="519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68740" y="3669663"/>
            <a:ext cx="1125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88045" y="366966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0096" y="3669663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79095" y="3669663"/>
            <a:ext cx="7206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93023" y="3669663"/>
            <a:ext cx="17361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23948" y="3669663"/>
            <a:ext cx="22076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8740" y="4065903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39884" y="4065903"/>
            <a:ext cx="9167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69759" y="406590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3188" y="4065903"/>
            <a:ext cx="1537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74292" y="4065903"/>
            <a:ext cx="11427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30167" y="4065903"/>
            <a:ext cx="5485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91855" y="4065903"/>
            <a:ext cx="19414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8740" y="4462143"/>
            <a:ext cx="766427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7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7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c.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1541" y="48384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8740" y="5254622"/>
            <a:ext cx="552923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07479" y="5254622"/>
            <a:ext cx="21230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1541" y="60271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8740" y="6047102"/>
            <a:ext cx="2363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1917" y="6047102"/>
            <a:ext cx="16858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0836" y="6047102"/>
            <a:ext cx="78312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34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89535" y="6047102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0782" y="6047102"/>
            <a:ext cx="12174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85406" y="6047102"/>
            <a:ext cx="5115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4214" y="6047102"/>
            <a:ext cx="1186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8740" y="6443342"/>
            <a:ext cx="212832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“h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6000" y="6443342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3708" y="6443342"/>
            <a:ext cx="18175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6173" y="644334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21419" y="6443342"/>
            <a:ext cx="11249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2121" y="6443342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18139" y="2118359"/>
            <a:ext cx="7670291" cy="4956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1311541" y="938007"/>
            <a:ext cx="68163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endendo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-14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di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tr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bu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i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çã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.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47528" y="18666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04727" y="1886584"/>
            <a:ext cx="7665100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5" marR="1192">
              <a:lnSpc>
                <a:spcPts val="3120"/>
              </a:lnSpc>
              <a:spcBef>
                <a:spcPts val="18"/>
              </a:spcBef>
            </a:pPr>
            <a:r>
              <a:rPr sz="3900" b="1" i="1" spc="-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5" marR="1092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0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9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5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47533" y="34515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4733" y="3471543"/>
            <a:ext cx="9381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14719" y="347154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26314" y="3471543"/>
            <a:ext cx="11805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osof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78630" y="3471543"/>
            <a:ext cx="29587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07326" y="3471543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52451" y="3471543"/>
            <a:ext cx="7168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04733" y="3867783"/>
            <a:ext cx="766237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úni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7533" y="464031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04733" y="4660263"/>
            <a:ext cx="16861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7830" y="4660263"/>
            <a:ext cx="14137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9193" y="4660263"/>
            <a:ext cx="12408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88166" y="4660263"/>
            <a:ext cx="2882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04733" y="5056502"/>
            <a:ext cx="21056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dê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1857" y="505650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2865" y="5056502"/>
            <a:ext cx="13534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48097" y="5056502"/>
            <a:ext cx="14877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59583" y="5056502"/>
            <a:ext cx="13162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95546" y="5056502"/>
            <a:ext cx="3741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04733" y="5452742"/>
            <a:ext cx="65565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7533" y="58290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4733" y="5848982"/>
            <a:ext cx="179686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bin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5604" y="5848982"/>
            <a:ext cx="13504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0027" y="5848982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3287" y="5848982"/>
            <a:ext cx="11549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70671" y="5848982"/>
            <a:ext cx="10422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674" y="5848982"/>
            <a:ext cx="46822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870" algn="ctr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49820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8981" y="6245222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9811" y="6245222"/>
            <a:ext cx="9942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6422" y="6245222"/>
            <a:ext cx="10284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577630" y="6245222"/>
            <a:ext cx="2220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748</Words>
  <Application>Microsoft Office PowerPoint</Application>
  <PresentationFormat>Personalizar</PresentationFormat>
  <Paragraphs>352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</cp:revision>
  <dcterms:modified xsi:type="dcterms:W3CDTF">2014-08-21T14:04:54Z</dcterms:modified>
</cp:coreProperties>
</file>