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0693400" cy="7556500"/>
  <p:notesSz cx="10693400" cy="7556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2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 txBox="1"/>
          <p:nvPr/>
        </p:nvSpPr>
        <p:spPr>
          <a:xfrm>
            <a:off x="1311541" y="938007"/>
            <a:ext cx="68163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endendo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-14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di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tr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bu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çã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11541" y="186206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68740" y="1882012"/>
            <a:ext cx="874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11589" y="1882012"/>
            <a:ext cx="3221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00005" y="1882012"/>
            <a:ext cx="9756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42209" y="1882012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94637" y="1882012"/>
            <a:ext cx="12555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05915" y="1882012"/>
            <a:ext cx="200973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555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uíd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22342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744504" y="1882012"/>
            <a:ext cx="68844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420" marR="13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68740" y="2278252"/>
            <a:ext cx="19325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52510" y="2278252"/>
            <a:ext cx="19281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933362" y="2278252"/>
            <a:ext cx="522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68740" y="2674491"/>
            <a:ext cx="766394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oj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11541" y="344702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68740" y="3466971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14930" y="3466971"/>
            <a:ext cx="19958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81846" y="3466971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92832" y="3466971"/>
            <a:ext cx="17398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02176" y="3466971"/>
            <a:ext cx="10104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883249" y="3466971"/>
            <a:ext cx="5485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68740" y="3863211"/>
            <a:ext cx="766415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1541" y="463574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43416" y="4655691"/>
            <a:ext cx="4470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Há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28794" y="4655691"/>
            <a:ext cx="26103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78155" y="4655691"/>
            <a:ext cx="20294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7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45553" y="4655691"/>
            <a:ext cx="20865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68740" y="5051930"/>
            <a:ext cx="8724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30702" y="505193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61271" y="5051930"/>
            <a:ext cx="7762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27018" y="5051930"/>
            <a:ext cx="18109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28178" y="5051930"/>
            <a:ext cx="10725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91009" y="5051930"/>
            <a:ext cx="5470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28306" y="5051930"/>
            <a:ext cx="14751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92252" y="505193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8740" y="5448170"/>
            <a:ext cx="71426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ag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1541" y="582446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8740" y="5844410"/>
            <a:ext cx="16516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90504" y="5844410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77814" y="5844410"/>
            <a:ext cx="19238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71197" y="5844410"/>
            <a:ext cx="23471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opl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89977" y="584441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8740" y="6240650"/>
            <a:ext cx="69388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omun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80623" y="2260091"/>
            <a:ext cx="6056375" cy="47777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311541" y="938007"/>
            <a:ext cx="68163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endendo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-14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di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tr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bu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çã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bject 63"/>
          <p:cNvSpPr txBox="1"/>
          <p:nvPr/>
        </p:nvSpPr>
        <p:spPr>
          <a:xfrm>
            <a:off x="1311541" y="938007"/>
            <a:ext cx="68163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endendo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-14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di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tr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bu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çã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247528" y="186663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704727" y="1886584"/>
            <a:ext cx="4501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291206" y="1886584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948311" y="1886584"/>
            <a:ext cx="8762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62004" y="1886584"/>
            <a:ext cx="8337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934290" y="1886584"/>
            <a:ext cx="15705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642309" y="1886584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149940" y="1886584"/>
            <a:ext cx="18448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131726" y="188658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04727" y="2282824"/>
            <a:ext cx="17321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56903" y="2282824"/>
            <a:ext cx="12533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931742" y="2282824"/>
            <a:ext cx="1046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97546" y="2282824"/>
            <a:ext cx="13318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550162" y="2282824"/>
            <a:ext cx="8776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545961" y="2282824"/>
            <a:ext cx="8222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704733" y="2679063"/>
            <a:ext cx="76612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spa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ê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1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1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18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04733" y="3075303"/>
            <a:ext cx="14847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91902" y="3075303"/>
            <a:ext cx="8347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27595" y="3075303"/>
            <a:ext cx="15890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918570" y="3075303"/>
            <a:ext cx="19464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965450" y="3075303"/>
            <a:ext cx="14048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04733" y="3471543"/>
            <a:ext cx="30510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c.;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47533" y="38478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04733" y="3867783"/>
            <a:ext cx="107988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747159" y="386778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51133" y="3867783"/>
            <a:ext cx="13692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689159" y="3867783"/>
            <a:ext cx="547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04018" y="3867783"/>
            <a:ext cx="14750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47067" y="3867783"/>
            <a:ext cx="19124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127501" y="386778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95464" y="4264023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38266" y="4264023"/>
            <a:ext cx="13579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907235" y="4264023"/>
            <a:ext cx="7153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33447" y="4264023"/>
            <a:ext cx="11215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odel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66589" y="426402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495403" y="4264023"/>
            <a:ext cx="1872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04733" y="4660263"/>
            <a:ext cx="51925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95474" y="4660263"/>
            <a:ext cx="17650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7533" y="503655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04733" y="5056502"/>
            <a:ext cx="76646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04733" y="5452742"/>
            <a:ext cx="14190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ebe</a:t>
            </a:r>
            <a:r>
              <a:rPr sz="3900" b="1" spc="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21847" y="545274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61560" y="5452742"/>
            <a:ext cx="12186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0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76763" y="5452742"/>
            <a:ext cx="9023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78554" y="5452742"/>
            <a:ext cx="10473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24552" y="5452742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12547" y="5452742"/>
            <a:ext cx="17542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04733" y="5848982"/>
            <a:ext cx="83631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29757" y="5848982"/>
            <a:ext cx="777214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86449" marR="21119"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19870" y="5848982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06877" y="5848982"/>
            <a:ext cx="6247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21852" y="5848982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06240" y="5848982"/>
            <a:ext cx="10576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2654" y="5848982"/>
            <a:ext cx="14389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79611" y="584898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10181" y="5848982"/>
            <a:ext cx="10576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9462" y="6245222"/>
            <a:ext cx="23041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13610" y="624522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0883" y="6245222"/>
            <a:ext cx="21944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idor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cli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25086" y="624522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04733" y="6641462"/>
            <a:ext cx="21798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 txBox="1"/>
          <p:nvPr/>
        </p:nvSpPr>
        <p:spPr>
          <a:xfrm>
            <a:off x="1311541" y="938007"/>
            <a:ext cx="68163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endendo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-14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di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tr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bu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çã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11541" y="210285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68740" y="2122804"/>
            <a:ext cx="4308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357004" y="2122804"/>
            <a:ext cx="21710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del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54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87680" y="2122804"/>
            <a:ext cx="7206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565616" y="2122804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71501" y="2122804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860023" y="2122804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616039" y="2122804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611168" y="2122804"/>
            <a:ext cx="8198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68740" y="2519043"/>
            <a:ext cx="19326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89232" y="2519043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60889" y="2519043"/>
            <a:ext cx="19398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588580" y="2519043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372028" y="2519043"/>
            <a:ext cx="16200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015746" y="2519043"/>
            <a:ext cx="416694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379" marR="122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68740" y="2915283"/>
            <a:ext cx="12104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20340" y="2915283"/>
            <a:ext cx="7540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15927" y="2915283"/>
            <a:ext cx="12310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88695" y="2915283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527170" y="2915283"/>
            <a:ext cx="214687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5627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68740" y="3311523"/>
            <a:ext cx="25752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46171" y="3311523"/>
            <a:ext cx="21798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1541" y="368781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43416" y="3707763"/>
            <a:ext cx="53187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88082" y="3707763"/>
            <a:ext cx="17968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ui</a:t>
            </a:r>
            <a:r>
              <a:rPr sz="3900" b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12733" y="3707763"/>
            <a:ext cx="41992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3254" marR="969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93919" marR="443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8740" y="4104003"/>
            <a:ext cx="13160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45140" y="4104003"/>
            <a:ext cx="20754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85198" y="4104003"/>
            <a:ext cx="10546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04407" y="410400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04979" y="4104003"/>
            <a:ext cx="98080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58715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8740" y="4500243"/>
            <a:ext cx="23665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3721" y="450024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92223" y="4500243"/>
            <a:ext cx="21980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99446" y="450024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8740" y="4896483"/>
            <a:ext cx="50547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uíd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1541" y="527277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8740" y="5292722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80235" y="5292722"/>
            <a:ext cx="19922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7906" y="5292722"/>
            <a:ext cx="4309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5092" y="5292722"/>
            <a:ext cx="11255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36113" y="5292722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08382" y="529272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84671" y="5292722"/>
            <a:ext cx="19484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8740" y="5688962"/>
            <a:ext cx="7664128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5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53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52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ui</a:t>
            </a:r>
            <a:r>
              <a:rPr sz="3900" b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53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169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r>
              <a:rPr sz="3900" b="1" spc="1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1311541" y="938007"/>
            <a:ext cx="68163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endendo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-14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di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tr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bu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çã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11541" y="192454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68740" y="1944496"/>
            <a:ext cx="4308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29508" y="1944496"/>
            <a:ext cx="9571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15006" y="1944496"/>
            <a:ext cx="20578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ô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02755" y="1944496"/>
            <a:ext cx="153018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61685" marR="111427" algn="ctr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287142" y="1944496"/>
            <a:ext cx="15956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12670" y="194449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8740" y="2340736"/>
            <a:ext cx="13497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3635" y="2340736"/>
            <a:ext cx="11930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21805" y="2340736"/>
            <a:ext cx="562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51471" y="234073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075358" y="2340736"/>
            <a:ext cx="13550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8740" y="2736975"/>
            <a:ext cx="7664090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de-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1541" y="350950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68740" y="3905748"/>
            <a:ext cx="795968" cy="1961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8096" marR="287117" algn="ctr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318096" marR="287117" algn="ctr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318096" marR="287117" algn="ctr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312669" marR="281690" algn="ctr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algn="ctr">
              <a:lnSpc>
                <a:spcPct val="101725"/>
              </a:lnSpc>
              <a:spcBef>
                <a:spcPts val="90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68840" y="3925695"/>
            <a:ext cx="1661960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34971" y="3925695"/>
            <a:ext cx="2974637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1541" y="549070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30407" y="5510654"/>
            <a:ext cx="7153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6872" y="5510654"/>
            <a:ext cx="6200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47347" y="5510654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8179" y="5510654"/>
            <a:ext cx="19958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46350" y="5510654"/>
            <a:ext cx="18736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1298" y="5510654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8740" y="5906894"/>
            <a:ext cx="766426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  <a:p>
            <a:pPr marL="12700" marR="3252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692928" y="938007"/>
            <a:ext cx="232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endParaRPr sz="4400" dirty="0">
              <a:latin typeface="Berlin Sans FB"/>
              <a:cs typeface="Berlin Sans FB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682625"/>
            <a:ext cx="7267575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 txBox="1"/>
          <p:nvPr/>
        </p:nvSpPr>
        <p:spPr>
          <a:xfrm>
            <a:off x="1311541" y="938007"/>
            <a:ext cx="68163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endendo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-14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di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tr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bu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çã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11541" y="186663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68740" y="1886584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18335" y="1886584"/>
            <a:ext cx="16270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020202" y="1886584"/>
            <a:ext cx="12185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12095" y="1886584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95375" y="1886584"/>
            <a:ext cx="11300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99918" y="1886584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814308" y="1886584"/>
            <a:ext cx="16171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68740" y="2282824"/>
            <a:ext cx="7663364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 marR="2178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erí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11541" y="34515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68740" y="3471543"/>
            <a:ext cx="7535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33105" y="3471543"/>
            <a:ext cx="28767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21833" y="347154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72468" y="3471543"/>
            <a:ext cx="522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05915" y="3471543"/>
            <a:ext cx="1806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pon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24792" y="3471543"/>
            <a:ext cx="9067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68740" y="3867783"/>
            <a:ext cx="16336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93289" y="3867783"/>
            <a:ext cx="547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31008" y="3867783"/>
            <a:ext cx="14584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80287" y="3867783"/>
            <a:ext cx="12065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77722" y="386778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85785" y="3867783"/>
            <a:ext cx="14474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68740" y="4264023"/>
            <a:ext cx="766197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87375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éri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8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e-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1541" y="464031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8740" y="5056502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68442" y="5056502"/>
            <a:ext cx="12279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59896" y="5056502"/>
            <a:ext cx="24655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88859" y="5056502"/>
            <a:ext cx="16436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95353" y="5056502"/>
            <a:ext cx="8378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8740" y="5452742"/>
            <a:ext cx="38807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OR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1541" y="58290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3416" y="5848982"/>
            <a:ext cx="7535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41309" y="5848982"/>
            <a:ext cx="20577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8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43468" y="5848982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09219" y="5848982"/>
            <a:ext cx="8608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“lin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13889" y="5848982"/>
            <a:ext cx="28186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8740" y="6245222"/>
            <a:ext cx="766223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025331" y="938007"/>
            <a:ext cx="39975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is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92928" y="938007"/>
            <a:ext cx="232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33495" y="938007"/>
            <a:ext cx="232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377058" y="938007"/>
            <a:ext cx="75084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511175"/>
            <a:ext cx="7038975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56"/>
          <p:cNvSpPr txBox="1"/>
          <p:nvPr/>
        </p:nvSpPr>
        <p:spPr>
          <a:xfrm>
            <a:off x="1311541" y="938007"/>
            <a:ext cx="68163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endendo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-14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di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tr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bu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çã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311541" y="16685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768740" y="1688464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145079" y="1688464"/>
            <a:ext cx="11407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363910" y="1688464"/>
            <a:ext cx="9058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347347" y="1688464"/>
            <a:ext cx="29446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54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54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dad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369500" y="1688464"/>
            <a:ext cx="15514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999017" y="1688464"/>
            <a:ext cx="4312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68740" y="2084704"/>
            <a:ext cx="76663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óri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1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1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2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o)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2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768740" y="2480944"/>
            <a:ext cx="8245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01814" y="2480944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50672" y="2480944"/>
            <a:ext cx="18857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042291" y="2480944"/>
            <a:ext cx="11252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273787" y="2480944"/>
            <a:ext cx="3159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68740" y="2877183"/>
            <a:ext cx="41471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11541" y="325347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68740" y="3273423"/>
            <a:ext cx="5431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49871" y="3273423"/>
            <a:ext cx="9227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12196" y="3273423"/>
            <a:ext cx="14308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83624" y="3273423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734187" y="3273423"/>
            <a:ext cx="9898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64056" y="327342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44917" y="3273423"/>
            <a:ext cx="15282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913667" y="3273423"/>
            <a:ext cx="519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68740" y="3669663"/>
            <a:ext cx="11252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88045" y="366966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00096" y="3669663"/>
            <a:ext cx="9857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79095" y="3669663"/>
            <a:ext cx="7206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93023" y="3669663"/>
            <a:ext cx="17361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23948" y="3669663"/>
            <a:ext cx="22076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68740" y="4065903"/>
            <a:ext cx="6579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39884" y="4065903"/>
            <a:ext cx="9167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69759" y="406590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23188" y="4065903"/>
            <a:ext cx="15379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74292" y="4065903"/>
            <a:ext cx="11427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30167" y="4065903"/>
            <a:ext cx="5485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91855" y="4065903"/>
            <a:ext cx="19414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8740" y="4462143"/>
            <a:ext cx="766427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7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7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c.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1541" y="48384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68740" y="5254622"/>
            <a:ext cx="552923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07479" y="5254622"/>
            <a:ext cx="21230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1541" y="602715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8740" y="6047102"/>
            <a:ext cx="2363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51917" y="6047102"/>
            <a:ext cx="16858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60836" y="6047102"/>
            <a:ext cx="78312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6346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89535" y="6047102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0782" y="6047102"/>
            <a:ext cx="12174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85406" y="6047102"/>
            <a:ext cx="5115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44214" y="6047102"/>
            <a:ext cx="1186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8740" y="6443342"/>
            <a:ext cx="212832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“h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16000" y="6443342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3708" y="6443342"/>
            <a:ext cx="18175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16173" y="644334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21419" y="6443342"/>
            <a:ext cx="11249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2121" y="6443342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18139" y="2118359"/>
            <a:ext cx="7670291" cy="4956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311541" y="938007"/>
            <a:ext cx="68163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endendo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-14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di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tr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bu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çã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 txBox="1"/>
          <p:nvPr/>
        </p:nvSpPr>
        <p:spPr>
          <a:xfrm>
            <a:off x="1311541" y="938007"/>
            <a:ext cx="68163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endendo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-14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di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tr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bu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i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çã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.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47528" y="186663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04727" y="1886584"/>
            <a:ext cx="7665100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5" marR="1192">
              <a:lnSpc>
                <a:spcPts val="3120"/>
              </a:lnSpc>
              <a:spcBef>
                <a:spcPts val="18"/>
              </a:spcBef>
            </a:pPr>
            <a:r>
              <a:rPr sz="3900" b="1" i="1" spc="-19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5" marR="1092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8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0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48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8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8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5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47533" y="34515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04733" y="3471543"/>
            <a:ext cx="9381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14719" y="347154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26314" y="3471543"/>
            <a:ext cx="11805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osof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78630" y="3471543"/>
            <a:ext cx="29587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75" baseline="3150" dirty="0" smtClean="0">
                <a:solidFill>
                  <a:srgbClr val="4E81BD"/>
                </a:solidFill>
                <a:latin typeface="Calibri"/>
                <a:cs typeface="Calibri"/>
              </a:rPr>
              <a:t>/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707326" y="3471543"/>
            <a:ext cx="7737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652451" y="3471543"/>
            <a:ext cx="7168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04733" y="3867783"/>
            <a:ext cx="766237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úni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7533" y="464031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04733" y="4660263"/>
            <a:ext cx="16861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37830" y="4660263"/>
            <a:ext cx="14137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99193" y="4660263"/>
            <a:ext cx="12408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88166" y="4660263"/>
            <a:ext cx="28824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04733" y="5056502"/>
            <a:ext cx="21056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dê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31857" y="505650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72865" y="5056502"/>
            <a:ext cx="135349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48097" y="5056502"/>
            <a:ext cx="14877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59583" y="5056502"/>
            <a:ext cx="13162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95546" y="5056502"/>
            <a:ext cx="3741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04733" y="5452742"/>
            <a:ext cx="65565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47533" y="58290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04733" y="5848982"/>
            <a:ext cx="1796864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bin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65604" y="5848982"/>
            <a:ext cx="13504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80027" y="5848982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53287" y="5848982"/>
            <a:ext cx="11549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70671" y="5848982"/>
            <a:ext cx="10422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6674" y="5848982"/>
            <a:ext cx="46822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870" algn="ctr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49820"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8981" y="6245222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9811" y="6245222"/>
            <a:ext cx="9942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96422" y="6245222"/>
            <a:ext cx="10284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577630" y="6245222"/>
            <a:ext cx="2220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748</Words>
  <Application>Microsoft Office PowerPoint</Application>
  <PresentationFormat>Personalizar</PresentationFormat>
  <Paragraphs>352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2</cp:revision>
  <dcterms:modified xsi:type="dcterms:W3CDTF">2014-08-21T14:04:54Z</dcterms:modified>
</cp:coreProperties>
</file>