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10017" y="183006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67216" y="1850008"/>
            <a:ext cx="76655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67216" y="2246248"/>
            <a:ext cx="547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76141" y="2246248"/>
            <a:ext cx="7926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32199" y="2246248"/>
            <a:ext cx="14794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73594" y="2246248"/>
            <a:ext cx="7675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endParaRPr sz="2600" dirty="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02293" y="2246248"/>
            <a:ext cx="6039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67608" y="2246248"/>
            <a:ext cx="968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96958" y="2246248"/>
            <a:ext cx="11362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195536" y="224624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67216" y="2642487"/>
            <a:ext cx="766521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10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34150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67216" y="3434967"/>
            <a:ext cx="430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45914" y="3434967"/>
            <a:ext cx="1348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42114" y="3434967"/>
            <a:ext cx="94280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67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32744" y="3434967"/>
            <a:ext cx="11867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67306" y="3434967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05237" y="3434967"/>
            <a:ext cx="16242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7216" y="3831207"/>
            <a:ext cx="232244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42998" y="3831207"/>
            <a:ext cx="12704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22586" y="3831207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53614" y="3831207"/>
            <a:ext cx="991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56115" y="383120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08604" y="3831207"/>
            <a:ext cx="522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52495" y="4227447"/>
            <a:ext cx="52787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4623687"/>
            <a:ext cx="495738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 dirty="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95294" y="4623687"/>
            <a:ext cx="26359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0017" y="53962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7216" y="5416166"/>
            <a:ext cx="6816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9087" y="5416166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07251" y="5416166"/>
            <a:ext cx="5928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82628" y="5416166"/>
            <a:ext cx="9325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5474" y="5416166"/>
            <a:ext cx="15345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0988" y="541616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812406"/>
            <a:ext cx="49618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/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8731" y="5812406"/>
            <a:ext cx="26729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055" y="6208646"/>
            <a:ext cx="766426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865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23101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7216" y="2330068"/>
            <a:ext cx="49177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85089" y="2330068"/>
            <a:ext cx="18875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66932" y="3122547"/>
            <a:ext cx="26057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0017" y="38950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3915027"/>
            <a:ext cx="7664142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"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"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 marR="212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3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3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36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ir</a:t>
            </a:r>
            <a:r>
              <a:rPr sz="3900" b="1" i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óri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7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u="heavy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i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548004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7216" y="5499986"/>
            <a:ext cx="580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73224" y="5499986"/>
            <a:ext cx="326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24251" y="5499986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8267" y="5499986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0755" y="549998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8075" y="5499986"/>
            <a:ext cx="30030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u="heavy" spc="-1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i="1" u="heavy" spc="-5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gi</a:t>
            </a: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2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65090" y="549998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43175" y="5499986"/>
            <a:ext cx="10875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5896226"/>
            <a:ext cx="50836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LASS</a:t>
            </a:r>
            <a:r>
              <a:rPr sz="3900" b="1" spc="-175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spc="-20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spc="-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14426" y="5621017"/>
            <a:ext cx="2000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10017" y="211200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67216" y="2131948"/>
            <a:ext cx="6104608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54" baseline="10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02992" y="2528187"/>
            <a:ext cx="11097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44355" y="2528187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95916" y="3716907"/>
            <a:ext cx="512288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2604" marR="599158"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“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id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-69" baseline="10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-44" baseline="10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44" baseline="10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-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á</a:t>
            </a:r>
            <a:r>
              <a:rPr sz="3900" b="1" u="heavy" spc="-64" baseline="10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34" baseline="10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!</a:t>
            </a:r>
            <a:r>
              <a:rPr sz="3900" b="1" u="heavy" spc="-189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48856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67216" y="4905627"/>
            <a:ext cx="864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79108" y="4905627"/>
            <a:ext cx="12522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79462" y="4905627"/>
            <a:ext cx="6464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73312" y="4905627"/>
            <a:ext cx="21239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44366" y="4905627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45310" y="4905627"/>
            <a:ext cx="12060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98539" y="4905627"/>
            <a:ext cx="4312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7216" y="5301866"/>
            <a:ext cx="68209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567816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7216" y="5698106"/>
            <a:ext cx="580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4371" y="5698106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21141" y="5698106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76305" y="5698106"/>
            <a:ext cx="5983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9941" y="569810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58471" y="5698106"/>
            <a:ext cx="27982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i="1" u="heavy" spc="-45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u="heavy" spc="-5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i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i="1" u="heavy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22456" y="569810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41689" y="5698106"/>
            <a:ext cx="10890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6094346"/>
            <a:ext cx="50826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LASS</a:t>
            </a:r>
            <a:r>
              <a:rPr sz="3900" b="1" spc="-175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spc="-20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spc="-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05890" y="4234178"/>
            <a:ext cx="727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522048" y="4234178"/>
            <a:ext cx="7566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134687" y="4234178"/>
            <a:ext cx="753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780179" y="4234178"/>
            <a:ext cx="730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207932" y="4234178"/>
            <a:ext cx="7682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534822" y="5819137"/>
            <a:ext cx="2411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887217" y="5819137"/>
            <a:ext cx="2404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93135" y="936483"/>
            <a:ext cx="375510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29044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7216" y="2924427"/>
            <a:ext cx="1116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0954" y="2924427"/>
            <a:ext cx="34218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369696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7216" y="3716907"/>
            <a:ext cx="31085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7" y="3716907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0666" y="3716907"/>
            <a:ext cx="12826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27708" y="3716907"/>
            <a:ext cx="9657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9108" y="3716907"/>
            <a:ext cx="14912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4113147"/>
            <a:ext cx="766459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27179" y="5301866"/>
            <a:ext cx="16851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7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2874142" y="3288791"/>
            <a:ext cx="123443" cy="7620"/>
          </a:xfrm>
          <a:custGeom>
            <a:avLst/>
            <a:gdLst/>
            <a:ahLst/>
            <a:cxnLst/>
            <a:rect l="l" t="t" r="r" b="b"/>
            <a:pathLst>
              <a:path w="123443" h="7620">
                <a:moveTo>
                  <a:pt x="106680" y="1524"/>
                </a:moveTo>
                <a:lnTo>
                  <a:pt x="123443" y="0"/>
                </a:lnTo>
                <a:lnTo>
                  <a:pt x="16764" y="1524"/>
                </a:lnTo>
                <a:lnTo>
                  <a:pt x="0" y="7620"/>
                </a:lnTo>
                <a:lnTo>
                  <a:pt x="89916" y="4572"/>
                </a:lnTo>
                <a:lnTo>
                  <a:pt x="106680" y="152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69926" y="3261359"/>
            <a:ext cx="5353811" cy="2113788"/>
          </a:xfrm>
          <a:custGeom>
            <a:avLst/>
            <a:gdLst/>
            <a:ahLst/>
            <a:cxnLst/>
            <a:rect l="l" t="t" r="r" b="b"/>
            <a:pathLst>
              <a:path w="5353811" h="2113788">
                <a:moveTo>
                  <a:pt x="324612" y="1524"/>
                </a:moveTo>
                <a:lnTo>
                  <a:pt x="306324" y="4572"/>
                </a:lnTo>
                <a:lnTo>
                  <a:pt x="288036" y="7620"/>
                </a:lnTo>
                <a:lnTo>
                  <a:pt x="271271" y="10668"/>
                </a:lnTo>
                <a:lnTo>
                  <a:pt x="252983" y="16764"/>
                </a:lnTo>
                <a:lnTo>
                  <a:pt x="236219" y="21336"/>
                </a:lnTo>
                <a:lnTo>
                  <a:pt x="220980" y="28956"/>
                </a:lnTo>
                <a:lnTo>
                  <a:pt x="327659" y="27432"/>
                </a:lnTo>
                <a:lnTo>
                  <a:pt x="344424" y="25908"/>
                </a:lnTo>
                <a:lnTo>
                  <a:pt x="5009387" y="25907"/>
                </a:lnTo>
                <a:lnTo>
                  <a:pt x="5027676" y="27431"/>
                </a:lnTo>
                <a:lnTo>
                  <a:pt x="5044439" y="28955"/>
                </a:lnTo>
                <a:lnTo>
                  <a:pt x="5061204" y="32003"/>
                </a:lnTo>
                <a:lnTo>
                  <a:pt x="5076443" y="36575"/>
                </a:lnTo>
                <a:lnTo>
                  <a:pt x="5093208" y="39624"/>
                </a:lnTo>
                <a:lnTo>
                  <a:pt x="5108448" y="45719"/>
                </a:lnTo>
                <a:lnTo>
                  <a:pt x="5123687" y="51815"/>
                </a:lnTo>
                <a:lnTo>
                  <a:pt x="5138928" y="57912"/>
                </a:lnTo>
                <a:lnTo>
                  <a:pt x="5152643" y="65531"/>
                </a:lnTo>
                <a:lnTo>
                  <a:pt x="5166359" y="74675"/>
                </a:lnTo>
                <a:lnTo>
                  <a:pt x="5180076" y="82295"/>
                </a:lnTo>
                <a:lnTo>
                  <a:pt x="5193791" y="91439"/>
                </a:lnTo>
                <a:lnTo>
                  <a:pt x="5205983" y="102107"/>
                </a:lnTo>
                <a:lnTo>
                  <a:pt x="5218176" y="112775"/>
                </a:lnTo>
                <a:lnTo>
                  <a:pt x="5230367" y="123443"/>
                </a:lnTo>
                <a:lnTo>
                  <a:pt x="5241035" y="135636"/>
                </a:lnTo>
                <a:lnTo>
                  <a:pt x="5251704" y="147827"/>
                </a:lnTo>
                <a:lnTo>
                  <a:pt x="5260848" y="160019"/>
                </a:lnTo>
                <a:lnTo>
                  <a:pt x="5271515" y="173736"/>
                </a:lnTo>
                <a:lnTo>
                  <a:pt x="5279135" y="187451"/>
                </a:lnTo>
                <a:lnTo>
                  <a:pt x="5288280" y="201167"/>
                </a:lnTo>
                <a:lnTo>
                  <a:pt x="5294376" y="214883"/>
                </a:lnTo>
                <a:lnTo>
                  <a:pt x="5301995" y="230124"/>
                </a:lnTo>
                <a:lnTo>
                  <a:pt x="5308091" y="245363"/>
                </a:lnTo>
                <a:lnTo>
                  <a:pt x="5312663" y="260603"/>
                </a:lnTo>
                <a:lnTo>
                  <a:pt x="5317235" y="277367"/>
                </a:lnTo>
                <a:lnTo>
                  <a:pt x="5321808" y="292607"/>
                </a:lnTo>
                <a:lnTo>
                  <a:pt x="5324856" y="309371"/>
                </a:lnTo>
                <a:lnTo>
                  <a:pt x="5326380" y="326135"/>
                </a:lnTo>
                <a:lnTo>
                  <a:pt x="5327904" y="344424"/>
                </a:lnTo>
                <a:lnTo>
                  <a:pt x="5327904" y="1770888"/>
                </a:lnTo>
                <a:lnTo>
                  <a:pt x="5326380" y="1787652"/>
                </a:lnTo>
                <a:lnTo>
                  <a:pt x="5324856" y="1804415"/>
                </a:lnTo>
                <a:lnTo>
                  <a:pt x="5321808" y="1821179"/>
                </a:lnTo>
                <a:lnTo>
                  <a:pt x="5317235" y="1837943"/>
                </a:lnTo>
                <a:lnTo>
                  <a:pt x="5312663" y="1853183"/>
                </a:lnTo>
                <a:lnTo>
                  <a:pt x="5308091" y="1868423"/>
                </a:lnTo>
                <a:lnTo>
                  <a:pt x="5301995" y="1883664"/>
                </a:lnTo>
                <a:lnTo>
                  <a:pt x="5294376" y="1898903"/>
                </a:lnTo>
                <a:lnTo>
                  <a:pt x="5286756" y="1914143"/>
                </a:lnTo>
                <a:lnTo>
                  <a:pt x="5279135" y="1927859"/>
                </a:lnTo>
                <a:lnTo>
                  <a:pt x="5269991" y="1941576"/>
                </a:lnTo>
                <a:lnTo>
                  <a:pt x="5260848" y="1953767"/>
                </a:lnTo>
                <a:lnTo>
                  <a:pt x="5251704" y="1967483"/>
                </a:lnTo>
                <a:lnTo>
                  <a:pt x="5241035" y="1979676"/>
                </a:lnTo>
                <a:lnTo>
                  <a:pt x="5228843" y="1990343"/>
                </a:lnTo>
                <a:lnTo>
                  <a:pt x="5218176" y="2002535"/>
                </a:lnTo>
                <a:lnTo>
                  <a:pt x="5205983" y="2013203"/>
                </a:lnTo>
                <a:lnTo>
                  <a:pt x="5192267" y="2022347"/>
                </a:lnTo>
                <a:lnTo>
                  <a:pt x="5180076" y="2031491"/>
                </a:lnTo>
                <a:lnTo>
                  <a:pt x="5166359" y="2040635"/>
                </a:lnTo>
                <a:lnTo>
                  <a:pt x="5152643" y="2048255"/>
                </a:lnTo>
                <a:lnTo>
                  <a:pt x="5137404" y="2055876"/>
                </a:lnTo>
                <a:lnTo>
                  <a:pt x="5122163" y="2063495"/>
                </a:lnTo>
                <a:lnTo>
                  <a:pt x="5106924" y="2068067"/>
                </a:lnTo>
                <a:lnTo>
                  <a:pt x="5091683" y="2074164"/>
                </a:lnTo>
                <a:lnTo>
                  <a:pt x="5076443" y="2078735"/>
                </a:lnTo>
                <a:lnTo>
                  <a:pt x="5059680" y="2081783"/>
                </a:lnTo>
                <a:lnTo>
                  <a:pt x="5042915" y="2084831"/>
                </a:lnTo>
                <a:lnTo>
                  <a:pt x="5026152" y="2087879"/>
                </a:lnTo>
                <a:lnTo>
                  <a:pt x="5009387" y="2087879"/>
                </a:lnTo>
                <a:lnTo>
                  <a:pt x="4992624" y="2089403"/>
                </a:lnTo>
                <a:lnTo>
                  <a:pt x="361188" y="2089404"/>
                </a:lnTo>
                <a:lnTo>
                  <a:pt x="344424" y="2087880"/>
                </a:lnTo>
                <a:lnTo>
                  <a:pt x="326136" y="2087880"/>
                </a:lnTo>
                <a:lnTo>
                  <a:pt x="309371" y="2084832"/>
                </a:lnTo>
                <a:lnTo>
                  <a:pt x="292607" y="2081784"/>
                </a:lnTo>
                <a:lnTo>
                  <a:pt x="277368" y="2078736"/>
                </a:lnTo>
                <a:lnTo>
                  <a:pt x="260604" y="2074164"/>
                </a:lnTo>
                <a:lnTo>
                  <a:pt x="245363" y="2068068"/>
                </a:lnTo>
                <a:lnTo>
                  <a:pt x="230124" y="2061972"/>
                </a:lnTo>
                <a:lnTo>
                  <a:pt x="214883" y="2055876"/>
                </a:lnTo>
                <a:lnTo>
                  <a:pt x="201168" y="2048256"/>
                </a:lnTo>
                <a:lnTo>
                  <a:pt x="187451" y="2040636"/>
                </a:lnTo>
                <a:lnTo>
                  <a:pt x="173736" y="2031492"/>
                </a:lnTo>
                <a:lnTo>
                  <a:pt x="160019" y="2022348"/>
                </a:lnTo>
                <a:lnTo>
                  <a:pt x="147827" y="2011680"/>
                </a:lnTo>
                <a:lnTo>
                  <a:pt x="135636" y="2001012"/>
                </a:lnTo>
                <a:lnTo>
                  <a:pt x="123443" y="1990344"/>
                </a:lnTo>
                <a:lnTo>
                  <a:pt x="112775" y="1978152"/>
                </a:lnTo>
                <a:lnTo>
                  <a:pt x="102107" y="1965960"/>
                </a:lnTo>
                <a:lnTo>
                  <a:pt x="91439" y="1953768"/>
                </a:lnTo>
                <a:lnTo>
                  <a:pt x="82295" y="1941576"/>
                </a:lnTo>
                <a:lnTo>
                  <a:pt x="74675" y="1927860"/>
                </a:lnTo>
                <a:lnTo>
                  <a:pt x="65531" y="1912620"/>
                </a:lnTo>
                <a:lnTo>
                  <a:pt x="57912" y="1898904"/>
                </a:lnTo>
                <a:lnTo>
                  <a:pt x="51815" y="1883664"/>
                </a:lnTo>
                <a:lnTo>
                  <a:pt x="45719" y="1868424"/>
                </a:lnTo>
                <a:lnTo>
                  <a:pt x="41148" y="1853184"/>
                </a:lnTo>
                <a:lnTo>
                  <a:pt x="36575" y="1836420"/>
                </a:lnTo>
                <a:lnTo>
                  <a:pt x="32004" y="1821180"/>
                </a:lnTo>
                <a:lnTo>
                  <a:pt x="28956" y="1804416"/>
                </a:lnTo>
                <a:lnTo>
                  <a:pt x="27431" y="1787652"/>
                </a:lnTo>
                <a:lnTo>
                  <a:pt x="25907" y="1770888"/>
                </a:lnTo>
                <a:lnTo>
                  <a:pt x="25907" y="342900"/>
                </a:lnTo>
                <a:lnTo>
                  <a:pt x="27431" y="326136"/>
                </a:lnTo>
                <a:lnTo>
                  <a:pt x="28956" y="309372"/>
                </a:lnTo>
                <a:lnTo>
                  <a:pt x="32004" y="292608"/>
                </a:lnTo>
                <a:lnTo>
                  <a:pt x="36575" y="275844"/>
                </a:lnTo>
                <a:lnTo>
                  <a:pt x="41148" y="260604"/>
                </a:lnTo>
                <a:lnTo>
                  <a:pt x="45719" y="245364"/>
                </a:lnTo>
                <a:lnTo>
                  <a:pt x="51815" y="230124"/>
                </a:lnTo>
                <a:lnTo>
                  <a:pt x="59436" y="214884"/>
                </a:lnTo>
                <a:lnTo>
                  <a:pt x="67056" y="201168"/>
                </a:lnTo>
                <a:lnTo>
                  <a:pt x="74675" y="185928"/>
                </a:lnTo>
                <a:lnTo>
                  <a:pt x="83819" y="172212"/>
                </a:lnTo>
                <a:lnTo>
                  <a:pt x="92963" y="160020"/>
                </a:lnTo>
                <a:lnTo>
                  <a:pt x="102107" y="146304"/>
                </a:lnTo>
                <a:lnTo>
                  <a:pt x="112775" y="135636"/>
                </a:lnTo>
                <a:lnTo>
                  <a:pt x="124968" y="123444"/>
                </a:lnTo>
                <a:lnTo>
                  <a:pt x="135636" y="112776"/>
                </a:lnTo>
                <a:lnTo>
                  <a:pt x="147827" y="102108"/>
                </a:lnTo>
                <a:lnTo>
                  <a:pt x="161544" y="91440"/>
                </a:lnTo>
                <a:lnTo>
                  <a:pt x="173736" y="82296"/>
                </a:lnTo>
                <a:lnTo>
                  <a:pt x="187451" y="73152"/>
                </a:lnTo>
                <a:lnTo>
                  <a:pt x="201168" y="65532"/>
                </a:lnTo>
                <a:lnTo>
                  <a:pt x="216407" y="57912"/>
                </a:lnTo>
                <a:lnTo>
                  <a:pt x="231648" y="51816"/>
                </a:lnTo>
                <a:lnTo>
                  <a:pt x="246887" y="45720"/>
                </a:lnTo>
                <a:lnTo>
                  <a:pt x="262127" y="39624"/>
                </a:lnTo>
                <a:lnTo>
                  <a:pt x="277368" y="35052"/>
                </a:lnTo>
                <a:lnTo>
                  <a:pt x="294131" y="32004"/>
                </a:lnTo>
                <a:lnTo>
                  <a:pt x="204215" y="35052"/>
                </a:lnTo>
                <a:lnTo>
                  <a:pt x="188975" y="44196"/>
                </a:lnTo>
                <a:lnTo>
                  <a:pt x="173736" y="51816"/>
                </a:lnTo>
                <a:lnTo>
                  <a:pt x="158495" y="60960"/>
                </a:lnTo>
                <a:lnTo>
                  <a:pt x="144780" y="71628"/>
                </a:lnTo>
                <a:lnTo>
                  <a:pt x="131063" y="82296"/>
                </a:lnTo>
                <a:lnTo>
                  <a:pt x="118871" y="94488"/>
                </a:lnTo>
                <a:lnTo>
                  <a:pt x="105156" y="105156"/>
                </a:lnTo>
                <a:lnTo>
                  <a:pt x="94487" y="118872"/>
                </a:lnTo>
                <a:lnTo>
                  <a:pt x="82295" y="131064"/>
                </a:lnTo>
                <a:lnTo>
                  <a:pt x="71627" y="144780"/>
                </a:lnTo>
                <a:lnTo>
                  <a:pt x="62483" y="158496"/>
                </a:lnTo>
                <a:lnTo>
                  <a:pt x="51815" y="173736"/>
                </a:lnTo>
                <a:lnTo>
                  <a:pt x="44195" y="188976"/>
                </a:lnTo>
                <a:lnTo>
                  <a:pt x="36575" y="204216"/>
                </a:lnTo>
                <a:lnTo>
                  <a:pt x="28956" y="220980"/>
                </a:lnTo>
                <a:lnTo>
                  <a:pt x="22860" y="236220"/>
                </a:lnTo>
                <a:lnTo>
                  <a:pt x="16763" y="254508"/>
                </a:lnTo>
                <a:lnTo>
                  <a:pt x="12192" y="271272"/>
                </a:lnTo>
                <a:lnTo>
                  <a:pt x="7619" y="288036"/>
                </a:lnTo>
                <a:lnTo>
                  <a:pt x="4571" y="306324"/>
                </a:lnTo>
                <a:lnTo>
                  <a:pt x="1524" y="324612"/>
                </a:lnTo>
                <a:lnTo>
                  <a:pt x="1524" y="342900"/>
                </a:lnTo>
                <a:lnTo>
                  <a:pt x="0" y="361188"/>
                </a:lnTo>
                <a:lnTo>
                  <a:pt x="0" y="1772412"/>
                </a:lnTo>
                <a:lnTo>
                  <a:pt x="1524" y="1790700"/>
                </a:lnTo>
                <a:lnTo>
                  <a:pt x="4571" y="1808988"/>
                </a:lnTo>
                <a:lnTo>
                  <a:pt x="7619" y="1827276"/>
                </a:lnTo>
                <a:lnTo>
                  <a:pt x="12192" y="1844040"/>
                </a:lnTo>
                <a:lnTo>
                  <a:pt x="16763" y="1860804"/>
                </a:lnTo>
                <a:lnTo>
                  <a:pt x="22860" y="1877568"/>
                </a:lnTo>
                <a:lnTo>
                  <a:pt x="28956" y="1894332"/>
                </a:lnTo>
                <a:lnTo>
                  <a:pt x="36575" y="1909572"/>
                </a:lnTo>
                <a:lnTo>
                  <a:pt x="44195" y="1926336"/>
                </a:lnTo>
                <a:lnTo>
                  <a:pt x="53339" y="1941576"/>
                </a:lnTo>
                <a:lnTo>
                  <a:pt x="62483" y="1955292"/>
                </a:lnTo>
                <a:lnTo>
                  <a:pt x="71627" y="1969008"/>
                </a:lnTo>
                <a:lnTo>
                  <a:pt x="82295" y="1982724"/>
                </a:lnTo>
                <a:lnTo>
                  <a:pt x="94487" y="1996440"/>
                </a:lnTo>
                <a:lnTo>
                  <a:pt x="106680" y="2008632"/>
                </a:lnTo>
                <a:lnTo>
                  <a:pt x="118871" y="2020824"/>
                </a:lnTo>
                <a:lnTo>
                  <a:pt x="132587" y="2031492"/>
                </a:lnTo>
                <a:lnTo>
                  <a:pt x="146304" y="2043684"/>
                </a:lnTo>
                <a:lnTo>
                  <a:pt x="160019" y="2052828"/>
                </a:lnTo>
                <a:lnTo>
                  <a:pt x="173736" y="2061972"/>
                </a:lnTo>
                <a:lnTo>
                  <a:pt x="188975" y="2071116"/>
                </a:lnTo>
                <a:lnTo>
                  <a:pt x="205739" y="2078736"/>
                </a:lnTo>
                <a:lnTo>
                  <a:pt x="220980" y="2086356"/>
                </a:lnTo>
                <a:lnTo>
                  <a:pt x="237744" y="2092452"/>
                </a:lnTo>
                <a:lnTo>
                  <a:pt x="254507" y="2098548"/>
                </a:lnTo>
                <a:lnTo>
                  <a:pt x="271271" y="2103120"/>
                </a:lnTo>
                <a:lnTo>
                  <a:pt x="289559" y="2107692"/>
                </a:lnTo>
                <a:lnTo>
                  <a:pt x="306324" y="2110740"/>
                </a:lnTo>
                <a:lnTo>
                  <a:pt x="324612" y="2112264"/>
                </a:lnTo>
                <a:lnTo>
                  <a:pt x="342900" y="2113788"/>
                </a:lnTo>
                <a:lnTo>
                  <a:pt x="5010911" y="2113788"/>
                </a:lnTo>
                <a:lnTo>
                  <a:pt x="5065776" y="2107691"/>
                </a:lnTo>
                <a:lnTo>
                  <a:pt x="5082539" y="2103119"/>
                </a:lnTo>
                <a:lnTo>
                  <a:pt x="5100828" y="2098547"/>
                </a:lnTo>
                <a:lnTo>
                  <a:pt x="5117591" y="2092452"/>
                </a:lnTo>
                <a:lnTo>
                  <a:pt x="5132832" y="2086355"/>
                </a:lnTo>
                <a:lnTo>
                  <a:pt x="5149595" y="2078735"/>
                </a:lnTo>
                <a:lnTo>
                  <a:pt x="5164835" y="2071115"/>
                </a:lnTo>
                <a:lnTo>
                  <a:pt x="5180076" y="2061971"/>
                </a:lnTo>
                <a:lnTo>
                  <a:pt x="5193791" y="2052827"/>
                </a:lnTo>
                <a:lnTo>
                  <a:pt x="5209032" y="2042159"/>
                </a:lnTo>
                <a:lnTo>
                  <a:pt x="5222748" y="2031491"/>
                </a:lnTo>
                <a:lnTo>
                  <a:pt x="5234939" y="2020823"/>
                </a:lnTo>
                <a:lnTo>
                  <a:pt x="5248656" y="2008631"/>
                </a:lnTo>
                <a:lnTo>
                  <a:pt x="5259324" y="1996439"/>
                </a:lnTo>
                <a:lnTo>
                  <a:pt x="5271515" y="1982723"/>
                </a:lnTo>
                <a:lnTo>
                  <a:pt x="5282183" y="1969007"/>
                </a:lnTo>
                <a:lnTo>
                  <a:pt x="5291328" y="1955291"/>
                </a:lnTo>
                <a:lnTo>
                  <a:pt x="5301995" y="1940052"/>
                </a:lnTo>
                <a:lnTo>
                  <a:pt x="5309615" y="1924811"/>
                </a:lnTo>
                <a:lnTo>
                  <a:pt x="5317235" y="1909571"/>
                </a:lnTo>
                <a:lnTo>
                  <a:pt x="5324856" y="1894331"/>
                </a:lnTo>
                <a:lnTo>
                  <a:pt x="5330952" y="1877567"/>
                </a:lnTo>
                <a:lnTo>
                  <a:pt x="5337048" y="1860803"/>
                </a:lnTo>
                <a:lnTo>
                  <a:pt x="5341619" y="1844039"/>
                </a:lnTo>
                <a:lnTo>
                  <a:pt x="5346191" y="1825752"/>
                </a:lnTo>
                <a:lnTo>
                  <a:pt x="5349239" y="1807464"/>
                </a:lnTo>
                <a:lnTo>
                  <a:pt x="5352287" y="1790700"/>
                </a:lnTo>
                <a:lnTo>
                  <a:pt x="5352287" y="1772412"/>
                </a:lnTo>
                <a:lnTo>
                  <a:pt x="5353811" y="1754123"/>
                </a:lnTo>
                <a:lnTo>
                  <a:pt x="5353811" y="359663"/>
                </a:lnTo>
                <a:lnTo>
                  <a:pt x="5352287" y="341375"/>
                </a:lnTo>
                <a:lnTo>
                  <a:pt x="5352287" y="323088"/>
                </a:lnTo>
                <a:lnTo>
                  <a:pt x="5349239" y="304800"/>
                </a:lnTo>
                <a:lnTo>
                  <a:pt x="5346191" y="288035"/>
                </a:lnTo>
                <a:lnTo>
                  <a:pt x="5341619" y="269747"/>
                </a:lnTo>
                <a:lnTo>
                  <a:pt x="5337048" y="252983"/>
                </a:lnTo>
                <a:lnTo>
                  <a:pt x="5330952" y="236219"/>
                </a:lnTo>
                <a:lnTo>
                  <a:pt x="5324856" y="219455"/>
                </a:lnTo>
                <a:lnTo>
                  <a:pt x="5317235" y="204215"/>
                </a:lnTo>
                <a:lnTo>
                  <a:pt x="5309615" y="188975"/>
                </a:lnTo>
                <a:lnTo>
                  <a:pt x="5300471" y="173736"/>
                </a:lnTo>
                <a:lnTo>
                  <a:pt x="5291328" y="158495"/>
                </a:lnTo>
                <a:lnTo>
                  <a:pt x="5282183" y="144779"/>
                </a:lnTo>
                <a:lnTo>
                  <a:pt x="5271515" y="131063"/>
                </a:lnTo>
                <a:lnTo>
                  <a:pt x="5259324" y="117347"/>
                </a:lnTo>
                <a:lnTo>
                  <a:pt x="5247132" y="105155"/>
                </a:lnTo>
                <a:lnTo>
                  <a:pt x="5234939" y="92963"/>
                </a:lnTo>
                <a:lnTo>
                  <a:pt x="5221224" y="82295"/>
                </a:lnTo>
                <a:lnTo>
                  <a:pt x="5207508" y="71627"/>
                </a:lnTo>
                <a:lnTo>
                  <a:pt x="5193791" y="60959"/>
                </a:lnTo>
                <a:lnTo>
                  <a:pt x="5180076" y="51815"/>
                </a:lnTo>
                <a:lnTo>
                  <a:pt x="5164835" y="42671"/>
                </a:lnTo>
                <a:lnTo>
                  <a:pt x="5148071" y="35051"/>
                </a:lnTo>
                <a:lnTo>
                  <a:pt x="5132832" y="27431"/>
                </a:lnTo>
                <a:lnTo>
                  <a:pt x="5116067" y="21336"/>
                </a:lnTo>
                <a:lnTo>
                  <a:pt x="5099304" y="15239"/>
                </a:lnTo>
                <a:lnTo>
                  <a:pt x="5082539" y="10667"/>
                </a:lnTo>
                <a:lnTo>
                  <a:pt x="5064252" y="7619"/>
                </a:lnTo>
                <a:lnTo>
                  <a:pt x="5047487" y="4571"/>
                </a:lnTo>
                <a:lnTo>
                  <a:pt x="5029200" y="1524"/>
                </a:lnTo>
                <a:lnTo>
                  <a:pt x="5010911" y="0"/>
                </a:lnTo>
                <a:lnTo>
                  <a:pt x="342900" y="0"/>
                </a:lnTo>
                <a:lnTo>
                  <a:pt x="324612" y="152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8871" y="936483"/>
            <a:ext cx="229937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2472" y="3320667"/>
            <a:ext cx="5139991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7064" marR="1763846"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310476" marR="106321" algn="ctr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15085" y="4113147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28860" y="4509387"/>
            <a:ext cx="525718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7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7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75424" marR="299006" algn="ctr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0017" y="2226301"/>
            <a:ext cx="190753" cy="43185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7216" y="2246248"/>
            <a:ext cx="5898825" cy="31297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10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5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7890" y="2246248"/>
            <a:ext cx="7302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416166"/>
            <a:ext cx="921516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8039" y="5416166"/>
            <a:ext cx="25279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41156" y="5416166"/>
            <a:ext cx="4695826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ai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1891162" y="5074920"/>
            <a:ext cx="7316724" cy="1566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71350" y="5055107"/>
            <a:ext cx="7354823" cy="1604772"/>
          </a:xfrm>
          <a:custGeom>
            <a:avLst/>
            <a:gdLst/>
            <a:ahLst/>
            <a:cxnLst/>
            <a:rect l="l" t="t" r="r" b="b"/>
            <a:pathLst>
              <a:path w="7354823" h="1604772">
                <a:moveTo>
                  <a:pt x="9143" y="0"/>
                </a:moveTo>
                <a:lnTo>
                  <a:pt x="4571" y="0"/>
                </a:lnTo>
                <a:lnTo>
                  <a:pt x="0" y="4572"/>
                </a:lnTo>
                <a:lnTo>
                  <a:pt x="0" y="1595628"/>
                </a:lnTo>
                <a:lnTo>
                  <a:pt x="9143" y="19812"/>
                </a:lnTo>
                <a:lnTo>
                  <a:pt x="7336535" y="19811"/>
                </a:lnTo>
                <a:lnTo>
                  <a:pt x="7336535" y="1595628"/>
                </a:lnTo>
                <a:lnTo>
                  <a:pt x="0" y="1600200"/>
                </a:lnTo>
                <a:lnTo>
                  <a:pt x="4571" y="1604772"/>
                </a:lnTo>
                <a:lnTo>
                  <a:pt x="7350252" y="1604772"/>
                </a:lnTo>
                <a:lnTo>
                  <a:pt x="7354823" y="1600200"/>
                </a:lnTo>
                <a:lnTo>
                  <a:pt x="7354823" y="1595628"/>
                </a:lnTo>
                <a:lnTo>
                  <a:pt x="7345680" y="1586484"/>
                </a:lnTo>
                <a:lnTo>
                  <a:pt x="7345680" y="19812"/>
                </a:lnTo>
                <a:lnTo>
                  <a:pt x="7336535" y="10668"/>
                </a:lnTo>
                <a:lnTo>
                  <a:pt x="19812" y="10668"/>
                </a:lnTo>
                <a:lnTo>
                  <a:pt x="7354823" y="10668"/>
                </a:lnTo>
                <a:lnTo>
                  <a:pt x="7354823" y="4572"/>
                </a:lnTo>
                <a:lnTo>
                  <a:pt x="7350252" y="0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71350" y="6641592"/>
            <a:ext cx="7336535" cy="13715"/>
          </a:xfrm>
          <a:custGeom>
            <a:avLst/>
            <a:gdLst/>
            <a:ahLst/>
            <a:cxnLst/>
            <a:rect l="l" t="t" r="r" b="b"/>
            <a:pathLst>
              <a:path w="7336535" h="13715">
                <a:moveTo>
                  <a:pt x="19812" y="9143"/>
                </a:moveTo>
                <a:lnTo>
                  <a:pt x="9143" y="0"/>
                </a:lnTo>
                <a:lnTo>
                  <a:pt x="0" y="9143"/>
                </a:lnTo>
                <a:lnTo>
                  <a:pt x="0" y="13715"/>
                </a:lnTo>
                <a:lnTo>
                  <a:pt x="7336535" y="9143"/>
                </a:lnTo>
                <a:lnTo>
                  <a:pt x="19812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71350" y="5074919"/>
            <a:ext cx="7336536" cy="1575816"/>
          </a:xfrm>
          <a:custGeom>
            <a:avLst/>
            <a:gdLst/>
            <a:ahLst/>
            <a:cxnLst/>
            <a:rect l="l" t="t" r="r" b="b"/>
            <a:pathLst>
              <a:path w="7336536" h="1575816">
                <a:moveTo>
                  <a:pt x="7336535" y="1575816"/>
                </a:moveTo>
                <a:lnTo>
                  <a:pt x="7336536" y="1566672"/>
                </a:lnTo>
                <a:lnTo>
                  <a:pt x="19811" y="1566672"/>
                </a:lnTo>
                <a:lnTo>
                  <a:pt x="19811" y="0"/>
                </a:lnTo>
                <a:lnTo>
                  <a:pt x="9143" y="0"/>
                </a:lnTo>
                <a:lnTo>
                  <a:pt x="0" y="1575816"/>
                </a:lnTo>
                <a:lnTo>
                  <a:pt x="9143" y="1566672"/>
                </a:lnTo>
                <a:lnTo>
                  <a:pt x="19812" y="1575816"/>
                </a:lnTo>
                <a:lnTo>
                  <a:pt x="7336535" y="1575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91162" y="5065775"/>
            <a:ext cx="7335011" cy="1584960"/>
          </a:xfrm>
          <a:custGeom>
            <a:avLst/>
            <a:gdLst/>
            <a:ahLst/>
            <a:cxnLst/>
            <a:rect l="l" t="t" r="r" b="b"/>
            <a:pathLst>
              <a:path w="7335011" h="1584960">
                <a:moveTo>
                  <a:pt x="0" y="0"/>
                </a:moveTo>
                <a:lnTo>
                  <a:pt x="7316723" y="0"/>
                </a:lnTo>
                <a:lnTo>
                  <a:pt x="7325867" y="9143"/>
                </a:lnTo>
                <a:lnTo>
                  <a:pt x="7325867" y="1575816"/>
                </a:lnTo>
                <a:lnTo>
                  <a:pt x="7335011" y="1584960"/>
                </a:lnTo>
                <a:lnTo>
                  <a:pt x="733501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183006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7216" y="1850008"/>
            <a:ext cx="59130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7216" y="2246248"/>
            <a:ext cx="20753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54218" y="2246248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51199" y="2246248"/>
            <a:ext cx="12846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47409" y="2246248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54657" y="224624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19026" y="2246248"/>
            <a:ext cx="14085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38434" y="2246248"/>
            <a:ext cx="9930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2642487"/>
            <a:ext cx="485625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01927" y="2642487"/>
            <a:ext cx="20519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32320" y="2642487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34150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3434967"/>
            <a:ext cx="8747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21846" y="3434967"/>
            <a:ext cx="3838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84003" y="3434967"/>
            <a:ext cx="12846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6913" y="3434967"/>
            <a:ext cx="10052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29942" y="3434967"/>
            <a:ext cx="11923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99662" y="3434967"/>
            <a:ext cx="10311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051" y="3831207"/>
            <a:ext cx="7664059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54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ion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865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  <a:p>
            <a:pPr marL="12865" marR="49606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42075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1818010" y="4139183"/>
            <a:ext cx="7496556" cy="2790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99722" y="4119371"/>
            <a:ext cx="7534656" cy="2828543"/>
          </a:xfrm>
          <a:custGeom>
            <a:avLst/>
            <a:gdLst/>
            <a:ahLst/>
            <a:cxnLst/>
            <a:rect l="l" t="t" r="r" b="b"/>
            <a:pathLst>
              <a:path w="7534656" h="2828543">
                <a:moveTo>
                  <a:pt x="9143" y="0"/>
                </a:moveTo>
                <a:lnTo>
                  <a:pt x="4572" y="0"/>
                </a:lnTo>
                <a:lnTo>
                  <a:pt x="0" y="4572"/>
                </a:lnTo>
                <a:lnTo>
                  <a:pt x="0" y="2819400"/>
                </a:lnTo>
                <a:lnTo>
                  <a:pt x="9143" y="19812"/>
                </a:lnTo>
                <a:lnTo>
                  <a:pt x="7514844" y="19812"/>
                </a:lnTo>
                <a:lnTo>
                  <a:pt x="7514843" y="2819400"/>
                </a:lnTo>
                <a:lnTo>
                  <a:pt x="0" y="2823972"/>
                </a:lnTo>
                <a:lnTo>
                  <a:pt x="4572" y="2828543"/>
                </a:lnTo>
                <a:lnTo>
                  <a:pt x="7530083" y="2828543"/>
                </a:lnTo>
                <a:lnTo>
                  <a:pt x="7534656" y="2823972"/>
                </a:lnTo>
                <a:lnTo>
                  <a:pt x="7534656" y="2819400"/>
                </a:lnTo>
                <a:lnTo>
                  <a:pt x="7523987" y="2810256"/>
                </a:lnTo>
                <a:lnTo>
                  <a:pt x="7523987" y="19812"/>
                </a:lnTo>
                <a:lnTo>
                  <a:pt x="7514843" y="9143"/>
                </a:lnTo>
                <a:lnTo>
                  <a:pt x="18287" y="9144"/>
                </a:lnTo>
                <a:lnTo>
                  <a:pt x="7534656" y="9143"/>
                </a:lnTo>
                <a:lnTo>
                  <a:pt x="7534656" y="4571"/>
                </a:lnTo>
                <a:lnTo>
                  <a:pt x="7530083" y="0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99722" y="6929628"/>
            <a:ext cx="7514843" cy="13716"/>
          </a:xfrm>
          <a:custGeom>
            <a:avLst/>
            <a:gdLst/>
            <a:ahLst/>
            <a:cxnLst/>
            <a:rect l="l" t="t" r="r" b="b"/>
            <a:pathLst>
              <a:path w="7514843" h="13716">
                <a:moveTo>
                  <a:pt x="18287" y="9144"/>
                </a:moveTo>
                <a:lnTo>
                  <a:pt x="9143" y="0"/>
                </a:lnTo>
                <a:lnTo>
                  <a:pt x="0" y="9144"/>
                </a:lnTo>
                <a:lnTo>
                  <a:pt x="0" y="13716"/>
                </a:lnTo>
                <a:lnTo>
                  <a:pt x="7514843" y="9144"/>
                </a:lnTo>
                <a:lnTo>
                  <a:pt x="18287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99722" y="4139184"/>
            <a:ext cx="7514843" cy="2799588"/>
          </a:xfrm>
          <a:custGeom>
            <a:avLst/>
            <a:gdLst/>
            <a:ahLst/>
            <a:cxnLst/>
            <a:rect l="l" t="t" r="r" b="b"/>
            <a:pathLst>
              <a:path w="7514843" h="2799588">
                <a:moveTo>
                  <a:pt x="7514843" y="2799588"/>
                </a:moveTo>
                <a:lnTo>
                  <a:pt x="7514843" y="2790443"/>
                </a:lnTo>
                <a:lnTo>
                  <a:pt x="18288" y="2790444"/>
                </a:lnTo>
                <a:lnTo>
                  <a:pt x="18288" y="0"/>
                </a:lnTo>
                <a:lnTo>
                  <a:pt x="9143" y="0"/>
                </a:lnTo>
                <a:lnTo>
                  <a:pt x="0" y="2799588"/>
                </a:lnTo>
                <a:lnTo>
                  <a:pt x="9143" y="2790443"/>
                </a:lnTo>
                <a:lnTo>
                  <a:pt x="18287" y="2799588"/>
                </a:lnTo>
                <a:lnTo>
                  <a:pt x="7514843" y="27995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18010" y="4128515"/>
            <a:ext cx="7516368" cy="2810256"/>
          </a:xfrm>
          <a:custGeom>
            <a:avLst/>
            <a:gdLst/>
            <a:ahLst/>
            <a:cxnLst/>
            <a:rect l="l" t="t" r="r" b="b"/>
            <a:pathLst>
              <a:path w="7516368" h="2810256">
                <a:moveTo>
                  <a:pt x="0" y="0"/>
                </a:moveTo>
                <a:lnTo>
                  <a:pt x="7496556" y="0"/>
                </a:lnTo>
                <a:lnTo>
                  <a:pt x="7505700" y="10668"/>
                </a:lnTo>
                <a:lnTo>
                  <a:pt x="7505700" y="2801112"/>
                </a:lnTo>
                <a:lnTo>
                  <a:pt x="7516368" y="2810256"/>
                </a:lnTo>
                <a:lnTo>
                  <a:pt x="751636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017" y="171576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7216" y="1735708"/>
            <a:ext cx="766406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7051" y="2528187"/>
            <a:ext cx="51808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9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70250" y="252818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33863" y="2528187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7216" y="2924427"/>
            <a:ext cx="68787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1;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33007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3320667"/>
            <a:ext cx="13565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17075" y="3320667"/>
            <a:ext cx="12846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8044" y="3320667"/>
            <a:ext cx="13407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34415" y="3320667"/>
            <a:ext cx="10161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45841" y="3320667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79711" y="3320667"/>
            <a:ext cx="11650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1096" y="3320667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3716907"/>
            <a:ext cx="60778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54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ion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962790" y="3692651"/>
            <a:ext cx="6986016" cy="3067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42978" y="3674363"/>
            <a:ext cx="7024115" cy="3104388"/>
          </a:xfrm>
          <a:custGeom>
            <a:avLst/>
            <a:gdLst/>
            <a:ahLst/>
            <a:cxnLst/>
            <a:rect l="l" t="t" r="r" b="b"/>
            <a:pathLst>
              <a:path w="7024115" h="3104388">
                <a:moveTo>
                  <a:pt x="9143" y="0"/>
                </a:moveTo>
                <a:lnTo>
                  <a:pt x="4572" y="0"/>
                </a:lnTo>
                <a:lnTo>
                  <a:pt x="0" y="4572"/>
                </a:lnTo>
                <a:lnTo>
                  <a:pt x="0" y="3095244"/>
                </a:lnTo>
                <a:lnTo>
                  <a:pt x="9143" y="18288"/>
                </a:lnTo>
                <a:lnTo>
                  <a:pt x="7005828" y="18288"/>
                </a:lnTo>
                <a:lnTo>
                  <a:pt x="7005828" y="3095244"/>
                </a:lnTo>
                <a:lnTo>
                  <a:pt x="0" y="3099816"/>
                </a:lnTo>
                <a:lnTo>
                  <a:pt x="4572" y="3104388"/>
                </a:lnTo>
                <a:lnTo>
                  <a:pt x="7021067" y="3104388"/>
                </a:lnTo>
                <a:lnTo>
                  <a:pt x="7024115" y="3099816"/>
                </a:lnTo>
                <a:lnTo>
                  <a:pt x="7024115" y="3095244"/>
                </a:lnTo>
                <a:lnTo>
                  <a:pt x="7014972" y="3086100"/>
                </a:lnTo>
                <a:lnTo>
                  <a:pt x="7014972" y="18287"/>
                </a:lnTo>
                <a:lnTo>
                  <a:pt x="7005828" y="9143"/>
                </a:lnTo>
                <a:lnTo>
                  <a:pt x="19812" y="9144"/>
                </a:lnTo>
                <a:lnTo>
                  <a:pt x="7024115" y="9143"/>
                </a:lnTo>
                <a:lnTo>
                  <a:pt x="7024115" y="4572"/>
                </a:lnTo>
                <a:lnTo>
                  <a:pt x="7021067" y="0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42978" y="6760463"/>
            <a:ext cx="7005828" cy="13716"/>
          </a:xfrm>
          <a:custGeom>
            <a:avLst/>
            <a:gdLst/>
            <a:ahLst/>
            <a:cxnLst/>
            <a:rect l="l" t="t" r="r" b="b"/>
            <a:pathLst>
              <a:path w="7005828" h="13716">
                <a:moveTo>
                  <a:pt x="19812" y="9144"/>
                </a:moveTo>
                <a:lnTo>
                  <a:pt x="9143" y="0"/>
                </a:lnTo>
                <a:lnTo>
                  <a:pt x="0" y="9144"/>
                </a:lnTo>
                <a:lnTo>
                  <a:pt x="0" y="13716"/>
                </a:lnTo>
                <a:lnTo>
                  <a:pt x="7005828" y="9144"/>
                </a:lnTo>
                <a:lnTo>
                  <a:pt x="19812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42978" y="3692652"/>
            <a:ext cx="7005828" cy="3076955"/>
          </a:xfrm>
          <a:custGeom>
            <a:avLst/>
            <a:gdLst/>
            <a:ahLst/>
            <a:cxnLst/>
            <a:rect l="l" t="t" r="r" b="b"/>
            <a:pathLst>
              <a:path w="7005828" h="3076955">
                <a:moveTo>
                  <a:pt x="7005828" y="3076955"/>
                </a:moveTo>
                <a:lnTo>
                  <a:pt x="7005827" y="3067811"/>
                </a:lnTo>
                <a:lnTo>
                  <a:pt x="19812" y="3067812"/>
                </a:lnTo>
                <a:lnTo>
                  <a:pt x="19812" y="0"/>
                </a:lnTo>
                <a:lnTo>
                  <a:pt x="9143" y="0"/>
                </a:lnTo>
                <a:lnTo>
                  <a:pt x="0" y="3076955"/>
                </a:lnTo>
                <a:lnTo>
                  <a:pt x="9143" y="3067811"/>
                </a:lnTo>
                <a:lnTo>
                  <a:pt x="19812" y="3076955"/>
                </a:lnTo>
                <a:lnTo>
                  <a:pt x="7005828" y="307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2790" y="3683507"/>
            <a:ext cx="7004304" cy="3086100"/>
          </a:xfrm>
          <a:custGeom>
            <a:avLst/>
            <a:gdLst/>
            <a:ahLst/>
            <a:cxnLst/>
            <a:rect l="l" t="t" r="r" b="b"/>
            <a:pathLst>
              <a:path w="7004304" h="3086100">
                <a:moveTo>
                  <a:pt x="0" y="0"/>
                </a:moveTo>
                <a:lnTo>
                  <a:pt x="6986015" y="0"/>
                </a:lnTo>
                <a:lnTo>
                  <a:pt x="6995159" y="9144"/>
                </a:lnTo>
                <a:lnTo>
                  <a:pt x="6995159" y="3076956"/>
                </a:lnTo>
                <a:lnTo>
                  <a:pt x="7004304" y="3086100"/>
                </a:lnTo>
                <a:lnTo>
                  <a:pt x="700430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1715761"/>
            <a:ext cx="190753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1735708"/>
            <a:ext cx="7665182" cy="1941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eb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3031114" y="3549395"/>
            <a:ext cx="4776216" cy="1178052"/>
          </a:xfrm>
          <a:custGeom>
            <a:avLst/>
            <a:gdLst/>
            <a:ahLst/>
            <a:cxnLst/>
            <a:rect l="l" t="t" r="r" b="b"/>
            <a:pathLst>
              <a:path w="4776216" h="1178052">
                <a:moveTo>
                  <a:pt x="47243" y="1104900"/>
                </a:moveTo>
                <a:lnTo>
                  <a:pt x="74675" y="1132332"/>
                </a:lnTo>
                <a:lnTo>
                  <a:pt x="106680" y="1153668"/>
                </a:lnTo>
                <a:lnTo>
                  <a:pt x="143256" y="1168908"/>
                </a:lnTo>
                <a:lnTo>
                  <a:pt x="184404" y="1178052"/>
                </a:lnTo>
                <a:lnTo>
                  <a:pt x="4593336" y="1178052"/>
                </a:lnTo>
                <a:lnTo>
                  <a:pt x="4632960" y="1168908"/>
                </a:lnTo>
                <a:lnTo>
                  <a:pt x="4669536" y="1153668"/>
                </a:lnTo>
                <a:lnTo>
                  <a:pt x="4701540" y="1130808"/>
                </a:lnTo>
                <a:lnTo>
                  <a:pt x="4730495" y="1103376"/>
                </a:lnTo>
                <a:lnTo>
                  <a:pt x="4751831" y="1071372"/>
                </a:lnTo>
                <a:lnTo>
                  <a:pt x="4767071" y="1034796"/>
                </a:lnTo>
                <a:lnTo>
                  <a:pt x="4774692" y="993648"/>
                </a:lnTo>
                <a:lnTo>
                  <a:pt x="4776216" y="973836"/>
                </a:lnTo>
                <a:lnTo>
                  <a:pt x="4776216" y="204216"/>
                </a:lnTo>
                <a:lnTo>
                  <a:pt x="4771644" y="163068"/>
                </a:lnTo>
                <a:lnTo>
                  <a:pt x="4759451" y="124968"/>
                </a:lnTo>
                <a:lnTo>
                  <a:pt x="4741164" y="89916"/>
                </a:lnTo>
                <a:lnTo>
                  <a:pt x="4715255" y="60960"/>
                </a:lnTo>
                <a:lnTo>
                  <a:pt x="4701540" y="47244"/>
                </a:lnTo>
                <a:lnTo>
                  <a:pt x="4668012" y="24384"/>
                </a:lnTo>
                <a:lnTo>
                  <a:pt x="4631436" y="9144"/>
                </a:lnTo>
                <a:lnTo>
                  <a:pt x="4591812" y="1524"/>
                </a:lnTo>
                <a:lnTo>
                  <a:pt x="4571999" y="0"/>
                </a:lnTo>
                <a:lnTo>
                  <a:pt x="204216" y="0"/>
                </a:lnTo>
                <a:lnTo>
                  <a:pt x="182880" y="1524"/>
                </a:lnTo>
                <a:lnTo>
                  <a:pt x="163068" y="4572"/>
                </a:lnTo>
                <a:lnTo>
                  <a:pt x="143256" y="10668"/>
                </a:lnTo>
                <a:lnTo>
                  <a:pt x="123443" y="16764"/>
                </a:lnTo>
                <a:lnTo>
                  <a:pt x="106680" y="25908"/>
                </a:lnTo>
                <a:lnTo>
                  <a:pt x="89916" y="36576"/>
                </a:lnTo>
                <a:lnTo>
                  <a:pt x="73151" y="47244"/>
                </a:lnTo>
                <a:lnTo>
                  <a:pt x="59436" y="60960"/>
                </a:lnTo>
                <a:lnTo>
                  <a:pt x="118871" y="47244"/>
                </a:lnTo>
                <a:lnTo>
                  <a:pt x="135636" y="39624"/>
                </a:lnTo>
                <a:lnTo>
                  <a:pt x="150875" y="33528"/>
                </a:lnTo>
                <a:lnTo>
                  <a:pt x="169163" y="28956"/>
                </a:lnTo>
                <a:lnTo>
                  <a:pt x="185927" y="27432"/>
                </a:lnTo>
                <a:lnTo>
                  <a:pt x="204216" y="25908"/>
                </a:lnTo>
                <a:lnTo>
                  <a:pt x="4571999" y="25908"/>
                </a:lnTo>
                <a:lnTo>
                  <a:pt x="4590288" y="27432"/>
                </a:lnTo>
                <a:lnTo>
                  <a:pt x="4642103" y="41148"/>
                </a:lnTo>
                <a:lnTo>
                  <a:pt x="4686299" y="67056"/>
                </a:lnTo>
                <a:lnTo>
                  <a:pt x="4721351" y="105156"/>
                </a:lnTo>
                <a:lnTo>
                  <a:pt x="4728971" y="120396"/>
                </a:lnTo>
                <a:lnTo>
                  <a:pt x="4736592" y="135636"/>
                </a:lnTo>
                <a:lnTo>
                  <a:pt x="4742688" y="152400"/>
                </a:lnTo>
                <a:lnTo>
                  <a:pt x="4747260" y="170688"/>
                </a:lnTo>
                <a:lnTo>
                  <a:pt x="4750307" y="187452"/>
                </a:lnTo>
                <a:lnTo>
                  <a:pt x="4750307" y="993648"/>
                </a:lnTo>
                <a:lnTo>
                  <a:pt x="4742688" y="1027176"/>
                </a:lnTo>
                <a:lnTo>
                  <a:pt x="4728971" y="1059180"/>
                </a:lnTo>
                <a:lnTo>
                  <a:pt x="4709160" y="1088136"/>
                </a:lnTo>
                <a:lnTo>
                  <a:pt x="4684775" y="1112520"/>
                </a:lnTo>
                <a:lnTo>
                  <a:pt x="4671060" y="1123188"/>
                </a:lnTo>
                <a:lnTo>
                  <a:pt x="4623816" y="1146048"/>
                </a:lnTo>
                <a:lnTo>
                  <a:pt x="4570475" y="1153668"/>
                </a:lnTo>
                <a:lnTo>
                  <a:pt x="204216" y="1153668"/>
                </a:lnTo>
                <a:lnTo>
                  <a:pt x="185927" y="1152144"/>
                </a:lnTo>
                <a:lnTo>
                  <a:pt x="134112" y="1138428"/>
                </a:lnTo>
                <a:lnTo>
                  <a:pt x="89916" y="1112520"/>
                </a:lnTo>
                <a:lnTo>
                  <a:pt x="54863" y="1072896"/>
                </a:lnTo>
                <a:lnTo>
                  <a:pt x="33527" y="1027176"/>
                </a:lnTo>
                <a:lnTo>
                  <a:pt x="24383" y="973836"/>
                </a:lnTo>
                <a:lnTo>
                  <a:pt x="24383" y="205740"/>
                </a:lnTo>
                <a:lnTo>
                  <a:pt x="33527" y="150876"/>
                </a:lnTo>
                <a:lnTo>
                  <a:pt x="56387" y="105156"/>
                </a:lnTo>
                <a:lnTo>
                  <a:pt x="65531" y="91440"/>
                </a:lnTo>
                <a:lnTo>
                  <a:pt x="24383" y="108204"/>
                </a:lnTo>
                <a:lnTo>
                  <a:pt x="9143" y="144780"/>
                </a:lnTo>
                <a:lnTo>
                  <a:pt x="0" y="185928"/>
                </a:lnTo>
                <a:lnTo>
                  <a:pt x="0" y="995172"/>
                </a:lnTo>
                <a:lnTo>
                  <a:pt x="9143" y="1034796"/>
                </a:lnTo>
                <a:lnTo>
                  <a:pt x="24383" y="1071372"/>
                </a:lnTo>
                <a:lnTo>
                  <a:pt x="35051" y="1088136"/>
                </a:lnTo>
                <a:lnTo>
                  <a:pt x="47243" y="1104900"/>
                </a:lnTo>
                <a:close/>
              </a:path>
              <a:path w="4776216" h="1178052">
                <a:moveTo>
                  <a:pt x="24383" y="108204"/>
                </a:moveTo>
                <a:lnTo>
                  <a:pt x="65531" y="91440"/>
                </a:lnTo>
                <a:lnTo>
                  <a:pt x="77724" y="77724"/>
                </a:lnTo>
                <a:lnTo>
                  <a:pt x="89916" y="67056"/>
                </a:lnTo>
                <a:lnTo>
                  <a:pt x="105156" y="56388"/>
                </a:lnTo>
                <a:lnTo>
                  <a:pt x="118871" y="47244"/>
                </a:lnTo>
                <a:lnTo>
                  <a:pt x="59436" y="60960"/>
                </a:lnTo>
                <a:lnTo>
                  <a:pt x="45719" y="76200"/>
                </a:lnTo>
                <a:lnTo>
                  <a:pt x="33527" y="91440"/>
                </a:lnTo>
                <a:lnTo>
                  <a:pt x="24383" y="10820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0017" y="231012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7216" y="2330068"/>
            <a:ext cx="6900085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0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0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40808" y="2726307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44196" y="3915027"/>
            <a:ext cx="362532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6099" marR="130965"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3900" b="1" spc="-7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_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200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50838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5103746"/>
            <a:ext cx="7664325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 marR="373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i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2112001"/>
            <a:ext cx="19075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67216" y="2131948"/>
            <a:ext cx="537208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5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J2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7216" y="2924427"/>
            <a:ext cx="6708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30903" y="2924427"/>
            <a:ext cx="10238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48263" y="2924427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62687" y="2924427"/>
            <a:ext cx="11187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74495" y="2924427"/>
            <a:ext cx="6640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32150" y="2924427"/>
            <a:ext cx="3565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15258" y="2924427"/>
            <a:ext cx="1216232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969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  <a:p>
            <a:pPr marL="12700" marR="638">
              <a:lnSpc>
                <a:spcPts val="3120"/>
              </a:lnSpc>
              <a:spcBef>
                <a:spcPts val="18"/>
              </a:spcBef>
            </a:pPr>
            <a:r>
              <a:rPr sz="3900" b="1" i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-84" baseline="10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i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-1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u="heavy" spc="-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2600">
              <a:latin typeface="Calibri"/>
              <a:cs typeface="Calibri"/>
            </a:endParaRPr>
          </a:p>
          <a:p>
            <a:pPr marL="258468" marR="128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67216" y="3320667"/>
            <a:ext cx="455399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262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_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-1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1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_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75" baseline="10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u="heavy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pen</a:t>
            </a:r>
            <a:r>
              <a:rPr sz="3900" b="1" u="heavy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u="heavy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u="heavy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04163" y="3320667"/>
            <a:ext cx="19020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00759" y="3716907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67175" y="3716907"/>
            <a:ext cx="715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0017" y="4489440"/>
            <a:ext cx="19075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4509387"/>
            <a:ext cx="659778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=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8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900" b="1" i="1" spc="-75" baseline="10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ee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6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7216" y="5301866"/>
            <a:ext cx="11389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6800" y="530186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41508" y="5301866"/>
            <a:ext cx="6731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05032" y="5301866"/>
            <a:ext cx="8435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39233" y="5301866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01144" y="5301866"/>
            <a:ext cx="23466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9552" y="5301866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1018" y="5301866"/>
            <a:ext cx="967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698106"/>
            <a:ext cx="409053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3900" b="1" spc="-6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7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60744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541071" y="4234178"/>
            <a:ext cx="7688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595506" y="3581399"/>
            <a:ext cx="7412735" cy="3543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95506" y="3563111"/>
            <a:ext cx="7431024" cy="3581400"/>
          </a:xfrm>
          <a:custGeom>
            <a:avLst/>
            <a:gdLst/>
            <a:ahLst/>
            <a:cxnLst/>
            <a:rect l="l" t="t" r="r" b="b"/>
            <a:pathLst>
              <a:path w="7431024" h="3581400">
                <a:moveTo>
                  <a:pt x="0" y="9144"/>
                </a:moveTo>
                <a:lnTo>
                  <a:pt x="7412735" y="9143"/>
                </a:lnTo>
                <a:lnTo>
                  <a:pt x="7421880" y="18287"/>
                </a:lnTo>
                <a:lnTo>
                  <a:pt x="7421880" y="3561588"/>
                </a:lnTo>
                <a:lnTo>
                  <a:pt x="7431024" y="3581400"/>
                </a:lnTo>
                <a:lnTo>
                  <a:pt x="7431024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77218" y="3563111"/>
            <a:ext cx="7449311" cy="3581400"/>
          </a:xfrm>
          <a:custGeom>
            <a:avLst/>
            <a:gdLst/>
            <a:ahLst/>
            <a:cxnLst/>
            <a:rect l="l" t="t" r="r" b="b"/>
            <a:pathLst>
              <a:path w="7449311" h="3581400">
                <a:moveTo>
                  <a:pt x="0" y="3581400"/>
                </a:moveTo>
                <a:lnTo>
                  <a:pt x="7449311" y="3581400"/>
                </a:lnTo>
                <a:lnTo>
                  <a:pt x="7440167" y="3561588"/>
                </a:lnTo>
                <a:lnTo>
                  <a:pt x="7440167" y="18287"/>
                </a:lnTo>
                <a:lnTo>
                  <a:pt x="7431023" y="9143"/>
                </a:lnTo>
                <a:lnTo>
                  <a:pt x="18287" y="9144"/>
                </a:lnTo>
                <a:lnTo>
                  <a:pt x="7449311" y="0"/>
                </a:lnTo>
                <a:lnTo>
                  <a:pt x="0" y="0"/>
                </a:lnTo>
                <a:lnTo>
                  <a:pt x="0" y="3581400"/>
                </a:lnTo>
                <a:lnTo>
                  <a:pt x="9143" y="18288"/>
                </a:lnTo>
                <a:lnTo>
                  <a:pt x="7431024" y="18288"/>
                </a:lnTo>
                <a:lnTo>
                  <a:pt x="7431023" y="3572256"/>
                </a:lnTo>
                <a:lnTo>
                  <a:pt x="18288" y="3572256"/>
                </a:lnTo>
                <a:lnTo>
                  <a:pt x="9144" y="3561588"/>
                </a:lnTo>
                <a:lnTo>
                  <a:pt x="0" y="3581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77218" y="3581399"/>
            <a:ext cx="7431024" cy="3563112"/>
          </a:xfrm>
          <a:custGeom>
            <a:avLst/>
            <a:gdLst/>
            <a:ahLst/>
            <a:cxnLst/>
            <a:rect l="l" t="t" r="r" b="b"/>
            <a:pathLst>
              <a:path w="7431024" h="3563112">
                <a:moveTo>
                  <a:pt x="7431023" y="3553968"/>
                </a:moveTo>
                <a:lnTo>
                  <a:pt x="7431024" y="3543300"/>
                </a:lnTo>
                <a:lnTo>
                  <a:pt x="18288" y="3543300"/>
                </a:lnTo>
                <a:lnTo>
                  <a:pt x="18287" y="0"/>
                </a:lnTo>
                <a:lnTo>
                  <a:pt x="9143" y="0"/>
                </a:lnTo>
                <a:lnTo>
                  <a:pt x="0" y="3563112"/>
                </a:lnTo>
                <a:lnTo>
                  <a:pt x="9143" y="3543300"/>
                </a:lnTo>
                <a:lnTo>
                  <a:pt x="18287" y="3553968"/>
                </a:lnTo>
                <a:lnTo>
                  <a:pt x="7431023" y="35539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17" y="1546597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1566544"/>
            <a:ext cx="7663343" cy="1941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628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1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min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6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o(s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3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o(s)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oo</a:t>
            </a:r>
            <a:r>
              <a:rPr sz="3900" b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31315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0017" y="211200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67216" y="2131948"/>
            <a:ext cx="578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0017" y="29044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7216" y="2924427"/>
            <a:ext cx="1323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53595" y="2924427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00869" y="2924427"/>
            <a:ext cx="11244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87213" y="2924427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37805" y="2924427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9821" y="2924427"/>
            <a:ext cx="25246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57219" y="2924427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3320667"/>
            <a:ext cx="34738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40932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7216" y="4113147"/>
            <a:ext cx="12633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e(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48586" y="4113147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3681" y="4113147"/>
            <a:ext cx="22096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91354" y="4113147"/>
            <a:ext cx="5898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0715" y="4113147"/>
            <a:ext cx="13319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7216" y="4509387"/>
            <a:ext cx="1854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017" y="52819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301866"/>
            <a:ext cx="62683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_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60744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6094346"/>
            <a:ext cx="6457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_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200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855</Words>
  <Application>Microsoft Office PowerPoint</Application>
  <PresentationFormat>Personalizar</PresentationFormat>
  <Paragraphs>280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</cp:revision>
  <dcterms:modified xsi:type="dcterms:W3CDTF">2014-10-09T17:32:18Z</dcterms:modified>
</cp:coreProperties>
</file>