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0693400" cy="7556500"/>
  <p:notesSz cx="10693400" cy="7556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2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9" Type="http://schemas.openxmlformats.org/officeDocument/2006/relationships/image" Target="../media/image41.png"/><Relationship Id="rId21" Type="http://schemas.openxmlformats.org/officeDocument/2006/relationships/image" Target="../media/image23.png"/><Relationship Id="rId34" Type="http://schemas.openxmlformats.org/officeDocument/2006/relationships/image" Target="../media/image36.png"/><Relationship Id="rId42" Type="http://schemas.openxmlformats.org/officeDocument/2006/relationships/image" Target="../media/image44.png"/><Relationship Id="rId47" Type="http://schemas.openxmlformats.org/officeDocument/2006/relationships/image" Target="../media/image49.png"/><Relationship Id="rId50" Type="http://schemas.openxmlformats.org/officeDocument/2006/relationships/image" Target="../media/image52.png"/><Relationship Id="rId55" Type="http://schemas.openxmlformats.org/officeDocument/2006/relationships/image" Target="../media/image57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5.png"/><Relationship Id="rId38" Type="http://schemas.openxmlformats.org/officeDocument/2006/relationships/image" Target="../media/image40.png"/><Relationship Id="rId46" Type="http://schemas.openxmlformats.org/officeDocument/2006/relationships/image" Target="../media/image48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png"/><Relationship Id="rId41" Type="http://schemas.openxmlformats.org/officeDocument/2006/relationships/image" Target="../media/image43.png"/><Relationship Id="rId54" Type="http://schemas.openxmlformats.org/officeDocument/2006/relationships/image" Target="../media/image5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37" Type="http://schemas.openxmlformats.org/officeDocument/2006/relationships/image" Target="../media/image39.png"/><Relationship Id="rId40" Type="http://schemas.openxmlformats.org/officeDocument/2006/relationships/image" Target="../media/image42.png"/><Relationship Id="rId45" Type="http://schemas.openxmlformats.org/officeDocument/2006/relationships/image" Target="../media/image47.png"/><Relationship Id="rId53" Type="http://schemas.openxmlformats.org/officeDocument/2006/relationships/image" Target="../media/image55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36" Type="http://schemas.openxmlformats.org/officeDocument/2006/relationships/image" Target="../media/image38.png"/><Relationship Id="rId49" Type="http://schemas.openxmlformats.org/officeDocument/2006/relationships/image" Target="../media/image51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3.png"/><Relationship Id="rId44" Type="http://schemas.openxmlformats.org/officeDocument/2006/relationships/image" Target="../media/image46.png"/><Relationship Id="rId52" Type="http://schemas.openxmlformats.org/officeDocument/2006/relationships/image" Target="../media/image54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Relationship Id="rId35" Type="http://schemas.openxmlformats.org/officeDocument/2006/relationships/image" Target="../media/image37.png"/><Relationship Id="rId43" Type="http://schemas.openxmlformats.org/officeDocument/2006/relationships/image" Target="../media/image45.png"/><Relationship Id="rId48" Type="http://schemas.openxmlformats.org/officeDocument/2006/relationships/image" Target="../media/image50.png"/><Relationship Id="rId8" Type="http://schemas.openxmlformats.org/officeDocument/2006/relationships/image" Target="../media/image10.png"/><Relationship Id="rId51" Type="http://schemas.openxmlformats.org/officeDocument/2006/relationships/image" Target="../media/image53.png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0017" y="192759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2917" y="1947544"/>
            <a:ext cx="7780045" cy="2020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Na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2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55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u="heavy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2137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ribuíd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1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1558">
              <a:lnSpc>
                <a:spcPts val="3120"/>
              </a:lnSpc>
            </a:pPr>
            <a:r>
              <a:rPr sz="3900" b="1" spc="-1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à</a:t>
            </a:r>
            <a:r>
              <a:rPr sz="3900" b="1" spc="1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nibilid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2072">
              <a:lnSpc>
                <a:spcPct val="101725"/>
              </a:lnSpc>
              <a:spcBef>
                <a:spcPts val="414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4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4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4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0017" y="359180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2917" y="4007991"/>
            <a:ext cx="10171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u="heavy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u="heavy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88809" y="4007991"/>
            <a:ext cx="114023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57884" y="4007991"/>
            <a:ext cx="57074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779" marR="134844" algn="ctr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às</a:t>
            </a:r>
            <a:endParaRPr sz="2600">
              <a:latin typeface="Calibri"/>
              <a:cs typeface="Calibri"/>
            </a:endParaRPr>
          </a:p>
          <a:p>
            <a:pPr algn="ctr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36516" y="4007991"/>
            <a:ext cx="10239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78436" y="4007991"/>
            <a:ext cx="14445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40913" y="4007991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52917" y="4404231"/>
            <a:ext cx="27671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91033" y="4404231"/>
            <a:ext cx="19370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65560" y="4404231"/>
            <a:ext cx="20656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4800471"/>
            <a:ext cx="7776235" cy="2020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63802" algn="just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ende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indent="0" algn="just">
              <a:lnSpc>
                <a:spcPts val="3120"/>
              </a:lnSpc>
              <a:spcBef>
                <a:spcPts val="568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2600" b="1" i="1" spc="-14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2600" b="1" i="1" spc="-19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lin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69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2600" b="1" spc="-1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5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9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75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erí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525601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ject 51"/>
          <p:cNvSpPr txBox="1"/>
          <p:nvPr/>
        </p:nvSpPr>
        <p:spPr>
          <a:xfrm>
            <a:off x="1310017" y="936483"/>
            <a:ext cx="8120793" cy="9709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 dirty="0" smtClean="0">
              <a:latin typeface="Berlin Sans FB"/>
              <a:cs typeface="Berlin Sans FB"/>
            </a:endParaRPr>
          </a:p>
          <a:p>
            <a:pPr marL="355599">
              <a:lnSpc>
                <a:spcPts val="3010"/>
              </a:lnSpc>
            </a:pPr>
            <a:r>
              <a:rPr sz="3900" b="1" spc="0" baseline="210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14" baseline="22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2100" dirty="0" err="1" smtClean="0">
                <a:solidFill>
                  <a:srgbClr val="FF0000"/>
                </a:solidFill>
                <a:latin typeface="Calibri"/>
                <a:cs typeface="Calibri"/>
              </a:rPr>
              <a:t>Ca</a:t>
            </a:r>
            <a:r>
              <a:rPr sz="3900" b="1" i="1" spc="-14" baseline="2100" dirty="0" err="1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2100" dirty="0" err="1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2100" dirty="0" err="1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2100" dirty="0" err="1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304" baseline="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210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210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314" baseline="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2100" dirty="0" smtClean="0">
                <a:solidFill>
                  <a:srgbClr val="FF0000"/>
                </a:solidFill>
                <a:latin typeface="Calibri"/>
                <a:cs typeface="Calibri"/>
              </a:rPr>
              <a:t>St</a:t>
            </a:r>
            <a:r>
              <a:rPr sz="3900" b="1" i="1" spc="-4" baseline="2100" dirty="0" smtClean="0">
                <a:solidFill>
                  <a:srgbClr val="FF0000"/>
                </a:solidFill>
                <a:latin typeface="Calibri"/>
                <a:cs typeface="Calibri"/>
              </a:rPr>
              <a:t>ub</a:t>
            </a:r>
            <a:r>
              <a:rPr sz="3900" b="1" i="1" spc="0" baseline="210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314" baseline="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210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314" baseline="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210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75" baseline="2100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3900" b="1" i="1" spc="4" baseline="210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14" baseline="210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i="1" spc="-9" baseline="210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5" baseline="210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2100" dirty="0" smtClean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3900" b="1" i="1" spc="0" baseline="210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314" baseline="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210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304" baseline="22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4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19" baseline="22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319" baseline="22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2100" dirty="0" err="1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310017" y="153135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652917" y="1947544"/>
            <a:ext cx="14899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658496" y="1947544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608207" y="1947544"/>
            <a:ext cx="18813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007067" y="1947544"/>
            <a:ext cx="16516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rne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177167" y="1947544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652917" y="2343784"/>
            <a:ext cx="768067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10017" y="279932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52917" y="2819271"/>
            <a:ext cx="4308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187675" y="2819271"/>
            <a:ext cx="8195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109860" y="2819271"/>
            <a:ext cx="548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762404" y="2819271"/>
            <a:ext cx="10177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884097" y="2819271"/>
            <a:ext cx="13736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361703" y="2819271"/>
            <a:ext cx="25483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-550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-289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lie</a:t>
            </a:r>
            <a:r>
              <a:rPr sz="3900" b="1" u="heavy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u="heavy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012310" y="2819271"/>
            <a:ext cx="4166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52917" y="3215511"/>
            <a:ext cx="13550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pli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12908" y="3215511"/>
            <a:ext cx="23821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600527" y="3215511"/>
            <a:ext cx="13563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62371" y="3215511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586614" y="3215511"/>
            <a:ext cx="18462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52917" y="3611751"/>
            <a:ext cx="77768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2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7" y="4007991"/>
            <a:ext cx="16608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61917" y="4007991"/>
            <a:ext cx="5622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70860" y="4007991"/>
            <a:ext cx="30558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74845" y="4007991"/>
            <a:ext cx="8091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332192" y="4007991"/>
            <a:ext cx="11002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52917" y="4404231"/>
            <a:ext cx="72711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10017" y="485977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2917" y="4879719"/>
            <a:ext cx="3479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07165" y="4879719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99155" y="4879719"/>
            <a:ext cx="27469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84" baseline="3150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13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ebe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53771" y="4879719"/>
            <a:ext cx="8041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63396" y="4879719"/>
            <a:ext cx="16608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31248" y="4879719"/>
            <a:ext cx="1300084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13267" marR="807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5275958"/>
            <a:ext cx="8091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06775" y="5275958"/>
            <a:ext cx="8211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ub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73156" y="5275958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57065" y="5275958"/>
            <a:ext cx="14044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07111" y="5275958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0838" y="5275958"/>
            <a:ext cx="21658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917" y="5672198"/>
            <a:ext cx="777975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43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eb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6464678"/>
            <a:ext cx="5622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13320" y="6464678"/>
            <a:ext cx="11229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35886" y="6464678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63675" y="6464678"/>
            <a:ext cx="10890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48943" y="6464678"/>
            <a:ext cx="11884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-3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u="heavy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at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35426" y="6464678"/>
            <a:ext cx="13950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6860918"/>
            <a:ext cx="21581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752321" y="2940302"/>
            <a:ext cx="1789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4436242" y="2453640"/>
            <a:ext cx="1142999" cy="137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360042" y="2529840"/>
            <a:ext cx="76199" cy="1219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4802" y="2651760"/>
            <a:ext cx="137160" cy="3047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86962" y="2636519"/>
            <a:ext cx="152400" cy="1828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85082" y="2682240"/>
            <a:ext cx="106679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37482" y="2682240"/>
            <a:ext cx="182879" cy="1371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66082" y="2682240"/>
            <a:ext cx="106679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33722" y="2682240"/>
            <a:ext cx="60960" cy="1371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58362" y="2651760"/>
            <a:ext cx="137160" cy="3047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188842" y="2453640"/>
            <a:ext cx="1249680" cy="50291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87802" y="2865119"/>
            <a:ext cx="91439" cy="9143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27682" y="4297680"/>
            <a:ext cx="137159" cy="1676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10562" y="4297680"/>
            <a:ext cx="335279" cy="16763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06802" y="4328160"/>
            <a:ext cx="91439" cy="13715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432682" y="4297679"/>
            <a:ext cx="137160" cy="16763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15562" y="4297679"/>
            <a:ext cx="304800" cy="16763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66082" y="4328159"/>
            <a:ext cx="106679" cy="1371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118482" y="4297679"/>
            <a:ext cx="182879" cy="16763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62322" y="4328159"/>
            <a:ext cx="106679" cy="13715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514722" y="4328159"/>
            <a:ext cx="76200" cy="13715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05762" y="4831080"/>
            <a:ext cx="137160" cy="16763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03882" y="4876800"/>
            <a:ext cx="106679" cy="12191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771522" y="4876800"/>
            <a:ext cx="152400" cy="12191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969642" y="4876800"/>
            <a:ext cx="121920" cy="12191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37282" y="4846320"/>
            <a:ext cx="182879" cy="15239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457322" y="4831080"/>
            <a:ext cx="121920" cy="16763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655442" y="4876800"/>
            <a:ext cx="106679" cy="12191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807842" y="4831080"/>
            <a:ext cx="182879" cy="16763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036442" y="4876799"/>
            <a:ext cx="60960" cy="121919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143122" y="4876799"/>
            <a:ext cx="243839" cy="121919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432682" y="4876799"/>
            <a:ext cx="243840" cy="121919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813682" y="4831079"/>
            <a:ext cx="91440" cy="16763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950842" y="4876799"/>
            <a:ext cx="121920" cy="12191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103242" y="4876799"/>
            <a:ext cx="243840" cy="182879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408042" y="4876799"/>
            <a:ext cx="60959" cy="121919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35402" y="5379720"/>
            <a:ext cx="137160" cy="182879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487802" y="5425440"/>
            <a:ext cx="198120" cy="13716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731642" y="5425440"/>
            <a:ext cx="106679" cy="13716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899282" y="5425439"/>
            <a:ext cx="76200" cy="13716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73602" y="5425439"/>
            <a:ext cx="106679" cy="137160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341242" y="5394959"/>
            <a:ext cx="152400" cy="167639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021202" y="5425439"/>
            <a:ext cx="106680" cy="198120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780922" y="2956560"/>
            <a:ext cx="4297680" cy="2788919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500762" y="2636519"/>
            <a:ext cx="167639" cy="198120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683642" y="2697480"/>
            <a:ext cx="167640" cy="198119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125602" y="2636519"/>
            <a:ext cx="60960" cy="198119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17042" y="2697479"/>
            <a:ext cx="91440" cy="137159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338962" y="2636519"/>
            <a:ext cx="457200" cy="198119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826642" y="2697479"/>
            <a:ext cx="121920" cy="137159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851282" y="2636519"/>
            <a:ext cx="243839" cy="259080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634362" y="2651760"/>
            <a:ext cx="152400" cy="182879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847722" y="2651760"/>
            <a:ext cx="15239" cy="182879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908682" y="2651760"/>
            <a:ext cx="15239" cy="182879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969642" y="2697479"/>
            <a:ext cx="106679" cy="137159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122042" y="2666999"/>
            <a:ext cx="198120" cy="167639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579242" y="2621279"/>
            <a:ext cx="30479" cy="213359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714122" y="4632960"/>
            <a:ext cx="563880" cy="198119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683642" y="4953000"/>
            <a:ext cx="15239" cy="45719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592202" y="4953000"/>
            <a:ext cx="91440" cy="182879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714122" y="4983480"/>
            <a:ext cx="685800" cy="213360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256922" y="1904999"/>
            <a:ext cx="6278880" cy="4389120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10017" y="936483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93135" y="936483"/>
            <a:ext cx="39523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18203" y="936483"/>
            <a:ext cx="100073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48871" y="936483"/>
            <a:ext cx="37884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58864" y="936483"/>
            <a:ext cx="88646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74751" y="936483"/>
            <a:ext cx="97349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1917" y="671600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14817" y="6735950"/>
            <a:ext cx="47458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i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i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5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310017" y="192759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652917" y="1947544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119274" y="1947544"/>
            <a:ext cx="12260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535407" y="1947544"/>
            <a:ext cx="12333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959046" y="1947544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386715" y="1947544"/>
            <a:ext cx="12116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Ca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787736" y="1947544"/>
            <a:ext cx="26413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3900" b="1" i="1" spc="12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ê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nci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652917" y="2343784"/>
            <a:ext cx="17123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528997" y="2343784"/>
            <a:ext cx="16256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ju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319903" y="2343784"/>
            <a:ext cx="5479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33238" y="2343784"/>
            <a:ext cx="14658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edi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663570" y="2343784"/>
            <a:ext cx="11884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-3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u="heavy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at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015358" y="2343784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52917" y="2740023"/>
            <a:ext cx="43466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â</a:t>
            </a:r>
            <a:r>
              <a:rPr sz="3900" b="1" u="heavy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04471" y="2740023"/>
            <a:ext cx="34268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52917" y="3136263"/>
            <a:ext cx="14469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St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ub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099054" y="3136263"/>
            <a:ext cx="18486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-75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i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on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310020" y="359180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52920" y="3611751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096418" y="3611751"/>
            <a:ext cx="10118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274683" y="3611751"/>
            <a:ext cx="13376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6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79091" y="3611751"/>
            <a:ext cx="11534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100999" y="3611751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52845" y="3611751"/>
            <a:ext cx="90237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62147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723216" y="3611751"/>
            <a:ext cx="13016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12033" y="3611751"/>
            <a:ext cx="422276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348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3877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3751" marR="4350">
              <a:lnSpc>
                <a:spcPts val="3120"/>
              </a:lnSpc>
            </a:pP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20" y="4007991"/>
            <a:ext cx="14047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ebid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69256" y="4007991"/>
            <a:ext cx="11622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41932" y="4007991"/>
            <a:ext cx="9791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504485" y="4007991"/>
            <a:ext cx="108752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989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  <a:p>
            <a:pPr marL="12700" marR="18228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63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02592" y="4007991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999574" y="4007991"/>
            <a:ext cx="9023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20" y="4404231"/>
            <a:ext cx="10209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46412" y="4404231"/>
            <a:ext cx="12142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6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31685" y="4404231"/>
            <a:ext cx="11002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44602" y="4404231"/>
            <a:ext cx="20959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2920" y="4800471"/>
            <a:ext cx="30871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39708" y="4800471"/>
            <a:ext cx="11811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0020" y="525601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2920" y="5275958"/>
            <a:ext cx="1070489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  <a:p>
            <a:pPr marL="12700" marR="15869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i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03526" y="5275958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43008" y="5275958"/>
            <a:ext cx="13438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06570" y="5275958"/>
            <a:ext cx="8363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62075" y="5275958"/>
            <a:ext cx="16609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43703" y="5275958"/>
            <a:ext cx="6386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01258" y="5275958"/>
            <a:ext cx="11316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82571" y="5672198"/>
            <a:ext cx="19458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02216" y="5672198"/>
            <a:ext cx="46270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55012" y="6068438"/>
            <a:ext cx="66745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DS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20" y="6464678"/>
            <a:ext cx="29664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10017" y="194436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52917" y="1964308"/>
            <a:ext cx="777873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2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ma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27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27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8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275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ai</a:t>
            </a:r>
            <a:r>
              <a:rPr sz="3900" b="1" spc="2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 marR="2711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52917" y="2756787"/>
            <a:ext cx="4386241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39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037348" y="2756787"/>
            <a:ext cx="3393668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40443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1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10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/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7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10017" y="321232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52917" y="3628515"/>
            <a:ext cx="16422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09923" y="3628515"/>
            <a:ext cx="6688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194948" y="3628515"/>
            <a:ext cx="10710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382163" y="3628515"/>
            <a:ext cx="5622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059101" y="3628515"/>
            <a:ext cx="12846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458358" y="3628515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991745" y="3628515"/>
            <a:ext cx="14387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4024755"/>
            <a:ext cx="77802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52917" y="4420995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70023" y="4420995"/>
            <a:ext cx="22112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60832" y="4420995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59167" y="4420995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283" y="4420995"/>
            <a:ext cx="33034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40873" y="4420995"/>
            <a:ext cx="6901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7" y="4817235"/>
            <a:ext cx="46439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ho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i="1" spc="-3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MP)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10017" y="527277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5292722"/>
            <a:ext cx="10315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89960" y="5292722"/>
            <a:ext cx="3838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77797" y="5292722"/>
            <a:ext cx="15379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21281" y="5292722"/>
            <a:ext cx="11698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94435" y="5292722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20798" y="5292722"/>
            <a:ext cx="13723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nju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98090" y="5292722"/>
            <a:ext cx="7737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77683" y="5292722"/>
            <a:ext cx="25450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08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4408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917" y="5688962"/>
            <a:ext cx="25015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66831" y="5688962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34248" y="5688962"/>
            <a:ext cx="17505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96746" y="5688962"/>
            <a:ext cx="9039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13777" y="5688962"/>
            <a:ext cx="11965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lu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22914" y="568896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085202"/>
            <a:ext cx="777941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75" baseline="10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ts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1891162" y="2122931"/>
            <a:ext cx="7018020" cy="3768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10017" y="936483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93135" y="936483"/>
            <a:ext cx="39523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18203" y="936483"/>
            <a:ext cx="100073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48871" y="936483"/>
            <a:ext cx="37884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58864" y="936483"/>
            <a:ext cx="88646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74751" y="936483"/>
            <a:ext cx="97349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1917" y="671600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14817" y="6735950"/>
            <a:ext cx="43186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10017" y="181634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1836292"/>
            <a:ext cx="777874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4">
              <a:lnSpc>
                <a:spcPts val="2750"/>
              </a:lnSpc>
              <a:spcBef>
                <a:spcPts val="137"/>
              </a:spcBef>
            </a:pPr>
            <a:r>
              <a:rPr lang="pt-BR"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2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3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33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2628771"/>
            <a:ext cx="16139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67939" y="2628771"/>
            <a:ext cx="396285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4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10017" y="180415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652917" y="1824100"/>
            <a:ext cx="77783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2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2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52917" y="2220340"/>
            <a:ext cx="8363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69424" y="2220340"/>
            <a:ext cx="27002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3900" b="1" i="1" spc="5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549783" y="2220340"/>
            <a:ext cx="12330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964554" y="2220340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560678" y="2220340"/>
            <a:ext cx="18714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52917" y="2616579"/>
            <a:ext cx="7779143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ribuíd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2600" b="1" spc="2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3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b="1" u="heavy" spc="-4" dirty="0" err="1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2600" b="1" u="heavy" spc="9" dirty="0" err="1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600" b="1" u="heavy" spc="-4" dirty="0" err="1" smtClean="0">
                <a:solidFill>
                  <a:srgbClr val="FF0000"/>
                </a:solidFill>
                <a:latin typeface="Calibri"/>
                <a:cs typeface="Calibri"/>
              </a:rPr>
              <a:t>nd</a:t>
            </a:r>
            <a:r>
              <a:rPr sz="2600" b="1" u="heavy" spc="0" dirty="0" err="1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lang="pt-BR" sz="2600" b="1" u="heavy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b="1" u="heavy" spc="-80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pt-BR" sz="2600" b="1" u="heavy" spc="-804" dirty="0" smtClean="0">
                <a:solidFill>
                  <a:srgbClr val="FF0000"/>
                </a:solidFill>
                <a:latin typeface="Calibri"/>
                <a:cs typeface="Calibri"/>
              </a:rPr>
              <a:t>          </a:t>
            </a:r>
            <a:r>
              <a:rPr sz="2600" b="1" u="heavy" spc="-4" dirty="0" err="1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2600" b="1" u="heavy" spc="0" dirty="0" err="1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600" b="1" u="heavy" spc="-4" dirty="0" err="1" smtClean="0">
                <a:solidFill>
                  <a:srgbClr val="FF0000"/>
                </a:solidFill>
                <a:latin typeface="Calibri"/>
                <a:cs typeface="Calibri"/>
              </a:rPr>
              <a:t>il</a:t>
            </a:r>
            <a:r>
              <a:rPr sz="2600" b="1" u="heavy" spc="9" dirty="0" err="1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600" b="1" u="heavy" spc="-39" dirty="0" err="1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2600" b="1" u="heavy" spc="9" dirty="0" err="1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6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2600" b="1" u="heavy" spc="4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spc="2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2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10017" y="30721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52917" y="3488307"/>
            <a:ext cx="77785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635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bj</a:t>
            </a:r>
            <a:r>
              <a:rPr sz="3900" b="1" u="heavy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u="heavy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1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2917" y="3884547"/>
            <a:ext cx="20558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13293" y="3884547"/>
            <a:ext cx="14752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94634" y="3884547"/>
            <a:ext cx="232684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126386" y="3884547"/>
            <a:ext cx="8098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142693" y="3884547"/>
            <a:ext cx="2888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52917" y="4280787"/>
            <a:ext cx="10695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20319" y="4280787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36942" y="4280787"/>
            <a:ext cx="6079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42776" y="4280787"/>
            <a:ext cx="19373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78611" y="4280787"/>
            <a:ext cx="14812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ch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ada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56265" y="4280787"/>
            <a:ext cx="4127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166791" y="4280787"/>
            <a:ext cx="12644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é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4677027"/>
            <a:ext cx="21489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–</a:t>
            </a:r>
            <a:r>
              <a:rPr sz="3900" b="1" i="1" spc="-5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PC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10017" y="513256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5152514"/>
            <a:ext cx="4562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98725" y="5152514"/>
            <a:ext cx="23334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20370" y="5152514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48144" y="5152514"/>
            <a:ext cx="22112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49621" y="5152514"/>
            <a:ext cx="8511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166667" y="5152514"/>
            <a:ext cx="1264571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5814" algn="ctr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AP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110655" marR="24900" algn="ctr">
              <a:lnSpc>
                <a:spcPts val="3120"/>
              </a:lnSpc>
            </a:pPr>
            <a:r>
              <a:rPr sz="3900" b="1" i="1" spc="-50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1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5548754"/>
            <a:ext cx="64551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DK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1.1</a:t>
            </a:r>
            <a:r>
              <a:rPr sz="3900" b="1" spc="3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917" y="5944994"/>
            <a:ext cx="16758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23893" y="5944994"/>
            <a:ext cx="7441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1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9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97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62310" y="5944994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54318" y="5944994"/>
            <a:ext cx="7538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03289" y="5944994"/>
            <a:ext cx="14698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68750" y="5944994"/>
            <a:ext cx="8378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2917" y="6341234"/>
            <a:ext cx="7153868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ho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4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–</a:t>
            </a:r>
            <a:r>
              <a:rPr sz="3900" b="1" i="1" spc="-5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8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le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inid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-4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2600" b="1" i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i="1" spc="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i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i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i="1" spc="-4" dirty="0" smtClean="0">
                <a:solidFill>
                  <a:srgbClr val="4E81BD"/>
                </a:solidFill>
                <a:latin typeface="Calibri"/>
                <a:cs typeface="Calibri"/>
              </a:rPr>
              <a:t>rmi</a:t>
            </a:r>
            <a:r>
              <a:rPr sz="2600" b="1" i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679677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94255" y="3213098"/>
            <a:ext cx="11342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64"/>
          <p:cNvSpPr txBox="1"/>
          <p:nvPr/>
        </p:nvSpPr>
        <p:spPr>
          <a:xfrm>
            <a:off x="1310017" y="936483"/>
            <a:ext cx="30089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348871" y="936483"/>
            <a:ext cx="229937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310017" y="183158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652917" y="1851532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033827" y="1851532"/>
            <a:ext cx="100686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123677" y="1851532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623536" y="1851532"/>
            <a:ext cx="69620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AP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60587" marR="49606">
              <a:lnSpc>
                <a:spcPts val="3120"/>
              </a:lnSpc>
              <a:spcBef>
                <a:spcPts val="18"/>
              </a:spcBef>
            </a:pP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402484" y="1851532"/>
            <a:ext cx="11076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592455" y="1851532"/>
            <a:ext cx="1896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nj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571080" y="1851532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072463" y="1851532"/>
            <a:ext cx="103339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190034" y="185153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52917" y="2247772"/>
            <a:ext cx="190903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727668" y="2247772"/>
            <a:ext cx="14319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618107" y="2247772"/>
            <a:ext cx="5485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624218" y="2247772"/>
            <a:ext cx="18063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759084" y="2644011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193539" y="2644011"/>
            <a:ext cx="16108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001296" y="2644011"/>
            <a:ext cx="15512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750307" y="2644011"/>
            <a:ext cx="10695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016769" y="2644011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52917" y="3040251"/>
            <a:ext cx="15082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nom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248465" y="3040251"/>
            <a:ext cx="4127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746799" y="3040251"/>
            <a:ext cx="13256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59741" y="3040251"/>
            <a:ext cx="2374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484283" y="3040251"/>
            <a:ext cx="12614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é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832990" y="3040251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337421" y="3040251"/>
            <a:ext cx="10224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447093" y="3040251"/>
            <a:ext cx="6579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190618" y="3040251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52917" y="3436491"/>
            <a:ext cx="19772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32827" y="3436491"/>
            <a:ext cx="26775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10017" y="389203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2917" y="3911979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14119" y="3911979"/>
            <a:ext cx="15055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605348" y="3911979"/>
            <a:ext cx="10499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40457" y="3911979"/>
            <a:ext cx="5479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73020" y="3911979"/>
            <a:ext cx="13320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90200" y="3911979"/>
            <a:ext cx="6594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534030" y="3911979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989846" y="3911979"/>
            <a:ext cx="14417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4308219"/>
            <a:ext cx="15433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86024" y="4308219"/>
            <a:ext cx="9867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61893" y="4308219"/>
            <a:ext cx="61852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69160" y="4308219"/>
            <a:ext cx="12923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loo</a:t>
            </a:r>
            <a:r>
              <a:rPr sz="3900" b="1" i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i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48923" y="4308219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77969" y="4308219"/>
            <a:ext cx="196895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8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834349" y="4308219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4704459"/>
            <a:ext cx="777910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5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rne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0017" y="555624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2917" y="5576186"/>
            <a:ext cx="42264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39122" y="5576186"/>
            <a:ext cx="34935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9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cli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2917" y="5972426"/>
            <a:ext cx="11880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se</a:t>
            </a: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60736" y="5972426"/>
            <a:ext cx="6579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38203" y="5972426"/>
            <a:ext cx="149045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40324" marR="4401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49631" y="5972426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66251" y="5972426"/>
            <a:ext cx="150633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5163" y="5972426"/>
            <a:ext cx="41676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1202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1593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52917" y="6368666"/>
            <a:ext cx="26253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6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14523" y="6368666"/>
            <a:ext cx="17512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6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54533" y="6368666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80784" y="6368666"/>
            <a:ext cx="8451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764906"/>
            <a:ext cx="65565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/>
          <p:nvPr/>
        </p:nvSpPr>
        <p:spPr>
          <a:xfrm>
            <a:off x="1906402" y="5233416"/>
            <a:ext cx="7351776" cy="5989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10017" y="17386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52917" y="1758568"/>
            <a:ext cx="77776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2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52917" y="2154808"/>
            <a:ext cx="120439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nei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980355" y="2154808"/>
            <a:ext cx="14449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0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47822" y="2154808"/>
            <a:ext cx="13214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993059" y="2154808"/>
            <a:ext cx="684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799462" y="2154808"/>
            <a:ext cx="9795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902838" y="2154808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713806" y="2154808"/>
            <a:ext cx="7153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7" y="2551047"/>
            <a:ext cx="7776010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761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568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/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bje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1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so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600" b="1" i="1" spc="-75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2600" b="1" i="1" spc="-9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ts</a:t>
            </a:r>
            <a:r>
              <a:rPr sz="2600" b="1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RLS</a:t>
            </a:r>
            <a:r>
              <a:rPr sz="2600" b="1" i="1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10017" y="300658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52917" y="3819015"/>
            <a:ext cx="660850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4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14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“publi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289207" y="3819015"/>
            <a:ext cx="111793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019" algn="ctr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54442" algn="ctr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4215255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05032" y="4215255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64096" y="4215255"/>
            <a:ext cx="8894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15343" y="4215255"/>
            <a:ext cx="19304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07795" y="4215255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à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807197" y="4215255"/>
            <a:ext cx="8520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21179" y="4215255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7" y="4611495"/>
            <a:ext cx="29033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10017" y="601801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6037958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38399" y="6037958"/>
            <a:ext cx="10464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70527" y="6037958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76482" y="6037958"/>
            <a:ext cx="19217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85389" y="6037958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92911" y="6037958"/>
            <a:ext cx="9823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62758" y="6037958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37150" y="6037958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77135" y="6037958"/>
            <a:ext cx="7242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88093" y="6037958"/>
            <a:ext cx="24401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524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  <a:p>
            <a:pPr marL="15224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52917" y="6434198"/>
            <a:ext cx="13258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14023" y="6434198"/>
            <a:ext cx="6765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5853" y="6434198"/>
            <a:ext cx="100686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65898" y="6434198"/>
            <a:ext cx="23895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rmi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min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830438"/>
            <a:ext cx="63631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g.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10017" y="181786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7" y="1837816"/>
            <a:ext cx="2261947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Já</a:t>
            </a:r>
            <a:r>
              <a:rPr sz="3900" b="1" spc="5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414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and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6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16203" y="1837816"/>
            <a:ext cx="5514423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693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5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8818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69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39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eg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67524" marR="24015" algn="ctr">
              <a:lnSpc>
                <a:spcPct val="101725"/>
              </a:lnSpc>
              <a:spcBef>
                <a:spcPts val="414"/>
              </a:spcBef>
            </a:pP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 </a:t>
            </a:r>
            <a:r>
              <a:rPr sz="2600" b="1" u="heavy" spc="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u="heavy" spc="-6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b="1" u="heavy" spc="-43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u="heavy" spc="4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u="heavy" spc="19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600" b="1" u="heavy" spc="4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600" b="1" u="heavy" spc="-14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6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600" b="1" u="heavy" spc="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u="heavy" spc="-25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6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u="heavy" spc="-6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b="1" u="heavy" spc="-43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u="heavy" spc="-39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6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600" b="1" u="heavy" spc="-6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b="1" u="heavy" spc="-43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600" b="1" u="heavy" spc="-6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b="1" u="heavy" spc="-4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u="heavy" spc="4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600" b="1" u="heavy" spc="9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26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600" b="1" u="heavy" spc="-9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26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0017" y="268959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52917" y="3105783"/>
            <a:ext cx="77782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3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á-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3502023"/>
            <a:ext cx="4662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41468" y="3502023"/>
            <a:ext cx="16112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75019" y="3502023"/>
            <a:ext cx="10637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61024" y="3502023"/>
            <a:ext cx="166719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50490" y="3502023"/>
            <a:ext cx="19398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12649" y="3502023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3898263"/>
            <a:ext cx="7780198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054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2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iden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9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37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39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 dirty="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 dirty="0">
              <a:latin typeface="Calibri"/>
              <a:cs typeface="Calibri"/>
            </a:endParaRPr>
          </a:p>
          <a:p>
            <a:pPr marL="12700" marR="1462">
              <a:lnSpc>
                <a:spcPct val="101725"/>
              </a:lnSpc>
              <a:spcBef>
                <a:spcPts val="414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47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46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7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26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“</a:t>
            </a:r>
            <a:r>
              <a:rPr sz="2600" b="1" u="heavy" spc="9" dirty="0" smtClean="0">
                <a:solidFill>
                  <a:srgbClr val="FF0000"/>
                </a:solidFill>
                <a:latin typeface="Calibri"/>
                <a:cs typeface="Calibri"/>
              </a:rPr>
              <a:t>pe</a:t>
            </a:r>
            <a:r>
              <a:rPr sz="2600" b="1" u="heavy" spc="4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qui</a:t>
            </a:r>
            <a:r>
              <a:rPr sz="2600" b="1" u="heavy" spc="4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600" b="1" u="heavy" spc="4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6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”</a:t>
            </a:r>
            <a:r>
              <a:rPr sz="2600" b="1" u="heavy" spc="-58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b="1" u="heavy" spc="-4" dirty="0" err="1" smtClean="0">
                <a:solidFill>
                  <a:srgbClr val="FF0000"/>
                </a:solidFill>
                <a:latin typeface="Calibri"/>
                <a:cs typeface="Calibri"/>
              </a:rPr>
              <a:t>pel</a:t>
            </a:r>
            <a:r>
              <a:rPr sz="2600" b="1" u="heavy" spc="4" dirty="0" err="1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u="heavy" spc="0" dirty="0" err="1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u="heavy" spc="-57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pt-BR" sz="2600" b="1" u="heavy" spc="-579" dirty="0" smtClean="0">
                <a:solidFill>
                  <a:srgbClr val="FF0000"/>
                </a:solidFill>
                <a:latin typeface="Calibri"/>
                <a:cs typeface="Calibri"/>
              </a:rPr>
              <a:t>      .   no</a:t>
            </a:r>
            <a:r>
              <a:rPr sz="2600" b="1" u="heavy" spc="4" dirty="0" err="1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600" b="1" u="heavy" spc="-4" dirty="0" err="1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u="heavy" spc="0" dirty="0" err="1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10017" y="514628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5562470"/>
            <a:ext cx="21663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-75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bj</a:t>
            </a:r>
            <a:r>
              <a:rPr sz="3900" b="1" u="heavy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u="heavy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31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49445" y="5562470"/>
            <a:ext cx="6796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60503" y="5562470"/>
            <a:ext cx="11262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18137" y="5562470"/>
            <a:ext cx="17866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35709" y="5562470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57345" y="5562470"/>
            <a:ext cx="6747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5958710"/>
            <a:ext cx="59266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3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56369" y="5958710"/>
            <a:ext cx="16732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pa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â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6354950"/>
            <a:ext cx="778034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à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 dirty="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53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28784" y="2830574"/>
            <a:ext cx="2430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6994319" y="2830574"/>
            <a:ext cx="2430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7782154" y="2830574"/>
            <a:ext cx="24311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188521" y="2830574"/>
            <a:ext cx="24224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428835" y="5287261"/>
            <a:ext cx="14109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304084" y="5287261"/>
            <a:ext cx="14241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152895" y="5683501"/>
            <a:ext cx="20642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10017" y="181786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52917" y="1837816"/>
            <a:ext cx="7779785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3758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5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5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3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5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5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3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OO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10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19" baseline="10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10017" y="308583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52917" y="3105783"/>
            <a:ext cx="408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50324" y="3105783"/>
            <a:ext cx="71824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u="heavy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u="heavy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er</a:t>
            </a:r>
            <a:r>
              <a:rPr sz="3900" b="1" u="heavy" spc="-3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u="heavy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-62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-25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ne</a:t>
            </a:r>
            <a:r>
              <a:rPr sz="3900" b="1" u="heavy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u="heavy" spc="-62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-26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u="heavy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te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3900" b="1" u="heavy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-62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-25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u="heavy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am</a:t>
            </a:r>
            <a:r>
              <a:rPr sz="3900" b="1" u="heavy" spc="-62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-2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u="heavy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om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u="heavy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ibil</a:t>
            </a:r>
            <a:r>
              <a:rPr sz="3900" b="1" u="heavy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u="heavy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52917" y="3502023"/>
            <a:ext cx="77765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ene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3898263"/>
            <a:ext cx="14624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62651" y="3898263"/>
            <a:ext cx="10259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35838" y="3898263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12752" y="3898263"/>
            <a:ext cx="11252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84456" y="3898263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71998" y="3898263"/>
            <a:ext cx="5479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66105" y="3898263"/>
            <a:ext cx="14624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7" y="4294503"/>
            <a:ext cx="778033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nei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10017" y="514628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5166230"/>
            <a:ext cx="4708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00852" y="5166230"/>
            <a:ext cx="7227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98677" y="5166230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13320" y="5166230"/>
            <a:ext cx="12707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60171" y="5166230"/>
            <a:ext cx="12929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29067" y="516623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46504" y="5166230"/>
            <a:ext cx="1471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94262" y="5166230"/>
            <a:ext cx="8363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917" y="5562470"/>
            <a:ext cx="2614458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31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5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9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9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43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3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71210" y="5562470"/>
            <a:ext cx="5160467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5928" algn="ctr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3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41064" marR="26629" algn="ctr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49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9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8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49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28520">
              <a:lnSpc>
                <a:spcPts val="3120"/>
              </a:lnSpc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3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3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3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bili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4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52917" y="6751190"/>
            <a:ext cx="31697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12387" y="3226814"/>
            <a:ext cx="26586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627017" y="3226814"/>
            <a:ext cx="26466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093627" y="3226814"/>
            <a:ext cx="26582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160577" y="3226814"/>
            <a:ext cx="26423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1170311" y="2194559"/>
            <a:ext cx="8491728" cy="3322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10017" y="936483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93135" y="936483"/>
            <a:ext cx="39523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8203" y="936483"/>
            <a:ext cx="100073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48871" y="936483"/>
            <a:ext cx="37884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58864" y="936483"/>
            <a:ext cx="88646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74751" y="936483"/>
            <a:ext cx="97349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1917" y="671600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14817" y="6735950"/>
            <a:ext cx="16619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80947" y="6735950"/>
            <a:ext cx="34260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07314" y="6735950"/>
            <a:ext cx="138402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0017" y="182548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755" y="1845436"/>
            <a:ext cx="7778901" cy="2020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i="1" u="heavy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sa</a:t>
            </a:r>
            <a:r>
              <a:rPr sz="3900" b="1" i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i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endParaRPr sz="2600" dirty="0">
              <a:latin typeface="Calibri"/>
              <a:cs typeface="Calibri"/>
            </a:endParaRPr>
          </a:p>
          <a:p>
            <a:pPr marL="12861" marR="114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2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2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pa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 dirty="0">
              <a:latin typeface="Calibri"/>
              <a:cs typeface="Calibri"/>
            </a:endParaRPr>
          </a:p>
          <a:p>
            <a:pPr marL="12861" marR="48683">
              <a:lnSpc>
                <a:spcPts val="3120"/>
              </a:lnSpc>
            </a:pP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 dirty="0">
              <a:latin typeface="Calibri"/>
              <a:cs typeface="Calibri"/>
            </a:endParaRPr>
          </a:p>
          <a:p>
            <a:pPr marL="12861" marR="921" indent="0">
              <a:lnSpc>
                <a:spcPts val="3120"/>
              </a:lnSpc>
              <a:spcBef>
                <a:spcPts val="549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u="heavy" spc="0" dirty="0" err="1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600" b="1" u="heavy" spc="-25" dirty="0" err="1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600" b="1" u="heavy" spc="-4" dirty="0" err="1" smtClean="0">
                <a:solidFill>
                  <a:srgbClr val="FF0000"/>
                </a:solidFill>
                <a:latin typeface="Calibri"/>
                <a:cs typeface="Calibri"/>
              </a:rPr>
              <a:t>ê</a:t>
            </a:r>
            <a:r>
              <a:rPr sz="2600" b="1" u="heavy" spc="0" dirty="0" err="1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u="heavy" spc="-975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pt-BR" sz="2600" b="1" u="heavy" spc="-975" dirty="0" smtClean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sz="2600" b="1" u="heavy" spc="-4" dirty="0" err="1" smtClean="0">
                <a:solidFill>
                  <a:srgbClr val="FF0000"/>
                </a:solidFill>
                <a:latin typeface="Calibri"/>
                <a:cs typeface="Calibri"/>
              </a:rPr>
              <a:t>ní</a:t>
            </a:r>
            <a:r>
              <a:rPr sz="2600" b="1" u="heavy" spc="-19" dirty="0" err="1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600" b="1" u="heavy" spc="-4" dirty="0" err="1" smtClean="0">
                <a:solidFill>
                  <a:srgbClr val="FF0000"/>
                </a:solidFill>
                <a:latin typeface="Calibri"/>
                <a:cs typeface="Calibri"/>
              </a:rPr>
              <a:t>ei</a:t>
            </a:r>
            <a:r>
              <a:rPr sz="2600" b="1" u="heavy" spc="0" dirty="0" err="1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spc="6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0017" y="309345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917" y="3905883"/>
            <a:ext cx="7775884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20109" algn="just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eque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algn="just">
              <a:lnSpc>
                <a:spcPts val="3120"/>
              </a:lnSpc>
              <a:spcBef>
                <a:spcPts val="568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hie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“p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54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36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38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14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r>
              <a:rPr sz="2600" b="1" spc="36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3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37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3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nei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0017" y="436142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7216" y="5629392"/>
            <a:ext cx="190753" cy="1307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616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754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3728" y="5649338"/>
            <a:ext cx="1197143" cy="1307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855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10855">
              <a:lnSpc>
                <a:spcPct val="101725"/>
              </a:lnSpc>
              <a:spcBef>
                <a:spcPts val="570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9614" y="5649338"/>
            <a:ext cx="418399" cy="1307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1844">
              <a:lnSpc>
                <a:spcPct val="120192"/>
              </a:lnSpc>
              <a:spcBef>
                <a:spcPts val="623"/>
              </a:spcBef>
            </a:pP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8335" y="5649338"/>
            <a:ext cx="3024941" cy="1307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761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St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ub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-75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i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on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3066">
              <a:lnSpc>
                <a:spcPct val="120192"/>
              </a:lnSpc>
              <a:spcBef>
                <a:spcPts val="623"/>
              </a:spcBef>
            </a:pP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-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34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92073" y="3630674"/>
            <a:ext cx="9212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2538862" y="2266188"/>
            <a:ext cx="4849368" cy="3660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10017" y="936483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93135" y="936483"/>
            <a:ext cx="39523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8203" y="936483"/>
            <a:ext cx="100073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48871" y="936483"/>
            <a:ext cx="37884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58864" y="936483"/>
            <a:ext cx="88646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74751" y="936483"/>
            <a:ext cx="97349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1917" y="671600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14817" y="6735950"/>
            <a:ext cx="26717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hie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89947" y="6735950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721497" y="6735950"/>
            <a:ext cx="7302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1209</Words>
  <Application>Microsoft Office PowerPoint</Application>
  <PresentationFormat>Personalizar</PresentationFormat>
  <Paragraphs>452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3</cp:revision>
  <dcterms:modified xsi:type="dcterms:W3CDTF">2014-10-09T17:04:35Z</dcterms:modified>
</cp:coreProperties>
</file>