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56500" cy="10693400"/>
  <p:notesSz cx="7556500" cy="106934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1734" y="142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object 41"/>
          <p:cNvSpPr/>
          <p:nvPr/>
        </p:nvSpPr>
        <p:spPr>
          <a:xfrm>
            <a:off x="760476" y="1598670"/>
            <a:ext cx="6044183" cy="0"/>
          </a:xfrm>
          <a:custGeom>
            <a:avLst/>
            <a:gdLst/>
            <a:ahLst/>
            <a:cxnLst/>
            <a:rect l="l" t="t" r="r" b="b"/>
            <a:pathLst>
              <a:path w="6044183">
                <a:moveTo>
                  <a:pt x="0" y="0"/>
                </a:moveTo>
                <a:lnTo>
                  <a:pt x="604418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760476" y="9649965"/>
            <a:ext cx="6044183" cy="0"/>
          </a:xfrm>
          <a:custGeom>
            <a:avLst/>
            <a:gdLst/>
            <a:ahLst/>
            <a:cxnLst/>
            <a:rect l="l" t="t" r="r" b="b"/>
            <a:pathLst>
              <a:path w="6044183">
                <a:moveTo>
                  <a:pt x="0" y="0"/>
                </a:moveTo>
                <a:lnTo>
                  <a:pt x="6044183" y="0"/>
                </a:lnTo>
              </a:path>
            </a:pathLst>
          </a:custGeom>
          <a:ln w="7366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3154174" y="1890076"/>
            <a:ext cx="1272715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b="1" spc="-14" dirty="0" smtClean="0">
                <a:latin typeface="Arial"/>
                <a:cs typeface="Arial"/>
              </a:rPr>
              <a:t>A</a:t>
            </a:r>
            <a:r>
              <a:rPr sz="950" b="1" spc="0" dirty="0" smtClean="0">
                <a:latin typeface="Arial"/>
                <a:cs typeface="Arial"/>
              </a:rPr>
              <a:t>t</a:t>
            </a:r>
            <a:r>
              <a:rPr sz="950" b="1" spc="19" dirty="0" smtClean="0">
                <a:latin typeface="Arial"/>
                <a:cs typeface="Arial"/>
              </a:rPr>
              <a:t>i</a:t>
            </a:r>
            <a:r>
              <a:rPr sz="950" b="1" spc="-9" dirty="0" smtClean="0">
                <a:latin typeface="Arial"/>
                <a:cs typeface="Arial"/>
              </a:rPr>
              <a:t>v</a:t>
            </a:r>
            <a:r>
              <a:rPr sz="950" b="1" spc="19" dirty="0" smtClean="0">
                <a:latin typeface="Arial"/>
                <a:cs typeface="Arial"/>
              </a:rPr>
              <a:t>i</a:t>
            </a:r>
            <a:r>
              <a:rPr sz="950" b="1" spc="-4" dirty="0" smtClean="0">
                <a:latin typeface="Arial"/>
                <a:cs typeface="Arial"/>
              </a:rPr>
              <a:t>d</a:t>
            </a:r>
            <a:r>
              <a:rPr sz="950" b="1" spc="14" dirty="0" smtClean="0">
                <a:latin typeface="Arial"/>
                <a:cs typeface="Arial"/>
              </a:rPr>
              <a:t>a</a:t>
            </a:r>
            <a:r>
              <a:rPr sz="950" b="1" spc="-14" dirty="0" smtClean="0">
                <a:latin typeface="Arial"/>
                <a:cs typeface="Arial"/>
              </a:rPr>
              <a:t>d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74" dirty="0" smtClean="0">
                <a:latin typeface="Arial"/>
                <a:cs typeface="Arial"/>
              </a:rPr>
              <a:t> </a:t>
            </a:r>
            <a:r>
              <a:rPr sz="950" b="1" spc="9" dirty="0" smtClean="0">
                <a:latin typeface="Arial"/>
                <a:cs typeface="Arial"/>
              </a:rPr>
              <a:t>d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31" dirty="0" smtClean="0">
                <a:latin typeface="Arial"/>
                <a:cs typeface="Arial"/>
              </a:rPr>
              <a:t> </a:t>
            </a:r>
            <a:r>
              <a:rPr sz="950" b="1" spc="-4" dirty="0" smtClean="0">
                <a:latin typeface="Arial"/>
                <a:cs typeface="Arial"/>
              </a:rPr>
              <a:t>F</a:t>
            </a:r>
            <a:r>
              <a:rPr sz="950" b="1" spc="4" dirty="0" smtClean="0">
                <a:latin typeface="Arial"/>
                <a:cs typeface="Arial"/>
              </a:rPr>
              <a:t>i</a:t>
            </a:r>
            <a:r>
              <a:rPr sz="950" b="1" spc="0" dirty="0" smtClean="0">
                <a:latin typeface="Arial"/>
                <a:cs typeface="Arial"/>
              </a:rPr>
              <a:t>xação</a:t>
            </a:r>
            <a:endParaRPr sz="950">
              <a:latin typeface="Arial"/>
              <a:cs typeface="Arial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058162" y="2175064"/>
            <a:ext cx="1466438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b="1" spc="-4" dirty="0" smtClean="0">
                <a:latin typeface="Arial"/>
                <a:cs typeface="Arial"/>
              </a:rPr>
              <a:t>U</a:t>
            </a:r>
            <a:r>
              <a:rPr sz="950" b="1" spc="9" dirty="0" smtClean="0">
                <a:latin typeface="Arial"/>
                <a:cs typeface="Arial"/>
              </a:rPr>
              <a:t>N</a:t>
            </a:r>
            <a:r>
              <a:rPr sz="950" b="1" spc="4" dirty="0" smtClean="0">
                <a:latin typeface="Arial"/>
                <a:cs typeface="Arial"/>
              </a:rPr>
              <a:t>I</a:t>
            </a:r>
            <a:r>
              <a:rPr sz="950" b="1" spc="9" dirty="0" smtClean="0">
                <a:latin typeface="Arial"/>
                <a:cs typeface="Arial"/>
              </a:rPr>
              <a:t>D</a:t>
            </a:r>
            <a:r>
              <a:rPr sz="950" b="1" spc="-14" dirty="0" smtClean="0">
                <a:latin typeface="Arial"/>
                <a:cs typeface="Arial"/>
              </a:rPr>
              <a:t>A</a:t>
            </a:r>
            <a:r>
              <a:rPr sz="950" b="1" spc="9" dirty="0" smtClean="0">
                <a:latin typeface="Arial"/>
                <a:cs typeface="Arial"/>
              </a:rPr>
              <a:t>D</a:t>
            </a:r>
            <a:r>
              <a:rPr sz="950" b="1" spc="0" dirty="0" smtClean="0">
                <a:latin typeface="Arial"/>
                <a:cs typeface="Arial"/>
              </a:rPr>
              <a:t>E</a:t>
            </a:r>
            <a:r>
              <a:rPr sz="950" b="1" spc="67" dirty="0" smtClean="0">
                <a:latin typeface="Arial"/>
                <a:cs typeface="Arial"/>
              </a:rPr>
              <a:t> </a:t>
            </a:r>
            <a:r>
              <a:rPr sz="950" b="1" spc="-4" dirty="0" smtClean="0">
                <a:latin typeface="Arial"/>
                <a:cs typeface="Arial"/>
              </a:rPr>
              <a:t>I</a:t>
            </a:r>
            <a:r>
              <a:rPr sz="950" b="1" spc="0" dirty="0" smtClean="0">
                <a:latin typeface="Arial"/>
                <a:cs typeface="Arial"/>
              </a:rPr>
              <a:t>I</a:t>
            </a:r>
            <a:r>
              <a:rPr sz="950" b="1" spc="30" dirty="0" smtClean="0">
                <a:latin typeface="Arial"/>
                <a:cs typeface="Arial"/>
              </a:rPr>
              <a:t> </a:t>
            </a:r>
            <a:r>
              <a:rPr sz="950" b="1" spc="0" dirty="0" smtClean="0">
                <a:latin typeface="Arial"/>
                <a:cs typeface="Arial"/>
              </a:rPr>
              <a:t>–</a:t>
            </a:r>
            <a:r>
              <a:rPr sz="950" b="1" spc="20" dirty="0" smtClean="0">
                <a:latin typeface="Arial"/>
                <a:cs typeface="Arial"/>
              </a:rPr>
              <a:t> </a:t>
            </a:r>
            <a:r>
              <a:rPr sz="950" b="1" spc="0" dirty="0" smtClean="0">
                <a:latin typeface="Arial"/>
                <a:cs typeface="Arial"/>
              </a:rPr>
              <a:t>Ex</a:t>
            </a:r>
            <a:r>
              <a:rPr sz="950" b="1" spc="-9" dirty="0" smtClean="0">
                <a:latin typeface="Arial"/>
                <a:cs typeface="Arial"/>
              </a:rPr>
              <a:t>e</a:t>
            </a:r>
            <a:r>
              <a:rPr sz="950" b="1" spc="19" dirty="0" smtClean="0">
                <a:latin typeface="Arial"/>
                <a:cs typeface="Arial"/>
              </a:rPr>
              <a:t>r</a:t>
            </a:r>
            <a:r>
              <a:rPr sz="950" b="1" spc="-9" dirty="0" smtClean="0">
                <a:latin typeface="Arial"/>
                <a:cs typeface="Arial"/>
              </a:rPr>
              <a:t>c</a:t>
            </a:r>
            <a:r>
              <a:rPr sz="950" b="1" spc="19" dirty="0" smtClean="0">
                <a:latin typeface="Arial"/>
                <a:cs typeface="Arial"/>
              </a:rPr>
              <a:t>í</a:t>
            </a:r>
            <a:r>
              <a:rPr sz="950" b="1" spc="-9" dirty="0" smtClean="0">
                <a:latin typeface="Arial"/>
                <a:cs typeface="Arial"/>
              </a:rPr>
              <a:t>c</a:t>
            </a:r>
            <a:r>
              <a:rPr sz="950" b="1" spc="19" dirty="0" smtClean="0">
                <a:latin typeface="Arial"/>
                <a:cs typeface="Arial"/>
              </a:rPr>
              <a:t>i</a:t>
            </a:r>
            <a:r>
              <a:rPr sz="950" b="1" spc="0" dirty="0" smtClean="0">
                <a:latin typeface="Arial"/>
                <a:cs typeface="Arial"/>
              </a:rPr>
              <a:t>o</a:t>
            </a:r>
            <a:r>
              <a:rPr sz="950" b="1" spc="54" dirty="0" smtClean="0">
                <a:latin typeface="Arial"/>
                <a:cs typeface="Arial"/>
              </a:rPr>
              <a:t> </a:t>
            </a:r>
            <a:r>
              <a:rPr sz="950" b="1" spc="0" dirty="0" smtClean="0">
                <a:latin typeface="Arial"/>
                <a:cs typeface="Arial"/>
              </a:rPr>
              <a:t>I</a:t>
            </a:r>
            <a:endParaRPr sz="950">
              <a:latin typeface="Arial"/>
              <a:cs typeface="Arial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88572" y="2461576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1.</a:t>
            </a:r>
            <a:endParaRPr sz="950">
              <a:latin typeface="Arial"/>
              <a:cs typeface="Arial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1203456" y="2461576"/>
            <a:ext cx="5530940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61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or</a:t>
            </a:r>
            <a:r>
              <a:rPr sz="950" spc="38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9" dirty="0" smtClean="0">
                <a:latin typeface="Arial"/>
                <a:cs typeface="Arial"/>
              </a:rPr>
              <a:t>g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ça?</a:t>
            </a:r>
            <a:r>
              <a:rPr sz="950" b="1" i="1" spc="9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á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bu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da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aos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67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25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bu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75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e.</a:t>
            </a:r>
            <a:endParaRPr sz="950">
              <a:latin typeface="Arial"/>
              <a:cs typeface="Aria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988574" y="2746564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2.</a:t>
            </a:r>
            <a:endParaRPr sz="950">
              <a:latin typeface="Arial"/>
              <a:cs typeface="Aria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203458" y="2746564"/>
            <a:ext cx="5613122" cy="291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Qual </a:t>
            </a:r>
            <a:r>
              <a:rPr sz="950" spc="1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1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ân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ia </a:t>
            </a:r>
            <a:r>
              <a:rPr sz="950" spc="17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 </a:t>
            </a:r>
            <a:r>
              <a:rPr sz="950" spc="143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 </a:t>
            </a:r>
            <a:r>
              <a:rPr sz="950" spc="16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130" dirty="0" smtClean="0">
                <a:latin typeface="Arial"/>
                <a:cs typeface="Arial"/>
              </a:rPr>
              <a:t> </a:t>
            </a:r>
            <a:r>
              <a:rPr sz="950" b="1" i="1" spc="19" dirty="0" smtClean="0">
                <a:latin typeface="Arial"/>
                <a:cs typeface="Arial"/>
              </a:rPr>
              <a:t>C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f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19" dirty="0" smtClean="0">
                <a:latin typeface="Arial"/>
                <a:cs typeface="Arial"/>
              </a:rPr>
              <a:t>l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 </a:t>
            </a:r>
            <a:r>
              <a:rPr sz="950" b="1" i="1" spc="26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130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g</a:t>
            </a:r>
            <a:r>
              <a:rPr sz="950" b="1" i="1" spc="4" dirty="0" smtClean="0">
                <a:latin typeface="Arial"/>
                <a:cs typeface="Arial"/>
              </a:rPr>
              <a:t>ri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 </a:t>
            </a:r>
            <a:r>
              <a:rPr sz="950" b="1" i="1" spc="20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dos </a:t>
            </a:r>
            <a:r>
              <a:rPr sz="950" spc="15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dad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169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m </a:t>
            </a:r>
            <a:r>
              <a:rPr sz="950" spc="133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as</a:t>
            </a:r>
            <a:endParaRPr sz="950">
              <a:latin typeface="Arial"/>
              <a:cs typeface="Arial"/>
            </a:endParaRPr>
          </a:p>
          <a:p>
            <a:pPr marL="20316" marR="18467">
              <a:lnSpc>
                <a:spcPct val="95825"/>
              </a:lnSpc>
            </a:pPr>
            <a:r>
              <a:rPr sz="950" spc="-4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ribu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7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ue.</a:t>
            </a:r>
            <a:endParaRPr sz="950">
              <a:latin typeface="Arial"/>
              <a:cs typeface="Aria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88569" y="3171760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3.</a:t>
            </a:r>
            <a:endParaRPr sz="950">
              <a:latin typeface="Arial"/>
              <a:cs typeface="Aria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1203453" y="3171760"/>
            <a:ext cx="5612394" cy="293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9" dirty="0" smtClean="0">
                <a:latin typeface="Arial"/>
                <a:cs typeface="Arial"/>
              </a:rPr>
              <a:t>ç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b="1" i="1" spc="55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à</a:t>
            </a:r>
            <a:r>
              <a:rPr sz="950" b="1" i="1" spc="20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se</a:t>
            </a:r>
            <a:r>
              <a:rPr sz="950" b="1" i="1" spc="9" dirty="0" smtClean="0">
                <a:latin typeface="Arial"/>
                <a:cs typeface="Arial"/>
              </a:rPr>
              <a:t>g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ça?</a:t>
            </a:r>
            <a:r>
              <a:rPr sz="950" b="1" i="1" spc="86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is</a:t>
            </a:r>
            <a:r>
              <a:rPr sz="950" spc="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ipa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59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po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5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0" dirty="0" smtClean="0">
                <a:latin typeface="Arial"/>
                <a:cs typeface="Arial"/>
              </a:rPr>
              <a:t>orra</a:t>
            </a:r>
            <a:r>
              <a:rPr sz="950" spc="6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eren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7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da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um</a:t>
            </a:r>
            <a:r>
              <a:rPr sz="950" spc="2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endParaRPr sz="950">
              <a:latin typeface="Arial"/>
              <a:cs typeface="Arial"/>
            </a:endParaRPr>
          </a:p>
          <a:p>
            <a:pPr marL="20314" marR="18467">
              <a:lnSpc>
                <a:spcPct val="95825"/>
              </a:lnSpc>
            </a:pP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aneira</a:t>
            </a:r>
            <a:r>
              <a:rPr sz="950" spc="49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a.</a:t>
            </a:r>
            <a:endParaRPr sz="950">
              <a:latin typeface="Arial"/>
              <a:cs typeface="Aria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988563" y="3598479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4.</a:t>
            </a:r>
            <a:endParaRPr sz="95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1203447" y="3598479"/>
            <a:ext cx="5612394" cy="293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89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7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75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P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19" dirty="0" smtClean="0">
                <a:latin typeface="Arial"/>
                <a:cs typeface="Arial"/>
              </a:rPr>
              <a:t>l</a:t>
            </a:r>
            <a:r>
              <a:rPr sz="950" b="1" i="1" spc="4" dirty="0" smtClean="0">
                <a:latin typeface="Arial"/>
                <a:cs typeface="Arial"/>
              </a:rPr>
              <a:t>í</a:t>
            </a:r>
            <a:r>
              <a:rPr sz="950" b="1" i="1" spc="-9" dirty="0" smtClean="0">
                <a:latin typeface="Arial"/>
                <a:cs typeface="Arial"/>
              </a:rPr>
              <a:t>t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b="1" i="1" spc="118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76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9" dirty="0" smtClean="0">
                <a:latin typeface="Arial"/>
                <a:cs typeface="Arial"/>
              </a:rPr>
              <a:t>g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ça?</a:t>
            </a:r>
            <a:r>
              <a:rPr sz="950" b="1" i="1" spc="1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77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c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m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46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91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9" dirty="0" smtClean="0">
                <a:latin typeface="Arial"/>
                <a:cs typeface="Arial"/>
              </a:rPr>
              <a:t>g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9" dirty="0" smtClean="0">
                <a:latin typeface="Arial"/>
                <a:cs typeface="Arial"/>
              </a:rPr>
              <a:t>n</a:t>
            </a:r>
            <a:r>
              <a:rPr sz="950" b="1" i="1" spc="-9" dirty="0" smtClean="0">
                <a:latin typeface="Arial"/>
                <a:cs typeface="Arial"/>
              </a:rPr>
              <a:t>ç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1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plique</a:t>
            </a:r>
            <a:r>
              <a:rPr sz="950" spc="10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8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10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70" dirty="0" smtClean="0">
                <a:latin typeface="Arial"/>
                <a:cs typeface="Arial"/>
              </a:rPr>
              <a:t> </a:t>
            </a:r>
            <a:r>
              <a:rPr sz="950" spc="10" dirty="0" smtClean="0">
                <a:latin typeface="Arial"/>
                <a:cs typeface="Arial"/>
              </a:rPr>
              <a:t>c</a:t>
            </a:r>
            <a:r>
              <a:rPr sz="950" spc="-10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da</a:t>
            </a:r>
            <a:endParaRPr sz="950">
              <a:latin typeface="Arial"/>
              <a:cs typeface="Arial"/>
            </a:endParaRPr>
          </a:p>
          <a:p>
            <a:pPr marL="20317" marR="18467">
              <a:lnSpc>
                <a:spcPct val="95825"/>
              </a:lnSpc>
            </a:pPr>
            <a:r>
              <a:rPr sz="950" spc="0" dirty="0" smtClean="0">
                <a:latin typeface="Arial"/>
                <a:cs typeface="Arial"/>
              </a:rPr>
              <a:t>um</a:t>
            </a:r>
            <a:r>
              <a:rPr sz="950" spc="2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,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ando</a:t>
            </a:r>
            <a:r>
              <a:rPr sz="950" spc="4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7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uns</a:t>
            </a:r>
            <a:r>
              <a:rPr sz="950" spc="5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do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a-a-dia.</a:t>
            </a:r>
            <a:endParaRPr sz="95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988560" y="4025199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5.</a:t>
            </a:r>
            <a:endParaRPr sz="95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03444" y="4025199"/>
            <a:ext cx="2103296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ig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5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5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1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ip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-14" dirty="0" smtClean="0">
                <a:latin typeface="Arial"/>
                <a:cs typeface="Arial"/>
              </a:rPr>
              <a:t>g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af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988568" y="4310187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6.</a:t>
            </a:r>
            <a:endParaRPr sz="950">
              <a:latin typeface="Arial"/>
              <a:cs typeface="Arial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1203452" y="4310187"/>
            <a:ext cx="5612394" cy="29024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16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17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163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b="1" i="1" spc="201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4" dirty="0" smtClean="0">
                <a:latin typeface="Arial"/>
                <a:cs typeface="Arial"/>
              </a:rPr>
              <a:t>ri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4" dirty="0" smtClean="0">
                <a:latin typeface="Arial"/>
                <a:cs typeface="Arial"/>
              </a:rPr>
              <a:t>im</a:t>
            </a:r>
            <a:r>
              <a:rPr sz="950" b="1" i="1" spc="0" dirty="0" smtClean="0">
                <a:latin typeface="Arial"/>
                <a:cs typeface="Arial"/>
              </a:rPr>
              <a:t>ét</a:t>
            </a:r>
            <a:r>
              <a:rPr sz="950" b="1" i="1" spc="4" dirty="0" smtClean="0">
                <a:latin typeface="Arial"/>
                <a:cs typeface="Arial"/>
              </a:rPr>
              <a:t>ri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257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138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91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c</a:t>
            </a:r>
            <a:r>
              <a:rPr sz="950" b="1" i="1" spc="4" dirty="0" smtClean="0">
                <a:latin typeface="Arial"/>
                <a:cs typeface="Arial"/>
              </a:rPr>
              <a:t>ri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4" dirty="0" smtClean="0">
                <a:latin typeface="Arial"/>
                <a:cs typeface="Arial"/>
              </a:rPr>
              <a:t>im</a:t>
            </a:r>
            <a:r>
              <a:rPr sz="950" b="1" i="1" spc="0" dirty="0" smtClean="0">
                <a:latin typeface="Arial"/>
                <a:cs typeface="Arial"/>
              </a:rPr>
              <a:t>ét</a:t>
            </a:r>
            <a:r>
              <a:rPr sz="950" b="1" i="1" spc="-4" dirty="0" smtClean="0">
                <a:latin typeface="Arial"/>
                <a:cs typeface="Arial"/>
              </a:rPr>
              <a:t>r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25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17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163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9" dirty="0" smtClean="0">
                <a:latin typeface="Arial"/>
                <a:cs typeface="Arial"/>
              </a:rPr>
              <a:t>h</a:t>
            </a:r>
            <a:r>
              <a:rPr sz="950" b="1" i="1" spc="0" dirty="0" smtClean="0">
                <a:latin typeface="Arial"/>
                <a:cs typeface="Arial"/>
              </a:rPr>
              <a:t>av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96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4" dirty="0" smtClean="0">
                <a:latin typeface="Arial"/>
                <a:cs typeface="Arial"/>
              </a:rPr>
              <a:t>im</a:t>
            </a:r>
            <a:r>
              <a:rPr sz="950" b="1" i="1" spc="0" dirty="0" smtClean="0">
                <a:latin typeface="Arial"/>
                <a:cs typeface="Arial"/>
              </a:rPr>
              <a:t>ét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20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endParaRPr sz="950">
              <a:latin typeface="Arial"/>
              <a:cs typeface="Arial"/>
            </a:endParaRPr>
          </a:p>
          <a:p>
            <a:pPr marL="20317" marR="18467">
              <a:lnSpc>
                <a:spcPct val="95825"/>
              </a:lnSpc>
            </a:pP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h</a:t>
            </a:r>
            <a:r>
              <a:rPr sz="950" b="1" i="1" spc="0" dirty="0" smtClean="0">
                <a:latin typeface="Arial"/>
                <a:cs typeface="Arial"/>
              </a:rPr>
              <a:t>av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52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-9" dirty="0" smtClean="0">
                <a:latin typeface="Arial"/>
                <a:cs typeface="Arial"/>
              </a:rPr>
              <a:t>é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ri</a:t>
            </a:r>
            <a:r>
              <a:rPr sz="950" b="1" i="1" spc="0" dirty="0" smtClean="0">
                <a:latin typeface="Arial"/>
                <a:cs typeface="Arial"/>
              </a:rPr>
              <a:t>ca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84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ais</a:t>
            </a:r>
            <a:r>
              <a:rPr sz="950" spc="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pri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ais</a:t>
            </a:r>
            <a:r>
              <a:rPr sz="950" spc="5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as</a:t>
            </a:r>
            <a:r>
              <a:rPr sz="950" spc="7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re</a:t>
            </a:r>
            <a:r>
              <a:rPr sz="950" spc="2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bo</a:t>
            </a:r>
            <a:r>
              <a:rPr sz="950" spc="10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988569" y="4732335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7.</a:t>
            </a:r>
            <a:endParaRPr sz="95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1203453" y="4732335"/>
            <a:ext cx="5612398" cy="29482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5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 </a:t>
            </a:r>
            <a:r>
              <a:rPr sz="950" spc="5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 </a:t>
            </a:r>
            <a:r>
              <a:rPr sz="950" spc="5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5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 </a:t>
            </a:r>
            <a:r>
              <a:rPr sz="950" spc="5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em </a:t>
            </a:r>
            <a:r>
              <a:rPr sz="950" spc="5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as </a:t>
            </a:r>
            <a:r>
              <a:rPr sz="950" spc="64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c</a:t>
            </a:r>
            <a:r>
              <a:rPr sz="950" b="1" i="1" spc="-14" dirty="0" smtClean="0">
                <a:latin typeface="Arial"/>
                <a:cs typeface="Arial"/>
              </a:rPr>
              <a:t>h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v</a:t>
            </a:r>
            <a:r>
              <a:rPr sz="950" b="1" i="1" spc="0" dirty="0" smtClean="0">
                <a:latin typeface="Arial"/>
                <a:cs typeface="Arial"/>
              </a:rPr>
              <a:t>es </a:t>
            </a:r>
            <a:r>
              <a:rPr sz="950" b="1" i="1" spc="77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p</a:t>
            </a:r>
            <a:r>
              <a:rPr sz="950" b="1" i="1" spc="-4" dirty="0" smtClean="0">
                <a:latin typeface="Arial"/>
                <a:cs typeface="Arial"/>
              </a:rPr>
              <a:t>úb</a:t>
            </a:r>
            <a:r>
              <a:rPr sz="950" b="1" i="1" spc="4" dirty="0" smtClean="0">
                <a:latin typeface="Arial"/>
                <a:cs typeface="Arial"/>
              </a:rPr>
              <a:t>l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 </a:t>
            </a:r>
            <a:r>
              <a:rPr sz="950" b="1" i="1" spc="10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 </a:t>
            </a:r>
            <a:r>
              <a:rPr sz="950" spc="6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 </a:t>
            </a:r>
            <a:r>
              <a:rPr sz="950" spc="9" dirty="0" smtClean="0">
                <a:latin typeface="Arial"/>
                <a:cs typeface="Arial"/>
              </a:rPr>
              <a:t> </a:t>
            </a:r>
            <a:r>
              <a:rPr sz="950" b="1" spc="-207" dirty="0" smtClean="0">
                <a:latin typeface="Arial"/>
                <a:cs typeface="Arial"/>
              </a:rPr>
              <a:t> </a:t>
            </a:r>
            <a:r>
              <a:rPr sz="950" b="1" u="heavy" spc="-4" dirty="0" smtClean="0">
                <a:latin typeface="Arial"/>
                <a:cs typeface="Arial"/>
              </a:rPr>
              <a:t>q</a:t>
            </a:r>
            <a:r>
              <a:rPr sz="950" b="1" u="heavy" spc="9" dirty="0" smtClean="0">
                <a:latin typeface="Arial"/>
                <a:cs typeface="Arial"/>
              </a:rPr>
              <a:t>u</a:t>
            </a:r>
            <a:r>
              <a:rPr sz="950" b="1" u="heavy" spc="0" dirty="0" smtClean="0">
                <a:latin typeface="Arial"/>
                <a:cs typeface="Arial"/>
              </a:rPr>
              <a:t>at</a:t>
            </a:r>
            <a:r>
              <a:rPr sz="950" b="1" u="heavy" spc="4" dirty="0" smtClean="0">
                <a:latin typeface="Arial"/>
                <a:cs typeface="Arial"/>
              </a:rPr>
              <a:t>r</a:t>
            </a:r>
            <a:r>
              <a:rPr sz="950" b="1" u="heavy" spc="0" dirty="0" smtClean="0">
                <a:latin typeface="Arial"/>
                <a:cs typeface="Arial"/>
              </a:rPr>
              <a:t>o</a:t>
            </a:r>
            <a:r>
              <a:rPr sz="950" b="1" spc="0" dirty="0" smtClean="0">
                <a:latin typeface="Arial"/>
                <a:cs typeface="Arial"/>
              </a:rPr>
              <a:t> </a:t>
            </a:r>
            <a:r>
              <a:rPr sz="950" b="1" spc="91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0" dirty="0" smtClean="0">
                <a:latin typeface="Arial"/>
                <a:cs typeface="Arial"/>
              </a:rPr>
              <a:t>os </a:t>
            </a:r>
            <a:r>
              <a:rPr sz="950" spc="6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bá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os </a:t>
            </a:r>
            <a:r>
              <a:rPr sz="950" spc="87" dirty="0" smtClean="0">
                <a:latin typeface="Arial"/>
                <a:cs typeface="Arial"/>
              </a:rPr>
              <a:t> </a:t>
            </a:r>
            <a:r>
              <a:rPr sz="950" spc="-10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</a:t>
            </a:r>
            <a:endParaRPr sz="950">
              <a:latin typeface="Arial"/>
              <a:cs typeface="Arial"/>
            </a:endParaRPr>
          </a:p>
          <a:p>
            <a:pPr marL="20317" marR="18467">
              <a:lnSpc>
                <a:spcPct val="95825"/>
              </a:lnSpc>
              <a:spcBef>
                <a:spcPts val="5"/>
              </a:spcBef>
            </a:pP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ri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9" dirty="0" smtClean="0">
                <a:latin typeface="Arial"/>
                <a:cs typeface="Arial"/>
              </a:rPr>
              <a:t>g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9" dirty="0" smtClean="0">
                <a:latin typeface="Arial"/>
                <a:cs typeface="Arial"/>
              </a:rPr>
              <a:t>f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67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om</a:t>
            </a:r>
            <a:r>
              <a:rPr sz="950" spc="3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es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od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88567" y="5162103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8.</a:t>
            </a:r>
            <a:endParaRPr sz="95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203450" y="5162103"/>
            <a:ext cx="5611595" cy="29329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147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14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podem</a:t>
            </a:r>
            <a:r>
              <a:rPr sz="950" spc="158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13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17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143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ca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47" dirty="0" smtClean="0">
                <a:latin typeface="Arial"/>
                <a:cs typeface="Arial"/>
              </a:rPr>
              <a:t> 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9" dirty="0" smtClean="0">
                <a:latin typeface="Arial"/>
                <a:cs typeface="Arial"/>
              </a:rPr>
              <a:t>g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87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136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o</a:t>
            </a:r>
            <a:r>
              <a:rPr sz="950" b="1" i="1" spc="16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143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do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15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pl</a:t>
            </a:r>
            <a:r>
              <a:rPr sz="950" spc="14" dirty="0" smtClean="0">
                <a:latin typeface="Arial"/>
                <a:cs typeface="Arial"/>
              </a:rPr>
              <a:t>i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162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15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</a:t>
            </a:r>
            <a:r>
              <a:rPr sz="950" spc="15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0" dirty="0" smtClean="0">
                <a:latin typeface="Arial"/>
                <a:cs typeface="Arial"/>
              </a:rPr>
              <a:t>c</a:t>
            </a:r>
            <a:r>
              <a:rPr sz="950" spc="-10" dirty="0" smtClean="0">
                <a:latin typeface="Arial"/>
                <a:cs typeface="Arial"/>
              </a:rPr>
              <a:t>i</a:t>
            </a:r>
            <a:r>
              <a:rPr sz="950" spc="15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10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endParaRPr sz="950">
              <a:latin typeface="Arial"/>
              <a:cs typeface="Arial"/>
            </a:endParaRPr>
          </a:p>
          <a:p>
            <a:pPr marL="20317" marR="18467">
              <a:lnSpc>
                <a:spcPct val="95825"/>
              </a:lnSpc>
            </a:pP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ara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r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988563" y="5590347"/>
            <a:ext cx="146653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dirty="0" smtClean="0">
                <a:latin typeface="Arial"/>
                <a:cs typeface="Arial"/>
              </a:rPr>
              <a:t>9.</a:t>
            </a:r>
            <a:endParaRPr sz="950">
              <a:latin typeface="Arial"/>
              <a:cs typeface="Aria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203447" y="5590347"/>
            <a:ext cx="4867151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para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-4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4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pro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6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en</a:t>
            </a:r>
            <a:r>
              <a:rPr sz="950" spc="-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0" dirty="0" smtClean="0">
                <a:latin typeface="Arial"/>
                <a:cs typeface="Arial"/>
              </a:rPr>
              <a:t>ão?</a:t>
            </a:r>
            <a:r>
              <a:rPr sz="950" spc="7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prin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po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88552" y="5873810"/>
            <a:ext cx="5110312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10.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bre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6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ç</a:t>
            </a:r>
            <a:r>
              <a:rPr sz="950" b="1" i="1" spc="0" dirty="0" smtClean="0">
                <a:latin typeface="Arial"/>
                <a:cs typeface="Arial"/>
              </a:rPr>
              <a:t>ão</a:t>
            </a:r>
            <a:r>
              <a:rPr sz="950" b="1" i="1" spc="97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b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ea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64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em</a:t>
            </a:r>
            <a:r>
              <a:rPr sz="950" b="1" i="1" spc="28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14" dirty="0" smtClean="0">
                <a:latin typeface="Arial"/>
                <a:cs typeface="Arial"/>
              </a:rPr>
              <a:t>h</a:t>
            </a:r>
            <a:r>
              <a:rPr sz="950" b="1" i="1" spc="14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ve</a:t>
            </a:r>
            <a:r>
              <a:rPr sz="950" b="1" i="1" spc="47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se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8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9" dirty="0" smtClean="0">
                <a:latin typeface="Arial"/>
                <a:cs typeface="Arial"/>
              </a:rPr>
              <a:t>p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i</a:t>
            </a:r>
            <a:r>
              <a:rPr sz="950" b="1" i="1" spc="19" dirty="0" smtClean="0">
                <a:latin typeface="Arial"/>
                <a:cs typeface="Arial"/>
              </a:rPr>
              <a:t>l</a:t>
            </a:r>
            <a:r>
              <a:rPr sz="950" b="1" i="1" spc="-14" dirty="0" smtClean="0">
                <a:latin typeface="Arial"/>
                <a:cs typeface="Arial"/>
              </a:rPr>
              <a:t>h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a.</a:t>
            </a:r>
            <a:endParaRPr sz="95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988551" y="6157274"/>
            <a:ext cx="2793666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11.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ão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4" dirty="0" smtClean="0">
                <a:latin typeface="Arial"/>
                <a:cs typeface="Arial"/>
              </a:rPr>
              <a:t>l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95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“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14" dirty="0" smtClean="0">
                <a:latin typeface="Arial"/>
                <a:cs typeface="Arial"/>
              </a:rPr>
              <a:t>e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af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-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9" dirty="0" smtClean="0">
                <a:latin typeface="Arial"/>
                <a:cs typeface="Arial"/>
              </a:rPr>
              <a:t>po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”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988548" y="6440738"/>
            <a:ext cx="5259668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12.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bre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6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ç</a:t>
            </a:r>
            <a:r>
              <a:rPr sz="950" b="1" i="1" spc="0" dirty="0" smtClean="0">
                <a:latin typeface="Arial"/>
                <a:cs typeface="Arial"/>
              </a:rPr>
              <a:t>ão</a:t>
            </a:r>
            <a:r>
              <a:rPr sz="950" b="1" i="1" spc="97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q</a:t>
            </a:r>
            <a:r>
              <a:rPr sz="950" b="1" i="1" spc="9" dirty="0" smtClean="0">
                <a:latin typeface="Arial"/>
                <a:cs typeface="Arial"/>
              </a:rPr>
              <a:t>u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43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ili</a:t>
            </a:r>
            <a:r>
              <a:rPr sz="950" b="1" i="1" spc="9" dirty="0" smtClean="0">
                <a:latin typeface="Arial"/>
                <a:cs typeface="Arial"/>
              </a:rPr>
              <a:t>z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40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5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al</a:t>
            </a:r>
            <a:r>
              <a:rPr sz="950" b="1" i="1" spc="69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d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st</a:t>
            </a:r>
            <a:r>
              <a:rPr sz="950" b="1" i="1" spc="-4" dirty="0" smtClean="0">
                <a:latin typeface="Arial"/>
                <a:cs typeface="Arial"/>
              </a:rPr>
              <a:t>r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bu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ção</a:t>
            </a:r>
            <a:r>
              <a:rPr sz="950" b="1" i="1" spc="94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h</a:t>
            </a:r>
            <a:r>
              <a:rPr sz="950" b="1" i="1" spc="0" dirty="0" smtClean="0">
                <a:latin typeface="Arial"/>
                <a:cs typeface="Arial"/>
              </a:rPr>
              <a:t>aves.</a:t>
            </a:r>
            <a:endParaRPr sz="95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988549" y="6725726"/>
            <a:ext cx="4704924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13.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bre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6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4" dirty="0" smtClean="0">
                <a:latin typeface="Arial"/>
                <a:cs typeface="Arial"/>
              </a:rPr>
              <a:t>t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14" dirty="0" smtClean="0">
                <a:latin typeface="Arial"/>
                <a:cs typeface="Arial"/>
              </a:rPr>
              <a:t>ç</a:t>
            </a:r>
            <a:r>
              <a:rPr sz="950" b="1" i="1" spc="0" dirty="0" smtClean="0">
                <a:latin typeface="Arial"/>
                <a:cs typeface="Arial"/>
              </a:rPr>
              <a:t>ão</a:t>
            </a:r>
            <a:r>
              <a:rPr sz="950" b="1" i="1" spc="97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l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9" dirty="0" smtClean="0">
                <a:latin typeface="Arial"/>
                <a:cs typeface="Arial"/>
              </a:rPr>
              <a:t>z</a:t>
            </a:r>
            <a:r>
              <a:rPr sz="950" b="1" i="1" spc="-9" dirty="0" smtClean="0">
                <a:latin typeface="Arial"/>
                <a:cs typeface="Arial"/>
              </a:rPr>
              <a:t>a</a:t>
            </a:r>
            <a:r>
              <a:rPr sz="950" b="1" i="1" spc="9" dirty="0" smtClean="0">
                <a:latin typeface="Arial"/>
                <a:cs typeface="Arial"/>
              </a:rPr>
              <a:t>n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o</a:t>
            </a:r>
            <a:r>
              <a:rPr sz="950" b="1" i="1" spc="85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-4" dirty="0" smtClean="0">
                <a:latin typeface="Arial"/>
                <a:cs typeface="Arial"/>
              </a:rPr>
              <a:t>og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af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89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41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h</a:t>
            </a:r>
            <a:r>
              <a:rPr sz="950" b="1" i="1" spc="0" dirty="0" smtClean="0">
                <a:latin typeface="Arial"/>
                <a:cs typeface="Arial"/>
              </a:rPr>
              <a:t>ave</a:t>
            </a:r>
            <a:r>
              <a:rPr sz="950" b="1" i="1" spc="57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p</a:t>
            </a:r>
            <a:r>
              <a:rPr sz="950" b="1" i="1" spc="9" dirty="0" smtClean="0">
                <a:latin typeface="Arial"/>
                <a:cs typeface="Arial"/>
              </a:rPr>
              <a:t>ú</a:t>
            </a:r>
            <a:r>
              <a:rPr sz="950" b="1" i="1" spc="-4" dirty="0" smtClean="0">
                <a:latin typeface="Arial"/>
                <a:cs typeface="Arial"/>
              </a:rPr>
              <a:t>b</a:t>
            </a:r>
            <a:r>
              <a:rPr sz="950" b="1" i="1" spc="4" dirty="0" smtClean="0">
                <a:latin typeface="Arial"/>
                <a:cs typeface="Arial"/>
              </a:rPr>
              <a:t>li</a:t>
            </a:r>
            <a:r>
              <a:rPr sz="950" b="1" i="1" spc="0" dirty="0" smtClean="0">
                <a:latin typeface="Arial"/>
                <a:cs typeface="Arial"/>
              </a:rPr>
              <a:t>ca.</a:t>
            </a:r>
            <a:endParaRPr sz="95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988535" y="7010714"/>
            <a:ext cx="5280897" cy="2917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14.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 </a:t>
            </a:r>
            <a:r>
              <a:rPr sz="950" spc="14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ã</a:t>
            </a:r>
            <a:r>
              <a:rPr sz="950" spc="0" dirty="0" smtClean="0">
                <a:latin typeface="Arial"/>
                <a:cs typeface="Arial"/>
              </a:rPr>
              <a:t>o </a:t>
            </a:r>
            <a:r>
              <a:rPr sz="950" spc="148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 </a:t>
            </a:r>
            <a:r>
              <a:rPr sz="950" spc="153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at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19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as </a:t>
            </a:r>
            <a:r>
              <a:rPr sz="950" b="1" i="1" spc="191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g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ta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 </a:t>
            </a:r>
            <a:r>
              <a:rPr sz="950" b="1" i="1" spc="169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ual </a:t>
            </a:r>
            <a:r>
              <a:rPr sz="950" spc="152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13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14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or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ân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17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dos </a:t>
            </a:r>
            <a:r>
              <a:rPr sz="950" spc="145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as </a:t>
            </a:r>
            <a:r>
              <a:rPr sz="950" spc="154" dirty="0" smtClean="0">
                <a:latin typeface="Arial"/>
                <a:cs typeface="Arial"/>
              </a:rPr>
              <a:t> </a:t>
            </a:r>
            <a:r>
              <a:rPr sz="950" spc="14" dirty="0" smtClean="0">
                <a:latin typeface="Arial"/>
                <a:cs typeface="Arial"/>
              </a:rPr>
              <a:t>di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ri</a:t>
            </a:r>
            <a:r>
              <a:rPr sz="950" spc="-9" dirty="0" smtClean="0">
                <a:latin typeface="Arial"/>
                <a:cs typeface="Arial"/>
              </a:rPr>
              <a:t>b</a:t>
            </a:r>
            <a:r>
              <a:rPr sz="950" spc="0" dirty="0" smtClean="0">
                <a:latin typeface="Arial"/>
                <a:cs typeface="Arial"/>
              </a:rPr>
              <a:t>u</a:t>
            </a:r>
            <a:r>
              <a:rPr sz="950" spc="4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dos</a:t>
            </a:r>
            <a:endParaRPr sz="950">
              <a:latin typeface="Arial"/>
              <a:cs typeface="Arial"/>
            </a:endParaRPr>
          </a:p>
          <a:p>
            <a:pPr marL="235212" marR="18467">
              <a:lnSpc>
                <a:spcPct val="95825"/>
              </a:lnSpc>
            </a:pP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pl</a:t>
            </a:r>
            <a:r>
              <a:rPr sz="950" spc="14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87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44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07299" y="7010714"/>
            <a:ext cx="510599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a </a:t>
            </a:r>
            <a:r>
              <a:rPr sz="950" spc="130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erem</a:t>
            </a:r>
            <a:endParaRPr sz="95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88544" y="7435910"/>
            <a:ext cx="4499027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15.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3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un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ona</a:t>
            </a:r>
            <a:r>
              <a:rPr sz="950" spc="5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ét</a:t>
            </a:r>
            <a:r>
              <a:rPr sz="950" b="1" i="1" spc="-4" dirty="0" smtClean="0">
                <a:latin typeface="Arial"/>
                <a:cs typeface="Arial"/>
              </a:rPr>
              <a:t>od</a:t>
            </a:r>
            <a:r>
              <a:rPr sz="950" b="1" i="1" spc="0" dirty="0" smtClean="0">
                <a:latin typeface="Arial"/>
                <a:cs typeface="Arial"/>
              </a:rPr>
              <a:t>o</a:t>
            </a:r>
            <a:r>
              <a:rPr sz="950" b="1" i="1" spc="61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-14" dirty="0" smtClean="0">
                <a:latin typeface="Arial"/>
                <a:cs typeface="Arial"/>
              </a:rPr>
              <a:t>u</a:t>
            </a:r>
            <a:r>
              <a:rPr sz="950" b="1" i="1" spc="14" dirty="0" smtClean="0">
                <a:latin typeface="Arial"/>
                <a:cs typeface="Arial"/>
              </a:rPr>
              <a:t>m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66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para</a:t>
            </a:r>
            <a:r>
              <a:rPr sz="950" spc="43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at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as</a:t>
            </a:r>
            <a:r>
              <a:rPr sz="950" b="1" i="1" spc="81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g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ta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988553" y="7720898"/>
            <a:ext cx="5204801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16.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ê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5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re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pe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51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m</a:t>
            </a:r>
            <a:r>
              <a:rPr sz="950" b="1" i="1" spc="9" dirty="0" smtClean="0">
                <a:latin typeface="Arial"/>
                <a:cs typeface="Arial"/>
              </a:rPr>
              <a:t>u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0" dirty="0" smtClean="0">
                <a:latin typeface="Arial"/>
                <a:cs typeface="Arial"/>
              </a:rPr>
              <a:t>aç</a:t>
            </a:r>
            <a:r>
              <a:rPr sz="950" b="1" i="1" spc="14" dirty="0" smtClean="0">
                <a:latin typeface="Arial"/>
                <a:cs typeface="Arial"/>
              </a:rPr>
              <a:t>ã</a:t>
            </a:r>
            <a:r>
              <a:rPr sz="950" b="1" i="1" spc="0" dirty="0" smtClean="0">
                <a:latin typeface="Arial"/>
                <a:cs typeface="Arial"/>
              </a:rPr>
              <a:t>o</a:t>
            </a:r>
            <a:r>
              <a:rPr sz="950" b="1" i="1" spc="96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se</a:t>
            </a:r>
            <a:r>
              <a:rPr sz="950" b="1" i="1" spc="9" dirty="0" smtClean="0">
                <a:latin typeface="Arial"/>
                <a:cs typeface="Arial"/>
              </a:rPr>
              <a:t>g</a:t>
            </a:r>
            <a:r>
              <a:rPr sz="950" b="1" i="1" spc="-4" dirty="0" smtClean="0">
                <a:latin typeface="Arial"/>
                <a:cs typeface="Arial"/>
              </a:rPr>
              <a:t>u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a</a:t>
            </a:r>
            <a:r>
              <a:rPr sz="950" b="1" i="1" spc="57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55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g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9" dirty="0" smtClean="0">
                <a:latin typeface="Arial"/>
                <a:cs typeface="Arial"/>
              </a:rPr>
              <a:t>up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?</a:t>
            </a:r>
            <a:r>
              <a:rPr sz="950" b="1" i="1" spc="76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plo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.</a:t>
            </a:r>
            <a:endParaRPr sz="95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88541" y="8004362"/>
            <a:ext cx="4922862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17.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é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23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4" dirty="0" smtClean="0">
                <a:latin typeface="Arial"/>
                <a:cs typeface="Arial"/>
              </a:rPr>
              <a:t>l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72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aces</a:t>
            </a:r>
            <a:r>
              <a:rPr sz="950" b="1" i="1" spc="14" dirty="0" smtClean="0">
                <a:latin typeface="Arial"/>
                <a:cs typeface="Arial"/>
              </a:rPr>
              <a:t>s</a:t>
            </a:r>
            <a:r>
              <a:rPr sz="950" b="1" i="1" spc="0" dirty="0" smtClean="0">
                <a:latin typeface="Arial"/>
                <a:cs typeface="Arial"/>
              </a:rPr>
              <a:t>o</a:t>
            </a:r>
            <a:r>
              <a:rPr sz="950" b="1" i="1" spc="47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m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7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rib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19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74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-9" dirty="0" smtClean="0">
                <a:latin typeface="Arial"/>
                <a:cs typeface="Arial"/>
              </a:rPr>
              <a:t>l</a:t>
            </a:r>
            <a:r>
              <a:rPr sz="950" spc="0" dirty="0" smtClean="0">
                <a:latin typeface="Arial"/>
                <a:cs typeface="Arial"/>
              </a:rPr>
              <a:t>ique.</a:t>
            </a:r>
            <a:endParaRPr sz="95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88528" y="8289349"/>
            <a:ext cx="4841247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18.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9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ig</a:t>
            </a:r>
            <a:r>
              <a:rPr sz="950" spc="-9" dirty="0" smtClean="0">
                <a:latin typeface="Arial"/>
                <a:cs typeface="Arial"/>
              </a:rPr>
              <a:t>n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51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19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-1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r</a:t>
            </a:r>
            <a:r>
              <a:rPr sz="950" b="1" i="1" spc="85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41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ef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0" dirty="0" smtClean="0">
                <a:latin typeface="Arial"/>
                <a:cs typeface="Arial"/>
              </a:rPr>
              <a:t>ê</a:t>
            </a:r>
            <a:r>
              <a:rPr sz="950" b="1" i="1" spc="-14" dirty="0" smtClean="0">
                <a:latin typeface="Arial"/>
                <a:cs typeface="Arial"/>
              </a:rPr>
              <a:t>n</a:t>
            </a:r>
            <a:r>
              <a:rPr sz="950" b="1" i="1" spc="0" dirty="0" smtClean="0">
                <a:latin typeface="Arial"/>
                <a:cs typeface="Arial"/>
              </a:rPr>
              <a:t>c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0" dirty="0" smtClean="0">
                <a:latin typeface="Arial"/>
                <a:cs typeface="Arial"/>
              </a:rPr>
              <a:t>a?</a:t>
            </a:r>
            <a:r>
              <a:rPr sz="950" b="1" i="1" spc="7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</a:t>
            </a:r>
            <a:r>
              <a:rPr sz="950" spc="14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l</a:t>
            </a:r>
            <a:r>
              <a:rPr sz="950" spc="42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r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n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pal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un</a:t>
            </a:r>
            <a:r>
              <a:rPr sz="950" spc="9" dirty="0" smtClean="0">
                <a:latin typeface="Arial"/>
                <a:cs typeface="Arial"/>
              </a:rPr>
              <a:t>ç</a:t>
            </a:r>
            <a:r>
              <a:rPr sz="950" spc="-9" dirty="0" smtClean="0">
                <a:latin typeface="Arial"/>
                <a:cs typeface="Arial"/>
              </a:rPr>
              <a:t>ã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5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8" dirty="0" smtClean="0">
                <a:latin typeface="Arial"/>
                <a:cs typeface="Arial"/>
              </a:rPr>
              <a:t> </a:t>
            </a:r>
            <a:r>
              <a:rPr sz="950" spc="4" dirty="0" smtClean="0">
                <a:latin typeface="Arial"/>
                <a:cs typeface="Arial"/>
              </a:rPr>
              <a:t>f</a:t>
            </a:r>
            <a:r>
              <a:rPr sz="950" spc="0" dirty="0" smtClean="0">
                <a:latin typeface="Arial"/>
                <a:cs typeface="Arial"/>
              </a:rPr>
              <a:t>az</a:t>
            </a:r>
            <a:r>
              <a:rPr sz="950" spc="25" dirty="0" smtClean="0">
                <a:latin typeface="Arial"/>
                <a:cs typeface="Arial"/>
              </a:rPr>
              <a:t> </a:t>
            </a:r>
            <a:r>
              <a:rPr sz="950" spc="-10" dirty="0" smtClean="0">
                <a:latin typeface="Arial"/>
                <a:cs typeface="Arial"/>
              </a:rPr>
              <a:t>i</a:t>
            </a:r>
            <a:r>
              <a:rPr sz="950" spc="10" dirty="0" smtClean="0">
                <a:latin typeface="Arial"/>
                <a:cs typeface="Arial"/>
              </a:rPr>
              <a:t>s</a:t>
            </a:r>
            <a:r>
              <a:rPr sz="950" spc="-4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o?</a:t>
            </a:r>
            <a:endParaRPr sz="95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88530" y="8574337"/>
            <a:ext cx="5191770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19.</a:t>
            </a:r>
            <a:r>
              <a:rPr sz="950" spc="95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C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36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28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de</a:t>
            </a:r>
            <a:r>
              <a:rPr sz="950" spc="9" dirty="0" smtClean="0">
                <a:latin typeface="Arial"/>
                <a:cs typeface="Arial"/>
              </a:rPr>
              <a:t>sc</a:t>
            </a:r>
            <a:r>
              <a:rPr sz="950" spc="0" dirty="0" smtClean="0">
                <a:latin typeface="Arial"/>
                <a:cs typeface="Arial"/>
              </a:rPr>
              <a:t>r</a:t>
            </a:r>
            <a:r>
              <a:rPr sz="950" spc="-25" dirty="0" smtClean="0">
                <a:latin typeface="Arial"/>
                <a:cs typeface="Arial"/>
              </a:rPr>
              <a:t>i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5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b="1" i="1" spc="4" dirty="0" smtClean="0">
                <a:latin typeface="Arial"/>
                <a:cs typeface="Arial"/>
              </a:rPr>
              <a:t>m</a:t>
            </a:r>
            <a:r>
              <a:rPr sz="950" b="1" i="1" spc="0" dirty="0" smtClean="0">
                <a:latin typeface="Arial"/>
                <a:cs typeface="Arial"/>
              </a:rPr>
              <a:t>at</a:t>
            </a:r>
            <a:r>
              <a:rPr sz="950" b="1" i="1" spc="4" dirty="0" smtClean="0">
                <a:latin typeface="Arial"/>
                <a:cs typeface="Arial"/>
              </a:rPr>
              <a:t>ri</a:t>
            </a:r>
            <a:r>
              <a:rPr sz="950" b="1" i="1" spc="0" dirty="0" smtClean="0">
                <a:latin typeface="Arial"/>
                <a:cs typeface="Arial"/>
              </a:rPr>
              <a:t>z</a:t>
            </a:r>
            <a:r>
              <a:rPr sz="950" b="1" i="1" spc="50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41" dirty="0" smtClean="0">
                <a:latin typeface="Arial"/>
                <a:cs typeface="Arial"/>
              </a:rPr>
              <a:t> </a:t>
            </a:r>
            <a:r>
              <a:rPr sz="950" b="1" i="1" spc="-9" dirty="0" smtClean="0">
                <a:latin typeface="Arial"/>
                <a:cs typeface="Arial"/>
              </a:rPr>
              <a:t>c</a:t>
            </a:r>
            <a:r>
              <a:rPr sz="950" b="1" i="1" spc="-4" dirty="0" smtClean="0">
                <a:latin typeface="Arial"/>
                <a:cs typeface="Arial"/>
              </a:rPr>
              <a:t>on</a:t>
            </a:r>
            <a:r>
              <a:rPr sz="950" b="1" i="1" spc="0" dirty="0" smtClean="0">
                <a:latin typeface="Arial"/>
                <a:cs typeface="Arial"/>
              </a:rPr>
              <a:t>t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4" dirty="0" smtClean="0">
                <a:latin typeface="Arial"/>
                <a:cs typeface="Arial"/>
              </a:rPr>
              <a:t>l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72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0" dirty="0" smtClean="0">
                <a:latin typeface="Arial"/>
                <a:cs typeface="Arial"/>
              </a:rPr>
              <a:t>ac</a:t>
            </a:r>
            <a:r>
              <a:rPr sz="950" b="1" i="1" spc="-9" dirty="0" smtClean="0">
                <a:latin typeface="Arial"/>
                <a:cs typeface="Arial"/>
              </a:rPr>
              <a:t>e</a:t>
            </a:r>
            <a:r>
              <a:rPr sz="950" b="1" i="1" spc="14" dirty="0" smtClean="0">
                <a:latin typeface="Arial"/>
                <a:cs typeface="Arial"/>
              </a:rPr>
              <a:t>ss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?</a:t>
            </a:r>
            <a:r>
              <a:rPr sz="950" spc="58" dirty="0" smtClean="0">
                <a:latin typeface="Arial"/>
                <a:cs typeface="Arial"/>
              </a:rPr>
              <a:t> </a:t>
            </a:r>
            <a:r>
              <a:rPr sz="950" spc="-4" dirty="0" smtClean="0">
                <a:latin typeface="Arial"/>
                <a:cs typeface="Arial"/>
              </a:rPr>
              <a:t>C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-4" dirty="0" smtClean="0">
                <a:latin typeface="Arial"/>
                <a:cs typeface="Arial"/>
              </a:rPr>
              <a:t>m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4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ela</a:t>
            </a:r>
            <a:r>
              <a:rPr sz="950" spc="37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á</a:t>
            </a:r>
            <a:r>
              <a:rPr sz="950" spc="35" dirty="0" smtClean="0">
                <a:latin typeface="Arial"/>
                <a:cs typeface="Arial"/>
              </a:rPr>
              <a:t> </a:t>
            </a:r>
            <a:r>
              <a:rPr sz="950" spc="-10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rg</a:t>
            </a:r>
            <a:r>
              <a:rPr sz="950" spc="-10" dirty="0" smtClean="0">
                <a:latin typeface="Arial"/>
                <a:cs typeface="Arial"/>
              </a:rPr>
              <a:t>a</a:t>
            </a:r>
            <a:r>
              <a:rPr sz="950" spc="15" dirty="0" smtClean="0">
                <a:latin typeface="Arial"/>
                <a:cs typeface="Arial"/>
              </a:rPr>
              <a:t>n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-4" dirty="0" smtClean="0">
                <a:latin typeface="Arial"/>
                <a:cs typeface="Arial"/>
              </a:rPr>
              <a:t>z</a:t>
            </a:r>
            <a:r>
              <a:rPr sz="950" spc="0" dirty="0" smtClean="0">
                <a:latin typeface="Arial"/>
                <a:cs typeface="Arial"/>
              </a:rPr>
              <a:t>ad</a:t>
            </a:r>
            <a:r>
              <a:rPr sz="950" spc="15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?</a:t>
            </a:r>
            <a:endParaRPr sz="95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178074" y="8857801"/>
            <a:ext cx="5038576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-4" dirty="0" smtClean="0">
                <a:latin typeface="Arial"/>
                <a:cs typeface="Arial"/>
              </a:rPr>
              <a:t>x</a:t>
            </a:r>
            <a:r>
              <a:rPr sz="950" spc="0" dirty="0" smtClean="0">
                <a:latin typeface="Arial"/>
                <a:cs typeface="Arial"/>
              </a:rPr>
              <a:t>p</a:t>
            </a:r>
            <a:r>
              <a:rPr sz="950" spc="14" dirty="0" smtClean="0">
                <a:latin typeface="Arial"/>
                <a:cs typeface="Arial"/>
              </a:rPr>
              <a:t>l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0" dirty="0" smtClean="0">
                <a:latin typeface="Arial"/>
                <a:cs typeface="Arial"/>
              </a:rPr>
              <a:t>q</a:t>
            </a:r>
            <a:r>
              <a:rPr sz="950" spc="14" dirty="0" smtClean="0">
                <a:latin typeface="Arial"/>
                <a:cs typeface="Arial"/>
              </a:rPr>
              <a:t>u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57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2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que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ã</a:t>
            </a:r>
            <a:r>
              <a:rPr sz="950" spc="0" dirty="0" smtClean="0">
                <a:latin typeface="Arial"/>
                <a:cs typeface="Arial"/>
              </a:rPr>
              <a:t>o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p</a:t>
            </a:r>
            <a:r>
              <a:rPr sz="950" spc="0" dirty="0" smtClean="0">
                <a:latin typeface="Arial"/>
                <a:cs typeface="Arial"/>
              </a:rPr>
              <a:t>ara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q</a:t>
            </a:r>
            <a:r>
              <a:rPr sz="950" spc="0" dirty="0" smtClean="0">
                <a:latin typeface="Arial"/>
                <a:cs typeface="Arial"/>
              </a:rPr>
              <a:t>ue</a:t>
            </a:r>
            <a:r>
              <a:rPr sz="950" spc="30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0" dirty="0" smtClean="0">
                <a:latin typeface="Arial"/>
                <a:cs typeface="Arial"/>
              </a:rPr>
              <a:t>er</a:t>
            </a:r>
            <a:r>
              <a:rPr sz="950" spc="9" dirty="0" smtClean="0">
                <a:latin typeface="Arial"/>
                <a:cs typeface="Arial"/>
              </a:rPr>
              <a:t>v</a:t>
            </a:r>
            <a:r>
              <a:rPr sz="950" spc="0" dirty="0" smtClean="0">
                <a:latin typeface="Arial"/>
                <a:cs typeface="Arial"/>
              </a:rPr>
              <a:t>em</a:t>
            </a:r>
            <a:r>
              <a:rPr sz="950" spc="41" dirty="0" smtClean="0">
                <a:latin typeface="Arial"/>
                <a:cs typeface="Arial"/>
              </a:rPr>
              <a:t> </a:t>
            </a:r>
            <a:r>
              <a:rPr sz="950" spc="0" dirty="0" smtClean="0">
                <a:latin typeface="Arial"/>
                <a:cs typeface="Arial"/>
              </a:rPr>
              <a:t>os</a:t>
            </a:r>
            <a:r>
              <a:rPr sz="950" spc="29" dirty="0" smtClean="0">
                <a:latin typeface="Arial"/>
                <a:cs typeface="Arial"/>
              </a:rPr>
              <a:t> </a:t>
            </a:r>
            <a:r>
              <a:rPr sz="950" b="1" i="1" spc="-4" dirty="0" smtClean="0">
                <a:latin typeface="Arial"/>
                <a:cs typeface="Arial"/>
              </a:rPr>
              <a:t>do</a:t>
            </a:r>
            <a:r>
              <a:rPr sz="950" b="1" i="1" spc="4" dirty="0" smtClean="0">
                <a:latin typeface="Arial"/>
                <a:cs typeface="Arial"/>
              </a:rPr>
              <a:t>mí</a:t>
            </a:r>
            <a:r>
              <a:rPr sz="950" b="1" i="1" spc="-4" dirty="0" smtClean="0">
                <a:latin typeface="Arial"/>
                <a:cs typeface="Arial"/>
              </a:rPr>
              <a:t>n</a:t>
            </a:r>
            <a:r>
              <a:rPr sz="950" b="1" i="1" spc="4" dirty="0" smtClean="0">
                <a:latin typeface="Arial"/>
                <a:cs typeface="Arial"/>
              </a:rPr>
              <a:t>i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s</a:t>
            </a:r>
            <a:r>
              <a:rPr sz="950" b="1" i="1" spc="85" dirty="0" smtClean="0">
                <a:latin typeface="Arial"/>
                <a:cs typeface="Arial"/>
              </a:rPr>
              <a:t> </a:t>
            </a:r>
            <a:r>
              <a:rPr sz="950" b="1" i="1" spc="9" dirty="0" smtClean="0">
                <a:latin typeface="Arial"/>
                <a:cs typeface="Arial"/>
              </a:rPr>
              <a:t>d</a:t>
            </a:r>
            <a:r>
              <a:rPr sz="950" b="1" i="1" spc="0" dirty="0" smtClean="0">
                <a:latin typeface="Arial"/>
                <a:cs typeface="Arial"/>
              </a:rPr>
              <a:t>e</a:t>
            </a:r>
            <a:r>
              <a:rPr sz="950" b="1" i="1" spc="31" dirty="0" smtClean="0">
                <a:latin typeface="Arial"/>
                <a:cs typeface="Arial"/>
              </a:rPr>
              <a:t> </a:t>
            </a:r>
            <a:r>
              <a:rPr sz="950" b="1" i="1" spc="-14" dirty="0" smtClean="0">
                <a:latin typeface="Arial"/>
                <a:cs typeface="Arial"/>
              </a:rPr>
              <a:t>p</a:t>
            </a:r>
            <a:r>
              <a:rPr sz="950" b="1" i="1" spc="4" dirty="0" smtClean="0">
                <a:latin typeface="Arial"/>
                <a:cs typeface="Arial"/>
              </a:rPr>
              <a:t>r</a:t>
            </a:r>
            <a:r>
              <a:rPr sz="950" b="1" i="1" spc="-4" dirty="0" smtClean="0">
                <a:latin typeface="Arial"/>
                <a:cs typeface="Arial"/>
              </a:rPr>
              <a:t>o</a:t>
            </a:r>
            <a:r>
              <a:rPr sz="950" b="1" i="1" spc="0" dirty="0" smtClean="0">
                <a:latin typeface="Arial"/>
                <a:cs typeface="Arial"/>
              </a:rPr>
              <a:t>te</a:t>
            </a:r>
            <a:r>
              <a:rPr sz="950" b="1" i="1" spc="14" dirty="0" smtClean="0">
                <a:latin typeface="Arial"/>
                <a:cs typeface="Arial"/>
              </a:rPr>
              <a:t>ç</a:t>
            </a:r>
            <a:r>
              <a:rPr sz="950" b="1" i="1" spc="0" dirty="0" smtClean="0">
                <a:latin typeface="Arial"/>
                <a:cs typeface="Arial"/>
              </a:rPr>
              <a:t>ão</a:t>
            </a:r>
            <a:r>
              <a:rPr sz="950" b="1" i="1" spc="67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0" dirty="0" smtClean="0">
                <a:latin typeface="Arial"/>
                <a:cs typeface="Arial"/>
              </a:rPr>
              <a:t>m</a:t>
            </a:r>
            <a:r>
              <a:rPr sz="950" spc="33" dirty="0" smtClean="0">
                <a:latin typeface="Arial"/>
                <a:cs typeface="Arial"/>
              </a:rPr>
              <a:t> 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-9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19" dirty="0" smtClean="0">
                <a:latin typeface="Arial"/>
                <a:cs typeface="Arial"/>
              </a:rPr>
              <a:t>t</a:t>
            </a:r>
            <a:r>
              <a:rPr sz="950" spc="-9" dirty="0" smtClean="0">
                <a:latin typeface="Arial"/>
                <a:cs typeface="Arial"/>
              </a:rPr>
              <a:t>e</a:t>
            </a:r>
            <a:r>
              <a:rPr sz="950" spc="9" dirty="0" smtClean="0">
                <a:latin typeface="Arial"/>
                <a:cs typeface="Arial"/>
              </a:rPr>
              <a:t>m</a:t>
            </a:r>
            <a:r>
              <a:rPr sz="950" spc="-9" dirty="0" smtClean="0">
                <a:latin typeface="Arial"/>
                <a:cs typeface="Arial"/>
              </a:rPr>
              <a:t>a</a:t>
            </a:r>
            <a:r>
              <a:rPr sz="950" spc="0" dirty="0" smtClean="0">
                <a:latin typeface="Arial"/>
                <a:cs typeface="Arial"/>
              </a:rPr>
              <a:t>s</a:t>
            </a:r>
            <a:r>
              <a:rPr sz="950" spc="70" dirty="0" smtClean="0">
                <a:latin typeface="Arial"/>
                <a:cs typeface="Arial"/>
              </a:rPr>
              <a:t> </a:t>
            </a:r>
            <a:r>
              <a:rPr sz="950" spc="-9" dirty="0" smtClean="0">
                <a:latin typeface="Arial"/>
                <a:cs typeface="Arial"/>
              </a:rPr>
              <a:t>d</a:t>
            </a:r>
            <a:r>
              <a:rPr sz="950" spc="0" dirty="0" smtClean="0">
                <a:latin typeface="Arial"/>
                <a:cs typeface="Arial"/>
              </a:rPr>
              <a:t>i</a:t>
            </a:r>
            <a:r>
              <a:rPr sz="950" spc="9" dirty="0" smtClean="0">
                <a:latin typeface="Arial"/>
                <a:cs typeface="Arial"/>
              </a:rPr>
              <a:t>s</a:t>
            </a:r>
            <a:r>
              <a:rPr sz="950" spc="4" dirty="0" smtClean="0">
                <a:latin typeface="Arial"/>
                <a:cs typeface="Arial"/>
              </a:rPr>
              <a:t>t</a:t>
            </a:r>
            <a:r>
              <a:rPr sz="950" spc="0" dirty="0" smtClean="0">
                <a:latin typeface="Arial"/>
                <a:cs typeface="Arial"/>
              </a:rPr>
              <a:t>rib</a:t>
            </a:r>
            <a:r>
              <a:rPr sz="950" spc="-9" dirty="0" smtClean="0">
                <a:latin typeface="Arial"/>
                <a:cs typeface="Arial"/>
              </a:rPr>
              <a:t>u</a:t>
            </a:r>
            <a:r>
              <a:rPr sz="950" spc="19" dirty="0" smtClean="0">
                <a:latin typeface="Arial"/>
                <a:cs typeface="Arial"/>
              </a:rPr>
              <a:t>í</a:t>
            </a:r>
            <a:r>
              <a:rPr sz="950" spc="0" dirty="0" smtClean="0">
                <a:latin typeface="Arial"/>
                <a:cs typeface="Arial"/>
              </a:rPr>
              <a:t>d</a:t>
            </a:r>
            <a:r>
              <a:rPr sz="950" spc="-9" dirty="0" smtClean="0">
                <a:latin typeface="Arial"/>
                <a:cs typeface="Arial"/>
              </a:rPr>
              <a:t>o</a:t>
            </a:r>
            <a:r>
              <a:rPr sz="950" spc="0" dirty="0" smtClean="0">
                <a:latin typeface="Arial"/>
                <a:cs typeface="Arial"/>
              </a:rPr>
              <a:t>s</a:t>
            </a:r>
            <a:endParaRPr sz="95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340098" y="9665518"/>
            <a:ext cx="900181" cy="14851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085"/>
              </a:lnSpc>
              <a:spcBef>
                <a:spcPts val="54"/>
              </a:spcBef>
            </a:pPr>
            <a:r>
              <a:rPr sz="950" b="1" i="1" spc="-4" dirty="0" smtClean="0">
                <a:solidFill>
                  <a:srgbClr val="1E487C"/>
                </a:solidFill>
                <a:latin typeface="Arial"/>
                <a:cs typeface="Arial"/>
              </a:rPr>
              <a:t>B</a:t>
            </a:r>
            <a:r>
              <a:rPr sz="950" b="1" i="1" spc="9" dirty="0" smtClean="0">
                <a:solidFill>
                  <a:srgbClr val="1E487C"/>
                </a:solidFill>
                <a:latin typeface="Arial"/>
                <a:cs typeface="Arial"/>
              </a:rPr>
              <a:t>o</a:t>
            </a:r>
            <a:r>
              <a:rPr sz="950" b="1" i="1" spc="-14" dirty="0" smtClean="0">
                <a:solidFill>
                  <a:srgbClr val="1E487C"/>
                </a:solidFill>
                <a:latin typeface="Arial"/>
                <a:cs typeface="Arial"/>
              </a:rPr>
              <a:t>n</a:t>
            </a:r>
            <a:r>
              <a:rPr sz="950" b="1" i="1" spc="0" dirty="0" smtClean="0">
                <a:solidFill>
                  <a:srgbClr val="1E487C"/>
                </a:solidFill>
                <a:latin typeface="Arial"/>
                <a:cs typeface="Arial"/>
              </a:rPr>
              <a:t>s</a:t>
            </a:r>
            <a:r>
              <a:rPr sz="950" b="1" i="1" spc="60" dirty="0" smtClean="0">
                <a:solidFill>
                  <a:srgbClr val="1E487C"/>
                </a:solidFill>
                <a:latin typeface="Arial"/>
                <a:cs typeface="Arial"/>
              </a:rPr>
              <a:t> </a:t>
            </a:r>
            <a:r>
              <a:rPr sz="950" b="1" i="1" spc="-9" dirty="0" smtClean="0">
                <a:solidFill>
                  <a:srgbClr val="1E487C"/>
                </a:solidFill>
                <a:latin typeface="Arial"/>
                <a:cs typeface="Arial"/>
              </a:rPr>
              <a:t>e</a:t>
            </a:r>
            <a:r>
              <a:rPr sz="950" b="1" i="1" spc="0" dirty="0" smtClean="0">
                <a:solidFill>
                  <a:srgbClr val="1E487C"/>
                </a:solidFill>
                <a:latin typeface="Arial"/>
                <a:cs typeface="Arial"/>
              </a:rPr>
              <a:t>s</a:t>
            </a:r>
            <a:r>
              <a:rPr sz="950" b="1" i="1" spc="14" dirty="0" smtClean="0">
                <a:solidFill>
                  <a:srgbClr val="1E487C"/>
                </a:solidFill>
                <a:latin typeface="Arial"/>
                <a:cs typeface="Arial"/>
              </a:rPr>
              <a:t>t</a:t>
            </a:r>
            <a:r>
              <a:rPr sz="950" b="1" i="1" spc="9" dirty="0" smtClean="0">
                <a:solidFill>
                  <a:srgbClr val="1E487C"/>
                </a:solidFill>
                <a:latin typeface="Arial"/>
                <a:cs typeface="Arial"/>
              </a:rPr>
              <a:t>ud</a:t>
            </a:r>
            <a:r>
              <a:rPr sz="950" b="1" i="1" spc="-14" dirty="0" smtClean="0">
                <a:solidFill>
                  <a:srgbClr val="1E487C"/>
                </a:solidFill>
                <a:latin typeface="Arial"/>
                <a:cs typeface="Arial"/>
              </a:rPr>
              <a:t>o</a:t>
            </a:r>
            <a:r>
              <a:rPr sz="950" b="1" i="1" spc="0" dirty="0" smtClean="0">
                <a:solidFill>
                  <a:srgbClr val="1E487C"/>
                </a:solidFill>
                <a:latin typeface="Arial"/>
                <a:cs typeface="Arial"/>
              </a:rPr>
              <a:t>s!</a:t>
            </a:r>
            <a:endParaRPr sz="950">
              <a:latin typeface="Arial"/>
              <a:cs typeface="Arial"/>
            </a:endParaRPr>
          </a:p>
        </p:txBody>
      </p:sp>
      <p:sp>
        <p:nvSpPr>
          <p:cNvPr id="2" name="object 2"/>
          <p:cNvSpPr txBox="1"/>
          <p:nvPr/>
        </p:nvSpPr>
        <p:spPr>
          <a:xfrm>
            <a:off x="760476" y="9510265"/>
            <a:ext cx="6044183" cy="152400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375</Words>
  <Application>Microsoft Office PowerPoint</Application>
  <PresentationFormat>Personalizar</PresentationFormat>
  <Paragraphs>40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familia</dc:creator>
  <cp:lastModifiedBy>familia</cp:lastModifiedBy>
  <cp:revision>2</cp:revision>
  <dcterms:modified xsi:type="dcterms:W3CDTF">2014-09-18T19:38:04Z</dcterms:modified>
</cp:coreProperties>
</file>