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734" y="142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41"/>
          <p:cNvSpPr/>
          <p:nvPr/>
        </p:nvSpPr>
        <p:spPr>
          <a:xfrm>
            <a:off x="760476" y="1598670"/>
            <a:ext cx="6044183" cy="0"/>
          </a:xfrm>
          <a:custGeom>
            <a:avLst/>
            <a:gdLst/>
            <a:ahLst/>
            <a:cxnLst/>
            <a:rect l="l" t="t" r="r" b="b"/>
            <a:pathLst>
              <a:path w="6044183">
                <a:moveTo>
                  <a:pt x="0" y="0"/>
                </a:moveTo>
                <a:lnTo>
                  <a:pt x="604418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60476" y="9649965"/>
            <a:ext cx="6044183" cy="0"/>
          </a:xfrm>
          <a:custGeom>
            <a:avLst/>
            <a:gdLst/>
            <a:ahLst/>
            <a:cxnLst/>
            <a:rect l="l" t="t" r="r" b="b"/>
            <a:pathLst>
              <a:path w="6044183">
                <a:moveTo>
                  <a:pt x="0" y="0"/>
                </a:moveTo>
                <a:lnTo>
                  <a:pt x="604418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3154174" y="1890076"/>
            <a:ext cx="1272715" cy="148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b="1" spc="-14" dirty="0" smtClean="0">
                <a:latin typeface="Arial"/>
                <a:cs typeface="Arial"/>
              </a:rPr>
              <a:t>A</a:t>
            </a:r>
            <a:r>
              <a:rPr sz="950" b="1" spc="0" dirty="0" smtClean="0">
                <a:latin typeface="Arial"/>
                <a:cs typeface="Arial"/>
              </a:rPr>
              <a:t>t</a:t>
            </a:r>
            <a:r>
              <a:rPr sz="950" b="1" spc="19" dirty="0" smtClean="0">
                <a:latin typeface="Arial"/>
                <a:cs typeface="Arial"/>
              </a:rPr>
              <a:t>i</a:t>
            </a:r>
            <a:r>
              <a:rPr sz="950" b="1" spc="-9" dirty="0" smtClean="0">
                <a:latin typeface="Arial"/>
                <a:cs typeface="Arial"/>
              </a:rPr>
              <a:t>v</a:t>
            </a:r>
            <a:r>
              <a:rPr sz="950" b="1" spc="19" dirty="0" smtClean="0">
                <a:latin typeface="Arial"/>
                <a:cs typeface="Arial"/>
              </a:rPr>
              <a:t>i</a:t>
            </a:r>
            <a:r>
              <a:rPr sz="950" b="1" spc="-4" dirty="0" smtClean="0">
                <a:latin typeface="Arial"/>
                <a:cs typeface="Arial"/>
              </a:rPr>
              <a:t>d</a:t>
            </a:r>
            <a:r>
              <a:rPr sz="950" b="1" spc="14" dirty="0" smtClean="0">
                <a:latin typeface="Arial"/>
                <a:cs typeface="Arial"/>
              </a:rPr>
              <a:t>a</a:t>
            </a:r>
            <a:r>
              <a:rPr sz="950" b="1" spc="-14" dirty="0" smtClean="0">
                <a:latin typeface="Arial"/>
                <a:cs typeface="Arial"/>
              </a:rPr>
              <a:t>d</a:t>
            </a:r>
            <a:r>
              <a:rPr sz="950" b="1" spc="0" dirty="0" smtClean="0">
                <a:latin typeface="Arial"/>
                <a:cs typeface="Arial"/>
              </a:rPr>
              <a:t>e</a:t>
            </a:r>
            <a:r>
              <a:rPr sz="950" b="1" spc="74" dirty="0" smtClean="0">
                <a:latin typeface="Arial"/>
                <a:cs typeface="Arial"/>
              </a:rPr>
              <a:t> </a:t>
            </a:r>
            <a:r>
              <a:rPr sz="950" b="1" spc="9" dirty="0" smtClean="0">
                <a:latin typeface="Arial"/>
                <a:cs typeface="Arial"/>
              </a:rPr>
              <a:t>d</a:t>
            </a:r>
            <a:r>
              <a:rPr sz="950" b="1" spc="0" dirty="0" smtClean="0">
                <a:latin typeface="Arial"/>
                <a:cs typeface="Arial"/>
              </a:rPr>
              <a:t>e</a:t>
            </a:r>
            <a:r>
              <a:rPr sz="950" b="1" spc="31" dirty="0" smtClean="0">
                <a:latin typeface="Arial"/>
                <a:cs typeface="Arial"/>
              </a:rPr>
              <a:t> </a:t>
            </a:r>
            <a:r>
              <a:rPr sz="950" b="1" spc="-4" dirty="0" smtClean="0">
                <a:latin typeface="Arial"/>
                <a:cs typeface="Arial"/>
              </a:rPr>
              <a:t>F</a:t>
            </a:r>
            <a:r>
              <a:rPr sz="950" b="1" spc="4" dirty="0" smtClean="0">
                <a:latin typeface="Arial"/>
                <a:cs typeface="Arial"/>
              </a:rPr>
              <a:t>i</a:t>
            </a:r>
            <a:r>
              <a:rPr sz="950" b="1" spc="0" dirty="0" smtClean="0">
                <a:latin typeface="Arial"/>
                <a:cs typeface="Arial"/>
              </a:rPr>
              <a:t>xação</a:t>
            </a:r>
            <a:endParaRPr sz="9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058162" y="2175064"/>
            <a:ext cx="1466438" cy="148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b="1" spc="-4" dirty="0" smtClean="0">
                <a:latin typeface="Arial"/>
                <a:cs typeface="Arial"/>
              </a:rPr>
              <a:t>U</a:t>
            </a:r>
            <a:r>
              <a:rPr sz="950" b="1" spc="9" dirty="0" smtClean="0">
                <a:latin typeface="Arial"/>
                <a:cs typeface="Arial"/>
              </a:rPr>
              <a:t>N</a:t>
            </a:r>
            <a:r>
              <a:rPr sz="950" b="1" spc="4" dirty="0" smtClean="0">
                <a:latin typeface="Arial"/>
                <a:cs typeface="Arial"/>
              </a:rPr>
              <a:t>I</a:t>
            </a:r>
            <a:r>
              <a:rPr sz="950" b="1" spc="9" dirty="0" smtClean="0">
                <a:latin typeface="Arial"/>
                <a:cs typeface="Arial"/>
              </a:rPr>
              <a:t>D</a:t>
            </a:r>
            <a:r>
              <a:rPr sz="950" b="1" spc="-14" dirty="0" smtClean="0">
                <a:latin typeface="Arial"/>
                <a:cs typeface="Arial"/>
              </a:rPr>
              <a:t>A</a:t>
            </a:r>
            <a:r>
              <a:rPr sz="950" b="1" spc="9" dirty="0" smtClean="0">
                <a:latin typeface="Arial"/>
                <a:cs typeface="Arial"/>
              </a:rPr>
              <a:t>D</a:t>
            </a:r>
            <a:r>
              <a:rPr sz="950" b="1" spc="0" dirty="0" smtClean="0">
                <a:latin typeface="Arial"/>
                <a:cs typeface="Arial"/>
              </a:rPr>
              <a:t>E</a:t>
            </a:r>
            <a:r>
              <a:rPr sz="950" b="1" spc="67" dirty="0" smtClean="0">
                <a:latin typeface="Arial"/>
                <a:cs typeface="Arial"/>
              </a:rPr>
              <a:t> </a:t>
            </a:r>
            <a:r>
              <a:rPr sz="950" b="1" spc="-4" dirty="0" smtClean="0">
                <a:latin typeface="Arial"/>
                <a:cs typeface="Arial"/>
              </a:rPr>
              <a:t>I</a:t>
            </a:r>
            <a:r>
              <a:rPr sz="950" b="1" spc="0" dirty="0" smtClean="0">
                <a:latin typeface="Arial"/>
                <a:cs typeface="Arial"/>
              </a:rPr>
              <a:t>I</a:t>
            </a:r>
            <a:r>
              <a:rPr sz="950" b="1" spc="30" dirty="0" smtClean="0">
                <a:latin typeface="Arial"/>
                <a:cs typeface="Arial"/>
              </a:rPr>
              <a:t> </a:t>
            </a:r>
            <a:r>
              <a:rPr sz="950" b="1" spc="0" dirty="0" smtClean="0">
                <a:latin typeface="Arial"/>
                <a:cs typeface="Arial"/>
              </a:rPr>
              <a:t>–</a:t>
            </a:r>
            <a:r>
              <a:rPr sz="950" b="1" spc="20" dirty="0" smtClean="0">
                <a:latin typeface="Arial"/>
                <a:cs typeface="Arial"/>
              </a:rPr>
              <a:t> </a:t>
            </a:r>
            <a:r>
              <a:rPr sz="950" b="1" spc="0" dirty="0" smtClean="0">
                <a:latin typeface="Arial"/>
                <a:cs typeface="Arial"/>
              </a:rPr>
              <a:t>Ex</a:t>
            </a:r>
            <a:r>
              <a:rPr sz="950" b="1" spc="-9" dirty="0" smtClean="0">
                <a:latin typeface="Arial"/>
                <a:cs typeface="Arial"/>
              </a:rPr>
              <a:t>e</a:t>
            </a:r>
            <a:r>
              <a:rPr sz="950" b="1" spc="19" dirty="0" smtClean="0">
                <a:latin typeface="Arial"/>
                <a:cs typeface="Arial"/>
              </a:rPr>
              <a:t>r</a:t>
            </a:r>
            <a:r>
              <a:rPr sz="950" b="1" spc="-9" dirty="0" smtClean="0">
                <a:latin typeface="Arial"/>
                <a:cs typeface="Arial"/>
              </a:rPr>
              <a:t>c</a:t>
            </a:r>
            <a:r>
              <a:rPr sz="950" b="1" spc="19" dirty="0" smtClean="0">
                <a:latin typeface="Arial"/>
                <a:cs typeface="Arial"/>
              </a:rPr>
              <a:t>í</a:t>
            </a:r>
            <a:r>
              <a:rPr sz="950" b="1" spc="-9" dirty="0" smtClean="0">
                <a:latin typeface="Arial"/>
                <a:cs typeface="Arial"/>
              </a:rPr>
              <a:t>c</a:t>
            </a:r>
            <a:r>
              <a:rPr sz="950" b="1" spc="19" dirty="0" smtClean="0">
                <a:latin typeface="Arial"/>
                <a:cs typeface="Arial"/>
              </a:rPr>
              <a:t>i</a:t>
            </a:r>
            <a:r>
              <a:rPr sz="950" b="1" spc="0" dirty="0" smtClean="0">
                <a:latin typeface="Arial"/>
                <a:cs typeface="Arial"/>
              </a:rPr>
              <a:t>o</a:t>
            </a:r>
            <a:r>
              <a:rPr sz="950" b="1" spc="54" dirty="0" smtClean="0">
                <a:latin typeface="Arial"/>
                <a:cs typeface="Arial"/>
              </a:rPr>
              <a:t> </a:t>
            </a:r>
            <a:r>
              <a:rPr sz="950" b="1" spc="0" dirty="0" smtClean="0">
                <a:latin typeface="Arial"/>
                <a:cs typeface="Arial"/>
              </a:rPr>
              <a:t>I</a:t>
            </a:r>
            <a:endParaRPr sz="9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88572" y="2461576"/>
            <a:ext cx="146653" cy="148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dirty="0" smtClean="0">
                <a:latin typeface="Arial"/>
                <a:cs typeface="Arial"/>
              </a:rPr>
              <a:t>1.</a:t>
            </a:r>
            <a:endParaRPr sz="9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203456" y="2461576"/>
            <a:ext cx="5530940" cy="148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39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q</a:t>
            </a:r>
            <a:r>
              <a:rPr sz="950" spc="-9" dirty="0" smtClean="0">
                <a:latin typeface="Arial"/>
                <a:cs typeface="Arial"/>
              </a:rPr>
              <a:t>u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30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v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ê</a:t>
            </a:r>
            <a:r>
              <a:rPr sz="950" spc="20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en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en</a:t>
            </a:r>
            <a:r>
              <a:rPr sz="950" spc="-9" dirty="0" smtClean="0">
                <a:latin typeface="Arial"/>
                <a:cs typeface="Arial"/>
              </a:rPr>
              <a:t>d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61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p</a:t>
            </a:r>
            <a:r>
              <a:rPr sz="950" spc="0" dirty="0" smtClean="0">
                <a:latin typeface="Arial"/>
                <a:cs typeface="Arial"/>
              </a:rPr>
              <a:t>or</a:t>
            </a:r>
            <a:r>
              <a:rPr sz="950" spc="38" dirty="0" smtClean="0">
                <a:latin typeface="Arial"/>
                <a:cs typeface="Arial"/>
              </a:rPr>
              <a:t> </a:t>
            </a:r>
            <a:r>
              <a:rPr sz="950" b="1" i="1" spc="-9" dirty="0" smtClean="0">
                <a:latin typeface="Arial"/>
                <a:cs typeface="Arial"/>
              </a:rPr>
              <a:t>S</a:t>
            </a:r>
            <a:r>
              <a:rPr sz="950" b="1" i="1" spc="0" dirty="0" smtClean="0">
                <a:latin typeface="Arial"/>
                <a:cs typeface="Arial"/>
              </a:rPr>
              <a:t>e</a:t>
            </a:r>
            <a:r>
              <a:rPr sz="950" b="1" i="1" spc="9" dirty="0" smtClean="0">
                <a:latin typeface="Arial"/>
                <a:cs typeface="Arial"/>
              </a:rPr>
              <a:t>g</a:t>
            </a:r>
            <a:r>
              <a:rPr sz="950" b="1" i="1" spc="-14" dirty="0" smtClean="0">
                <a:latin typeface="Arial"/>
                <a:cs typeface="Arial"/>
              </a:rPr>
              <a:t>u</a:t>
            </a:r>
            <a:r>
              <a:rPr sz="950" b="1" i="1" spc="4" dirty="0" smtClean="0">
                <a:latin typeface="Arial"/>
                <a:cs typeface="Arial"/>
              </a:rPr>
              <a:t>r</a:t>
            </a:r>
            <a:r>
              <a:rPr sz="950" b="1" i="1" spc="14" dirty="0" smtClean="0">
                <a:latin typeface="Arial"/>
                <a:cs typeface="Arial"/>
              </a:rPr>
              <a:t>a</a:t>
            </a:r>
            <a:r>
              <a:rPr sz="950" b="1" i="1" spc="-4" dirty="0" smtClean="0">
                <a:latin typeface="Arial"/>
                <a:cs typeface="Arial"/>
              </a:rPr>
              <a:t>n</a:t>
            </a:r>
            <a:r>
              <a:rPr sz="950" b="1" i="1" spc="0" dirty="0" smtClean="0">
                <a:latin typeface="Arial"/>
                <a:cs typeface="Arial"/>
              </a:rPr>
              <a:t>ça?</a:t>
            </a:r>
            <a:r>
              <a:rPr sz="950" b="1" i="1" spc="93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9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40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-9" dirty="0" smtClean="0">
                <a:latin typeface="Arial"/>
                <a:cs typeface="Arial"/>
              </a:rPr>
              <a:t>l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27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á</a:t>
            </a:r>
            <a:r>
              <a:rPr sz="950" spc="35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a</a:t>
            </a:r>
            <a:r>
              <a:rPr sz="950" spc="19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r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bu</a:t>
            </a:r>
            <a:r>
              <a:rPr sz="950" spc="4" dirty="0" smtClean="0">
                <a:latin typeface="Arial"/>
                <a:cs typeface="Arial"/>
              </a:rPr>
              <a:t>í</a:t>
            </a:r>
            <a:r>
              <a:rPr sz="950" spc="0" dirty="0" smtClean="0">
                <a:latin typeface="Arial"/>
                <a:cs typeface="Arial"/>
              </a:rPr>
              <a:t>da</a:t>
            </a:r>
            <a:r>
              <a:rPr sz="950" spc="57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aos</a:t>
            </a:r>
            <a:r>
              <a:rPr sz="950" spc="35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i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-4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as</a:t>
            </a:r>
            <a:r>
              <a:rPr sz="950" spc="67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D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-4" dirty="0" smtClean="0">
                <a:latin typeface="Arial"/>
                <a:cs typeface="Arial"/>
              </a:rPr>
              <a:t>s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14" dirty="0" smtClean="0">
                <a:latin typeface="Arial"/>
                <a:cs typeface="Arial"/>
              </a:rPr>
              <a:t>r</a:t>
            </a:r>
            <a:r>
              <a:rPr sz="950" spc="-25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bu</a:t>
            </a:r>
            <a:r>
              <a:rPr sz="950" spc="4" dirty="0" smtClean="0">
                <a:latin typeface="Arial"/>
                <a:cs typeface="Arial"/>
              </a:rPr>
              <a:t>í</a:t>
            </a:r>
            <a:r>
              <a:rPr sz="950" spc="0" dirty="0" smtClean="0">
                <a:latin typeface="Arial"/>
                <a:cs typeface="Arial"/>
              </a:rPr>
              <a:t>do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?</a:t>
            </a:r>
            <a:r>
              <a:rPr sz="950" spc="75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x</a:t>
            </a:r>
            <a:r>
              <a:rPr sz="950" spc="0" dirty="0" smtClean="0">
                <a:latin typeface="Arial"/>
                <a:cs typeface="Arial"/>
              </a:rPr>
              <a:t>p</a:t>
            </a:r>
            <a:r>
              <a:rPr sz="950" spc="-9" dirty="0" smtClean="0">
                <a:latin typeface="Arial"/>
                <a:cs typeface="Arial"/>
              </a:rPr>
              <a:t>l</a:t>
            </a:r>
            <a:r>
              <a:rPr sz="950" spc="14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q</a:t>
            </a:r>
            <a:r>
              <a:rPr sz="950" spc="-9" dirty="0" smtClean="0">
                <a:latin typeface="Arial"/>
                <a:cs typeface="Arial"/>
              </a:rPr>
              <a:t>u</a:t>
            </a:r>
            <a:r>
              <a:rPr sz="950" spc="0" dirty="0" smtClean="0">
                <a:latin typeface="Arial"/>
                <a:cs typeface="Arial"/>
              </a:rPr>
              <a:t>e.</a:t>
            </a:r>
            <a:endParaRPr sz="9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88574" y="2746564"/>
            <a:ext cx="146653" cy="148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dirty="0" smtClean="0">
                <a:latin typeface="Arial"/>
                <a:cs typeface="Arial"/>
              </a:rPr>
              <a:t>2.</a:t>
            </a:r>
            <a:endParaRPr sz="9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203458" y="2746564"/>
            <a:ext cx="5613122" cy="2917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spc="0" dirty="0" smtClean="0">
                <a:latin typeface="Arial"/>
                <a:cs typeface="Arial"/>
              </a:rPr>
              <a:t>Qual </a:t>
            </a:r>
            <a:r>
              <a:rPr sz="950" spc="152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a </a:t>
            </a:r>
            <a:r>
              <a:rPr sz="950" spc="138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i</a:t>
            </a:r>
            <a:r>
              <a:rPr sz="950" spc="-4" dirty="0" smtClean="0">
                <a:latin typeface="Arial"/>
                <a:cs typeface="Arial"/>
              </a:rPr>
              <a:t>m</a:t>
            </a:r>
            <a:r>
              <a:rPr sz="950" spc="14" dirty="0" smtClean="0">
                <a:latin typeface="Arial"/>
                <a:cs typeface="Arial"/>
              </a:rPr>
              <a:t>p</a:t>
            </a:r>
            <a:r>
              <a:rPr sz="950" spc="-9" dirty="0" smtClean="0">
                <a:latin typeface="Arial"/>
                <a:cs typeface="Arial"/>
              </a:rPr>
              <a:t>o</a:t>
            </a:r>
            <a:r>
              <a:rPr sz="950" spc="14" dirty="0" smtClean="0">
                <a:latin typeface="Arial"/>
                <a:cs typeface="Arial"/>
              </a:rPr>
              <a:t>r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ân</a:t>
            </a:r>
            <a:r>
              <a:rPr sz="950" spc="-4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ia </a:t>
            </a:r>
            <a:r>
              <a:rPr sz="950" spc="176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de </a:t>
            </a:r>
            <a:r>
              <a:rPr sz="950" spc="143" dirty="0" smtClean="0">
                <a:latin typeface="Arial"/>
                <a:cs typeface="Arial"/>
              </a:rPr>
              <a:t> </a:t>
            </a:r>
            <a:r>
              <a:rPr sz="950" spc="-4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an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er </a:t>
            </a:r>
            <a:r>
              <a:rPr sz="950" spc="165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a </a:t>
            </a:r>
            <a:r>
              <a:rPr sz="950" spc="130" dirty="0" smtClean="0">
                <a:latin typeface="Arial"/>
                <a:cs typeface="Arial"/>
              </a:rPr>
              <a:t> </a:t>
            </a:r>
            <a:r>
              <a:rPr sz="950" b="1" i="1" spc="19" dirty="0" smtClean="0">
                <a:latin typeface="Arial"/>
                <a:cs typeface="Arial"/>
              </a:rPr>
              <a:t>C</a:t>
            </a:r>
            <a:r>
              <a:rPr sz="950" b="1" i="1" spc="-14" dirty="0" smtClean="0">
                <a:latin typeface="Arial"/>
                <a:cs typeface="Arial"/>
              </a:rPr>
              <a:t>o</a:t>
            </a:r>
            <a:r>
              <a:rPr sz="950" b="1" i="1" spc="-4" dirty="0" smtClean="0">
                <a:latin typeface="Arial"/>
                <a:cs typeface="Arial"/>
              </a:rPr>
              <a:t>n</a:t>
            </a:r>
            <a:r>
              <a:rPr sz="950" b="1" i="1" spc="0" dirty="0" smtClean="0">
                <a:latin typeface="Arial"/>
                <a:cs typeface="Arial"/>
              </a:rPr>
              <a:t>f</a:t>
            </a:r>
            <a:r>
              <a:rPr sz="950" b="1" i="1" spc="19" dirty="0" smtClean="0">
                <a:latin typeface="Arial"/>
                <a:cs typeface="Arial"/>
              </a:rPr>
              <a:t>i</a:t>
            </a:r>
            <a:r>
              <a:rPr sz="950" b="1" i="1" spc="-4" dirty="0" smtClean="0">
                <a:latin typeface="Arial"/>
                <a:cs typeface="Arial"/>
              </a:rPr>
              <a:t>d</a:t>
            </a:r>
            <a:r>
              <a:rPr sz="950" b="1" i="1" spc="14" dirty="0" smtClean="0">
                <a:latin typeface="Arial"/>
                <a:cs typeface="Arial"/>
              </a:rPr>
              <a:t>e</a:t>
            </a:r>
            <a:r>
              <a:rPr sz="950" b="1" i="1" spc="-4" dirty="0" smtClean="0">
                <a:latin typeface="Arial"/>
                <a:cs typeface="Arial"/>
              </a:rPr>
              <a:t>n</a:t>
            </a:r>
            <a:r>
              <a:rPr sz="950" b="1" i="1" spc="-9" dirty="0" smtClean="0">
                <a:latin typeface="Arial"/>
                <a:cs typeface="Arial"/>
              </a:rPr>
              <a:t>c</a:t>
            </a:r>
            <a:r>
              <a:rPr sz="950" b="1" i="1" spc="19" dirty="0" smtClean="0">
                <a:latin typeface="Arial"/>
                <a:cs typeface="Arial"/>
              </a:rPr>
              <a:t>i</a:t>
            </a:r>
            <a:r>
              <a:rPr sz="950" b="1" i="1" spc="-9" dirty="0" smtClean="0">
                <a:latin typeface="Arial"/>
                <a:cs typeface="Arial"/>
              </a:rPr>
              <a:t>a</a:t>
            </a:r>
            <a:r>
              <a:rPr sz="950" b="1" i="1" spc="19" dirty="0" smtClean="0">
                <a:latin typeface="Arial"/>
                <a:cs typeface="Arial"/>
              </a:rPr>
              <a:t>l</a:t>
            </a:r>
            <a:r>
              <a:rPr sz="950" b="1" i="1" spc="4" dirty="0" smtClean="0">
                <a:latin typeface="Arial"/>
                <a:cs typeface="Arial"/>
              </a:rPr>
              <a:t>i</a:t>
            </a:r>
            <a:r>
              <a:rPr sz="950" b="1" i="1" spc="-4" dirty="0" smtClean="0">
                <a:latin typeface="Arial"/>
                <a:cs typeface="Arial"/>
              </a:rPr>
              <a:t>d</a:t>
            </a:r>
            <a:r>
              <a:rPr sz="950" b="1" i="1" spc="0" dirty="0" smtClean="0">
                <a:latin typeface="Arial"/>
                <a:cs typeface="Arial"/>
              </a:rPr>
              <a:t>a</a:t>
            </a:r>
            <a:r>
              <a:rPr sz="950" b="1" i="1" spc="-4" dirty="0" smtClean="0">
                <a:latin typeface="Arial"/>
                <a:cs typeface="Arial"/>
              </a:rPr>
              <a:t>d</a:t>
            </a:r>
            <a:r>
              <a:rPr sz="950" b="1" i="1" spc="0" dirty="0" smtClean="0">
                <a:latin typeface="Arial"/>
                <a:cs typeface="Arial"/>
              </a:rPr>
              <a:t>e </a:t>
            </a:r>
            <a:r>
              <a:rPr sz="950" b="1" i="1" spc="260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 </a:t>
            </a:r>
            <a:r>
              <a:rPr sz="950" spc="130" dirty="0" smtClean="0">
                <a:latin typeface="Arial"/>
                <a:cs typeface="Arial"/>
              </a:rPr>
              <a:t> </a:t>
            </a:r>
            <a:r>
              <a:rPr sz="950" b="1" i="1" spc="4" dirty="0" smtClean="0">
                <a:latin typeface="Arial"/>
                <a:cs typeface="Arial"/>
              </a:rPr>
              <a:t>I</a:t>
            </a:r>
            <a:r>
              <a:rPr sz="950" b="1" i="1" spc="-4" dirty="0" smtClean="0">
                <a:latin typeface="Arial"/>
                <a:cs typeface="Arial"/>
              </a:rPr>
              <a:t>n</a:t>
            </a:r>
            <a:r>
              <a:rPr sz="950" b="1" i="1" spc="0" dirty="0" smtClean="0">
                <a:latin typeface="Arial"/>
                <a:cs typeface="Arial"/>
              </a:rPr>
              <a:t>t</a:t>
            </a:r>
            <a:r>
              <a:rPr sz="950" b="1" i="1" spc="14" dirty="0" smtClean="0">
                <a:latin typeface="Arial"/>
                <a:cs typeface="Arial"/>
              </a:rPr>
              <a:t>e</a:t>
            </a:r>
            <a:r>
              <a:rPr sz="950" b="1" i="1" spc="-4" dirty="0" smtClean="0">
                <a:latin typeface="Arial"/>
                <a:cs typeface="Arial"/>
              </a:rPr>
              <a:t>g</a:t>
            </a:r>
            <a:r>
              <a:rPr sz="950" b="1" i="1" spc="4" dirty="0" smtClean="0">
                <a:latin typeface="Arial"/>
                <a:cs typeface="Arial"/>
              </a:rPr>
              <a:t>ri</a:t>
            </a:r>
            <a:r>
              <a:rPr sz="950" b="1" i="1" spc="-4" dirty="0" smtClean="0">
                <a:latin typeface="Arial"/>
                <a:cs typeface="Arial"/>
              </a:rPr>
              <a:t>d</a:t>
            </a:r>
            <a:r>
              <a:rPr sz="950" b="1" i="1" spc="0" dirty="0" smtClean="0">
                <a:latin typeface="Arial"/>
                <a:cs typeface="Arial"/>
              </a:rPr>
              <a:t>a</a:t>
            </a:r>
            <a:r>
              <a:rPr sz="950" b="1" i="1" spc="-4" dirty="0" smtClean="0">
                <a:latin typeface="Arial"/>
                <a:cs typeface="Arial"/>
              </a:rPr>
              <a:t>d</a:t>
            </a:r>
            <a:r>
              <a:rPr sz="950" b="1" i="1" spc="0" dirty="0" smtClean="0">
                <a:latin typeface="Arial"/>
                <a:cs typeface="Arial"/>
              </a:rPr>
              <a:t>e </a:t>
            </a:r>
            <a:r>
              <a:rPr sz="950" b="1" i="1" spc="204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dos </a:t>
            </a:r>
            <a:r>
              <a:rPr sz="950" spc="158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dad</a:t>
            </a:r>
            <a:r>
              <a:rPr sz="950" spc="-9" dirty="0" smtClean="0">
                <a:latin typeface="Arial"/>
                <a:cs typeface="Arial"/>
              </a:rPr>
              <a:t>o</a:t>
            </a:r>
            <a:r>
              <a:rPr sz="950" spc="0" dirty="0" smtClean="0">
                <a:latin typeface="Arial"/>
                <a:cs typeface="Arial"/>
              </a:rPr>
              <a:t>s </a:t>
            </a:r>
            <a:r>
              <a:rPr sz="950" spc="169" dirty="0" smtClean="0">
                <a:latin typeface="Arial"/>
                <a:cs typeface="Arial"/>
              </a:rPr>
              <a:t> </a:t>
            </a:r>
            <a:r>
              <a:rPr sz="950" spc="14" dirty="0" smtClean="0">
                <a:latin typeface="Arial"/>
                <a:cs typeface="Arial"/>
              </a:rPr>
              <a:t>e</a:t>
            </a:r>
            <a:r>
              <a:rPr sz="950" spc="0" dirty="0" smtClean="0">
                <a:latin typeface="Arial"/>
                <a:cs typeface="Arial"/>
              </a:rPr>
              <a:t>m </a:t>
            </a:r>
            <a:r>
              <a:rPr sz="950" spc="133" dirty="0" smtClean="0">
                <a:latin typeface="Arial"/>
                <a:cs typeface="Arial"/>
              </a:rPr>
              <a:t> </a:t>
            </a:r>
            <a:r>
              <a:rPr sz="950" spc="14" dirty="0" smtClean="0">
                <a:latin typeface="Arial"/>
                <a:cs typeface="Arial"/>
              </a:rPr>
              <a:t>S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-4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as</a:t>
            </a:r>
            <a:endParaRPr sz="950">
              <a:latin typeface="Arial"/>
              <a:cs typeface="Arial"/>
            </a:endParaRPr>
          </a:p>
          <a:p>
            <a:pPr marL="20316" marR="18467">
              <a:lnSpc>
                <a:spcPct val="95825"/>
              </a:lnSpc>
            </a:pPr>
            <a:r>
              <a:rPr sz="950" spc="-4" dirty="0" smtClean="0">
                <a:latin typeface="Arial"/>
                <a:cs typeface="Arial"/>
              </a:rPr>
              <a:t>D</a:t>
            </a:r>
            <a:r>
              <a:rPr sz="950" spc="0" dirty="0" smtClean="0">
                <a:latin typeface="Arial"/>
                <a:cs typeface="Arial"/>
              </a:rPr>
              <a:t>i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ribu</a:t>
            </a:r>
            <a:r>
              <a:rPr sz="950" spc="4" dirty="0" smtClean="0">
                <a:latin typeface="Arial"/>
                <a:cs typeface="Arial"/>
              </a:rPr>
              <a:t>í</a:t>
            </a:r>
            <a:r>
              <a:rPr sz="950" spc="0" dirty="0" smtClean="0">
                <a:latin typeface="Arial"/>
                <a:cs typeface="Arial"/>
              </a:rPr>
              <a:t>d</a:t>
            </a:r>
            <a:r>
              <a:rPr sz="950" spc="-9" dirty="0" smtClean="0">
                <a:latin typeface="Arial"/>
                <a:cs typeface="Arial"/>
              </a:rPr>
              <a:t>o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?</a:t>
            </a:r>
            <a:r>
              <a:rPr sz="950" spc="75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x</a:t>
            </a:r>
            <a:r>
              <a:rPr sz="950" spc="0" dirty="0" smtClean="0">
                <a:latin typeface="Arial"/>
                <a:cs typeface="Arial"/>
              </a:rPr>
              <a:t>p</a:t>
            </a:r>
            <a:r>
              <a:rPr sz="950" spc="-9" dirty="0" smtClean="0">
                <a:latin typeface="Arial"/>
                <a:cs typeface="Arial"/>
              </a:rPr>
              <a:t>l</a:t>
            </a:r>
            <a:r>
              <a:rPr sz="950" spc="14" dirty="0" smtClean="0">
                <a:latin typeface="Arial"/>
                <a:cs typeface="Arial"/>
              </a:rPr>
              <a:t>i</a:t>
            </a:r>
            <a:r>
              <a:rPr sz="950" spc="-9" dirty="0" smtClean="0">
                <a:latin typeface="Arial"/>
                <a:cs typeface="Arial"/>
              </a:rPr>
              <a:t>q</a:t>
            </a:r>
            <a:r>
              <a:rPr sz="950" spc="0" dirty="0" smtClean="0">
                <a:latin typeface="Arial"/>
                <a:cs typeface="Arial"/>
              </a:rPr>
              <a:t>ue.</a:t>
            </a:r>
            <a:endParaRPr sz="9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88569" y="3171760"/>
            <a:ext cx="146653" cy="148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dirty="0" smtClean="0">
                <a:latin typeface="Arial"/>
                <a:cs typeface="Arial"/>
              </a:rPr>
              <a:t>3.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203453" y="3171760"/>
            <a:ext cx="5612394" cy="293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39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q</a:t>
            </a:r>
            <a:r>
              <a:rPr sz="950" spc="-9" dirty="0" smtClean="0">
                <a:latin typeface="Arial"/>
                <a:cs typeface="Arial"/>
              </a:rPr>
              <a:t>u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30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ão</a:t>
            </a:r>
            <a:r>
              <a:rPr sz="950" spc="30" dirty="0" smtClean="0">
                <a:latin typeface="Arial"/>
                <a:cs typeface="Arial"/>
              </a:rPr>
              <a:t> </a:t>
            </a:r>
            <a:r>
              <a:rPr sz="950" b="1" i="1" spc="0" dirty="0" smtClean="0">
                <a:latin typeface="Arial"/>
                <a:cs typeface="Arial"/>
              </a:rPr>
              <a:t>a</a:t>
            </a:r>
            <a:r>
              <a:rPr sz="950" b="1" i="1" spc="4" dirty="0" smtClean="0">
                <a:latin typeface="Arial"/>
                <a:cs typeface="Arial"/>
              </a:rPr>
              <a:t>m</a:t>
            </a:r>
            <a:r>
              <a:rPr sz="950" b="1" i="1" spc="0" dirty="0" smtClean="0">
                <a:latin typeface="Arial"/>
                <a:cs typeface="Arial"/>
              </a:rPr>
              <a:t>e</a:t>
            </a:r>
            <a:r>
              <a:rPr sz="950" b="1" i="1" spc="14" dirty="0" smtClean="0">
                <a:latin typeface="Arial"/>
                <a:cs typeface="Arial"/>
              </a:rPr>
              <a:t>a</a:t>
            </a:r>
            <a:r>
              <a:rPr sz="950" b="1" i="1" spc="-9" dirty="0" smtClean="0">
                <a:latin typeface="Arial"/>
                <a:cs typeface="Arial"/>
              </a:rPr>
              <a:t>ç</a:t>
            </a:r>
            <a:r>
              <a:rPr sz="950" b="1" i="1" spc="0" dirty="0" smtClean="0">
                <a:latin typeface="Arial"/>
                <a:cs typeface="Arial"/>
              </a:rPr>
              <a:t>as</a:t>
            </a:r>
            <a:r>
              <a:rPr sz="950" b="1" i="1" spc="55" dirty="0" smtClean="0">
                <a:latin typeface="Arial"/>
                <a:cs typeface="Arial"/>
              </a:rPr>
              <a:t> </a:t>
            </a:r>
            <a:r>
              <a:rPr sz="950" b="1" i="1" spc="0" dirty="0" smtClean="0">
                <a:latin typeface="Arial"/>
                <a:cs typeface="Arial"/>
              </a:rPr>
              <a:t>à</a:t>
            </a:r>
            <a:r>
              <a:rPr sz="950" b="1" i="1" spc="20" dirty="0" smtClean="0">
                <a:latin typeface="Arial"/>
                <a:cs typeface="Arial"/>
              </a:rPr>
              <a:t> </a:t>
            </a:r>
            <a:r>
              <a:rPr sz="950" b="1" i="1" spc="14" dirty="0" smtClean="0">
                <a:latin typeface="Arial"/>
                <a:cs typeface="Arial"/>
              </a:rPr>
              <a:t>se</a:t>
            </a:r>
            <a:r>
              <a:rPr sz="950" b="1" i="1" spc="9" dirty="0" smtClean="0">
                <a:latin typeface="Arial"/>
                <a:cs typeface="Arial"/>
              </a:rPr>
              <a:t>g</a:t>
            </a:r>
            <a:r>
              <a:rPr sz="950" b="1" i="1" spc="-14" dirty="0" smtClean="0">
                <a:latin typeface="Arial"/>
                <a:cs typeface="Arial"/>
              </a:rPr>
              <a:t>u</a:t>
            </a:r>
            <a:r>
              <a:rPr sz="950" b="1" i="1" spc="4" dirty="0" smtClean="0">
                <a:latin typeface="Arial"/>
                <a:cs typeface="Arial"/>
              </a:rPr>
              <a:t>r</a:t>
            </a:r>
            <a:r>
              <a:rPr sz="950" b="1" i="1" spc="14" dirty="0" smtClean="0">
                <a:latin typeface="Arial"/>
                <a:cs typeface="Arial"/>
              </a:rPr>
              <a:t>a</a:t>
            </a:r>
            <a:r>
              <a:rPr sz="950" b="1" i="1" spc="-4" dirty="0" smtClean="0">
                <a:latin typeface="Arial"/>
                <a:cs typeface="Arial"/>
              </a:rPr>
              <a:t>n</a:t>
            </a:r>
            <a:r>
              <a:rPr sz="950" b="1" i="1" spc="0" dirty="0" smtClean="0">
                <a:latin typeface="Arial"/>
                <a:cs typeface="Arial"/>
              </a:rPr>
              <a:t>ça?</a:t>
            </a:r>
            <a:r>
              <a:rPr sz="950" b="1" i="1" spc="86" dirty="0" smtClean="0">
                <a:latin typeface="Arial"/>
                <a:cs typeface="Arial"/>
              </a:rPr>
              <a:t> </a:t>
            </a:r>
            <a:r>
              <a:rPr sz="950" spc="14" dirty="0" smtClean="0">
                <a:latin typeface="Arial"/>
                <a:cs typeface="Arial"/>
              </a:rPr>
              <a:t>Q</a:t>
            </a:r>
            <a:r>
              <a:rPr sz="950" spc="-9" dirty="0" smtClean="0">
                <a:latin typeface="Arial"/>
                <a:cs typeface="Arial"/>
              </a:rPr>
              <a:t>u</a:t>
            </a:r>
            <a:r>
              <a:rPr sz="950" spc="14" dirty="0" smtClean="0">
                <a:latin typeface="Arial"/>
                <a:cs typeface="Arial"/>
              </a:rPr>
              <a:t>a</a:t>
            </a:r>
            <a:r>
              <a:rPr sz="950" spc="0" dirty="0" smtClean="0">
                <a:latin typeface="Arial"/>
                <a:cs typeface="Arial"/>
              </a:rPr>
              <a:t>is</a:t>
            </a:r>
            <a:r>
              <a:rPr sz="950" spc="52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os</a:t>
            </a:r>
            <a:r>
              <a:rPr sz="950" spc="29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pr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n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ipa</a:t>
            </a:r>
            <a:r>
              <a:rPr sz="950" spc="14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s</a:t>
            </a:r>
            <a:r>
              <a:rPr sz="950" spc="59" dirty="0" smtClean="0">
                <a:latin typeface="Arial"/>
                <a:cs typeface="Arial"/>
              </a:rPr>
              <a:t> </a:t>
            </a:r>
            <a:r>
              <a:rPr sz="950" b="1" i="1" spc="-9" dirty="0" smtClean="0">
                <a:latin typeface="Arial"/>
                <a:cs typeface="Arial"/>
              </a:rPr>
              <a:t>t</a:t>
            </a:r>
            <a:r>
              <a:rPr sz="950" b="1" i="1" spc="4" dirty="0" smtClean="0">
                <a:latin typeface="Arial"/>
                <a:cs typeface="Arial"/>
              </a:rPr>
              <a:t>i</a:t>
            </a:r>
            <a:r>
              <a:rPr sz="950" b="1" i="1" spc="-4" dirty="0" smtClean="0">
                <a:latin typeface="Arial"/>
                <a:cs typeface="Arial"/>
              </a:rPr>
              <a:t>po</a:t>
            </a:r>
            <a:r>
              <a:rPr sz="950" b="1" i="1" spc="14" dirty="0" smtClean="0">
                <a:latin typeface="Arial"/>
                <a:cs typeface="Arial"/>
              </a:rPr>
              <a:t>s</a:t>
            </a:r>
            <a:r>
              <a:rPr sz="950" b="1" i="1" spc="0" dirty="0" smtClean="0">
                <a:latin typeface="Arial"/>
                <a:cs typeface="Arial"/>
              </a:rPr>
              <a:t>?</a:t>
            </a:r>
            <a:r>
              <a:rPr sz="950" b="1" i="1" spc="58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D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9" dirty="0" smtClean="0">
                <a:latin typeface="Arial"/>
                <a:cs typeface="Arial"/>
              </a:rPr>
              <a:t>sc</a:t>
            </a:r>
            <a:r>
              <a:rPr sz="950" spc="0" dirty="0" smtClean="0">
                <a:latin typeface="Arial"/>
                <a:cs typeface="Arial"/>
              </a:rPr>
              <a:t>orra</a:t>
            </a:r>
            <a:r>
              <a:rPr sz="950" spc="60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a</a:t>
            </a:r>
            <a:r>
              <a:rPr sz="950" spc="0" dirty="0" smtClean="0">
                <a:latin typeface="Arial"/>
                <a:cs typeface="Arial"/>
              </a:rPr>
              <a:t>s</a:t>
            </a:r>
            <a:r>
              <a:rPr sz="950" spc="39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d</a:t>
            </a:r>
            <a:r>
              <a:rPr sz="950" spc="0" dirty="0" smtClean="0">
                <a:latin typeface="Arial"/>
                <a:cs typeface="Arial"/>
              </a:rPr>
              <a:t>i</a:t>
            </a:r>
            <a:r>
              <a:rPr sz="950" spc="4" dirty="0" smtClean="0">
                <a:latin typeface="Arial"/>
                <a:cs typeface="Arial"/>
              </a:rPr>
              <a:t>f</a:t>
            </a:r>
            <a:r>
              <a:rPr sz="950" spc="0" dirty="0" smtClean="0">
                <a:latin typeface="Arial"/>
                <a:cs typeface="Arial"/>
              </a:rPr>
              <a:t>eren</a:t>
            </a:r>
            <a:r>
              <a:rPr sz="950" spc="9" dirty="0" smtClean="0">
                <a:latin typeface="Arial"/>
                <a:cs typeface="Arial"/>
              </a:rPr>
              <a:t>ç</a:t>
            </a:r>
            <a:r>
              <a:rPr sz="950" spc="-9" dirty="0" smtClean="0">
                <a:latin typeface="Arial"/>
                <a:cs typeface="Arial"/>
              </a:rPr>
              <a:t>a</a:t>
            </a:r>
            <a:r>
              <a:rPr sz="950" spc="0" dirty="0" smtClean="0">
                <a:latin typeface="Arial"/>
                <a:cs typeface="Arial"/>
              </a:rPr>
              <a:t>s</a:t>
            </a:r>
            <a:r>
              <a:rPr sz="950" spc="76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de</a:t>
            </a:r>
            <a:r>
              <a:rPr sz="950" spc="25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-9" dirty="0" smtClean="0">
                <a:latin typeface="Arial"/>
                <a:cs typeface="Arial"/>
              </a:rPr>
              <a:t>a</a:t>
            </a:r>
            <a:r>
              <a:rPr sz="950" spc="0" dirty="0" smtClean="0">
                <a:latin typeface="Arial"/>
                <a:cs typeface="Arial"/>
              </a:rPr>
              <a:t>da</a:t>
            </a:r>
            <a:r>
              <a:rPr sz="950" spc="35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um</a:t>
            </a:r>
            <a:r>
              <a:rPr sz="950" spc="23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de</a:t>
            </a:r>
            <a:endParaRPr sz="950">
              <a:latin typeface="Arial"/>
              <a:cs typeface="Arial"/>
            </a:endParaRPr>
          </a:p>
          <a:p>
            <a:pPr marL="20314" marR="18467">
              <a:lnSpc>
                <a:spcPct val="95825"/>
              </a:lnSpc>
            </a:pPr>
            <a:r>
              <a:rPr sz="950" spc="-4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aneira</a:t>
            </a:r>
            <a:r>
              <a:rPr sz="950" spc="49" dirty="0" smtClean="0">
                <a:latin typeface="Arial"/>
                <a:cs typeface="Arial"/>
              </a:rPr>
              <a:t> </a:t>
            </a:r>
            <a:r>
              <a:rPr sz="950" spc="14" dirty="0" smtClean="0">
                <a:latin typeface="Arial"/>
                <a:cs typeface="Arial"/>
              </a:rPr>
              <a:t>r</a:t>
            </a:r>
            <a:r>
              <a:rPr sz="950" spc="-9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u</a:t>
            </a:r>
            <a:r>
              <a:rPr sz="950" spc="-4" dirty="0" smtClean="0">
                <a:latin typeface="Arial"/>
                <a:cs typeface="Arial"/>
              </a:rPr>
              <a:t>m</a:t>
            </a:r>
            <a:r>
              <a:rPr sz="950" spc="14" dirty="0" smtClean="0">
                <a:latin typeface="Arial"/>
                <a:cs typeface="Arial"/>
              </a:rPr>
              <a:t>i</a:t>
            </a:r>
            <a:r>
              <a:rPr sz="950" spc="-9" dirty="0" smtClean="0">
                <a:latin typeface="Arial"/>
                <a:cs typeface="Arial"/>
              </a:rPr>
              <a:t>d</a:t>
            </a:r>
            <a:r>
              <a:rPr sz="950" spc="0" dirty="0" smtClean="0">
                <a:latin typeface="Arial"/>
                <a:cs typeface="Arial"/>
              </a:rPr>
              <a:t>a.</a:t>
            </a:r>
            <a:endParaRPr sz="9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88563" y="3598479"/>
            <a:ext cx="146653" cy="148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dirty="0" smtClean="0">
                <a:latin typeface="Arial"/>
                <a:cs typeface="Arial"/>
              </a:rPr>
              <a:t>4.</a:t>
            </a:r>
            <a:endParaRPr sz="9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03447" y="3598479"/>
            <a:ext cx="5612394" cy="293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89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q</a:t>
            </a:r>
            <a:r>
              <a:rPr sz="950" spc="0" dirty="0" smtClean="0">
                <a:latin typeface="Arial"/>
                <a:cs typeface="Arial"/>
              </a:rPr>
              <a:t>ue</a:t>
            </a:r>
            <a:r>
              <a:rPr sz="950" spc="75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ão</a:t>
            </a:r>
            <a:r>
              <a:rPr sz="950" spc="75" dirty="0" smtClean="0">
                <a:latin typeface="Arial"/>
                <a:cs typeface="Arial"/>
              </a:rPr>
              <a:t> </a:t>
            </a:r>
            <a:r>
              <a:rPr sz="950" b="1" i="1" spc="0" dirty="0" smtClean="0">
                <a:latin typeface="Arial"/>
                <a:cs typeface="Arial"/>
              </a:rPr>
              <a:t>P</a:t>
            </a:r>
            <a:r>
              <a:rPr sz="950" b="1" i="1" spc="-4" dirty="0" smtClean="0">
                <a:latin typeface="Arial"/>
                <a:cs typeface="Arial"/>
              </a:rPr>
              <a:t>o</a:t>
            </a:r>
            <a:r>
              <a:rPr sz="950" b="1" i="1" spc="19" dirty="0" smtClean="0">
                <a:latin typeface="Arial"/>
                <a:cs typeface="Arial"/>
              </a:rPr>
              <a:t>l</a:t>
            </a:r>
            <a:r>
              <a:rPr sz="950" b="1" i="1" spc="4" dirty="0" smtClean="0">
                <a:latin typeface="Arial"/>
                <a:cs typeface="Arial"/>
              </a:rPr>
              <a:t>í</a:t>
            </a:r>
            <a:r>
              <a:rPr sz="950" b="1" i="1" spc="-9" dirty="0" smtClean="0">
                <a:latin typeface="Arial"/>
                <a:cs typeface="Arial"/>
              </a:rPr>
              <a:t>t</a:t>
            </a:r>
            <a:r>
              <a:rPr sz="950" b="1" i="1" spc="19" dirty="0" smtClean="0">
                <a:latin typeface="Arial"/>
                <a:cs typeface="Arial"/>
              </a:rPr>
              <a:t>i</a:t>
            </a:r>
            <a:r>
              <a:rPr sz="950" b="1" i="1" spc="-9" dirty="0" smtClean="0">
                <a:latin typeface="Arial"/>
                <a:cs typeface="Arial"/>
              </a:rPr>
              <a:t>c</a:t>
            </a:r>
            <a:r>
              <a:rPr sz="950" b="1" i="1" spc="0" dirty="0" smtClean="0">
                <a:latin typeface="Arial"/>
                <a:cs typeface="Arial"/>
              </a:rPr>
              <a:t>as</a:t>
            </a:r>
            <a:r>
              <a:rPr sz="950" b="1" i="1" spc="118" dirty="0" smtClean="0">
                <a:latin typeface="Arial"/>
                <a:cs typeface="Arial"/>
              </a:rPr>
              <a:t> </a:t>
            </a:r>
            <a:r>
              <a:rPr sz="950" b="1" i="1" spc="-4" dirty="0" smtClean="0">
                <a:latin typeface="Arial"/>
                <a:cs typeface="Arial"/>
              </a:rPr>
              <a:t>d</a:t>
            </a:r>
            <a:r>
              <a:rPr sz="950" b="1" i="1" spc="0" dirty="0" smtClean="0">
                <a:latin typeface="Arial"/>
                <a:cs typeface="Arial"/>
              </a:rPr>
              <a:t>e</a:t>
            </a:r>
            <a:r>
              <a:rPr sz="950" b="1" i="1" spc="76" dirty="0" smtClean="0">
                <a:latin typeface="Arial"/>
                <a:cs typeface="Arial"/>
              </a:rPr>
              <a:t> </a:t>
            </a:r>
            <a:r>
              <a:rPr sz="950" b="1" i="1" spc="0" dirty="0" smtClean="0">
                <a:latin typeface="Arial"/>
                <a:cs typeface="Arial"/>
              </a:rPr>
              <a:t>S</a:t>
            </a:r>
            <a:r>
              <a:rPr sz="950" b="1" i="1" spc="14" dirty="0" smtClean="0">
                <a:latin typeface="Arial"/>
                <a:cs typeface="Arial"/>
              </a:rPr>
              <a:t>e</a:t>
            </a:r>
            <a:r>
              <a:rPr sz="950" b="1" i="1" spc="9" dirty="0" smtClean="0">
                <a:latin typeface="Arial"/>
                <a:cs typeface="Arial"/>
              </a:rPr>
              <a:t>g</a:t>
            </a:r>
            <a:r>
              <a:rPr sz="950" b="1" i="1" spc="-14" dirty="0" smtClean="0">
                <a:latin typeface="Arial"/>
                <a:cs typeface="Arial"/>
              </a:rPr>
              <a:t>u</a:t>
            </a:r>
            <a:r>
              <a:rPr sz="950" b="1" i="1" spc="4" dirty="0" smtClean="0">
                <a:latin typeface="Arial"/>
                <a:cs typeface="Arial"/>
              </a:rPr>
              <a:t>r</a:t>
            </a:r>
            <a:r>
              <a:rPr sz="950" b="1" i="1" spc="14" dirty="0" smtClean="0">
                <a:latin typeface="Arial"/>
                <a:cs typeface="Arial"/>
              </a:rPr>
              <a:t>a</a:t>
            </a:r>
            <a:r>
              <a:rPr sz="950" b="1" i="1" spc="-4" dirty="0" smtClean="0">
                <a:latin typeface="Arial"/>
                <a:cs typeface="Arial"/>
              </a:rPr>
              <a:t>n</a:t>
            </a:r>
            <a:r>
              <a:rPr sz="950" b="1" i="1" spc="0" dirty="0" smtClean="0">
                <a:latin typeface="Arial"/>
                <a:cs typeface="Arial"/>
              </a:rPr>
              <a:t>ça?</a:t>
            </a:r>
            <a:r>
              <a:rPr sz="950" b="1" i="1" spc="138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77" dirty="0" smtClean="0">
                <a:latin typeface="Arial"/>
                <a:cs typeface="Arial"/>
              </a:rPr>
              <a:t> </a:t>
            </a:r>
            <a:r>
              <a:rPr sz="950" b="1" i="1" spc="9" dirty="0" smtClean="0">
                <a:latin typeface="Arial"/>
                <a:cs typeface="Arial"/>
              </a:rPr>
              <a:t>M</a:t>
            </a:r>
            <a:r>
              <a:rPr sz="950" b="1" i="1" spc="0" dirty="0" smtClean="0">
                <a:latin typeface="Arial"/>
                <a:cs typeface="Arial"/>
              </a:rPr>
              <a:t>e</a:t>
            </a:r>
            <a:r>
              <a:rPr sz="950" b="1" i="1" spc="14" dirty="0" smtClean="0">
                <a:latin typeface="Arial"/>
                <a:cs typeface="Arial"/>
              </a:rPr>
              <a:t>c</a:t>
            </a:r>
            <a:r>
              <a:rPr sz="950" b="1" i="1" spc="-9" dirty="0" smtClean="0">
                <a:latin typeface="Arial"/>
                <a:cs typeface="Arial"/>
              </a:rPr>
              <a:t>a</a:t>
            </a:r>
            <a:r>
              <a:rPr sz="950" b="1" i="1" spc="-4" dirty="0" smtClean="0">
                <a:latin typeface="Arial"/>
                <a:cs typeface="Arial"/>
              </a:rPr>
              <a:t>n</a:t>
            </a:r>
            <a:r>
              <a:rPr sz="950" b="1" i="1" spc="4" dirty="0" smtClean="0">
                <a:latin typeface="Arial"/>
                <a:cs typeface="Arial"/>
              </a:rPr>
              <a:t>i</a:t>
            </a:r>
            <a:r>
              <a:rPr sz="950" b="1" i="1" spc="0" dirty="0" smtClean="0">
                <a:latin typeface="Arial"/>
                <a:cs typeface="Arial"/>
              </a:rPr>
              <a:t>s</a:t>
            </a:r>
            <a:r>
              <a:rPr sz="950" b="1" i="1" spc="14" dirty="0" smtClean="0">
                <a:latin typeface="Arial"/>
                <a:cs typeface="Arial"/>
              </a:rPr>
              <a:t>m</a:t>
            </a:r>
            <a:r>
              <a:rPr sz="950" b="1" i="1" spc="-4" dirty="0" smtClean="0">
                <a:latin typeface="Arial"/>
                <a:cs typeface="Arial"/>
              </a:rPr>
              <a:t>o</a:t>
            </a:r>
            <a:r>
              <a:rPr sz="950" b="1" i="1" spc="0" dirty="0" smtClean="0">
                <a:latin typeface="Arial"/>
                <a:cs typeface="Arial"/>
              </a:rPr>
              <a:t>s</a:t>
            </a:r>
            <a:r>
              <a:rPr sz="950" b="1" i="1" spc="146" dirty="0" smtClean="0">
                <a:latin typeface="Arial"/>
                <a:cs typeface="Arial"/>
              </a:rPr>
              <a:t> </a:t>
            </a:r>
            <a:r>
              <a:rPr sz="950" b="1" i="1" spc="-4" dirty="0" smtClean="0">
                <a:latin typeface="Arial"/>
                <a:cs typeface="Arial"/>
              </a:rPr>
              <a:t>d</a:t>
            </a:r>
            <a:r>
              <a:rPr sz="950" b="1" i="1" spc="0" dirty="0" smtClean="0">
                <a:latin typeface="Arial"/>
                <a:cs typeface="Arial"/>
              </a:rPr>
              <a:t>e</a:t>
            </a:r>
            <a:r>
              <a:rPr sz="950" b="1" i="1" spc="91" dirty="0" smtClean="0">
                <a:latin typeface="Arial"/>
                <a:cs typeface="Arial"/>
              </a:rPr>
              <a:t> </a:t>
            </a:r>
            <a:r>
              <a:rPr sz="950" b="1" i="1" spc="-9" dirty="0" smtClean="0">
                <a:latin typeface="Arial"/>
                <a:cs typeface="Arial"/>
              </a:rPr>
              <a:t>S</a:t>
            </a:r>
            <a:r>
              <a:rPr sz="950" b="1" i="1" spc="14" dirty="0" smtClean="0">
                <a:latin typeface="Arial"/>
                <a:cs typeface="Arial"/>
              </a:rPr>
              <a:t>e</a:t>
            </a:r>
            <a:r>
              <a:rPr sz="950" b="1" i="1" spc="9" dirty="0" smtClean="0">
                <a:latin typeface="Arial"/>
                <a:cs typeface="Arial"/>
              </a:rPr>
              <a:t>g</a:t>
            </a:r>
            <a:r>
              <a:rPr sz="950" b="1" i="1" spc="-14" dirty="0" smtClean="0">
                <a:latin typeface="Arial"/>
                <a:cs typeface="Arial"/>
              </a:rPr>
              <a:t>u</a:t>
            </a:r>
            <a:r>
              <a:rPr sz="950" b="1" i="1" spc="4" dirty="0" smtClean="0">
                <a:latin typeface="Arial"/>
                <a:cs typeface="Arial"/>
              </a:rPr>
              <a:t>r</a:t>
            </a:r>
            <a:r>
              <a:rPr sz="950" b="1" i="1" spc="0" dirty="0" smtClean="0">
                <a:latin typeface="Arial"/>
                <a:cs typeface="Arial"/>
              </a:rPr>
              <a:t>a</a:t>
            </a:r>
            <a:r>
              <a:rPr sz="950" b="1" i="1" spc="9" dirty="0" smtClean="0">
                <a:latin typeface="Arial"/>
                <a:cs typeface="Arial"/>
              </a:rPr>
              <a:t>n</a:t>
            </a:r>
            <a:r>
              <a:rPr sz="950" b="1" i="1" spc="-9" dirty="0" smtClean="0">
                <a:latin typeface="Arial"/>
                <a:cs typeface="Arial"/>
              </a:rPr>
              <a:t>ç</a:t>
            </a:r>
            <a:r>
              <a:rPr sz="950" b="1" i="1" spc="14" dirty="0" smtClean="0">
                <a:latin typeface="Arial"/>
                <a:cs typeface="Arial"/>
              </a:rPr>
              <a:t>a</a:t>
            </a:r>
            <a:r>
              <a:rPr sz="950" b="1" i="1" spc="0" dirty="0" smtClean="0">
                <a:latin typeface="Arial"/>
                <a:cs typeface="Arial"/>
              </a:rPr>
              <a:t>?</a:t>
            </a:r>
            <a:r>
              <a:rPr sz="950" b="1" i="1" spc="138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x</a:t>
            </a:r>
            <a:r>
              <a:rPr sz="950" spc="0" dirty="0" smtClean="0">
                <a:latin typeface="Arial"/>
                <a:cs typeface="Arial"/>
              </a:rPr>
              <a:t>plique</a:t>
            </a:r>
            <a:r>
              <a:rPr sz="950" spc="102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80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d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19" dirty="0" smtClean="0">
                <a:latin typeface="Arial"/>
                <a:cs typeface="Arial"/>
              </a:rPr>
              <a:t>f</a:t>
            </a:r>
            <a:r>
              <a:rPr sz="950" spc="-9" dirty="0" smtClean="0">
                <a:latin typeface="Arial"/>
                <a:cs typeface="Arial"/>
              </a:rPr>
              <a:t>e</a:t>
            </a:r>
            <a:r>
              <a:rPr sz="950" spc="14" dirty="0" smtClean="0">
                <a:latin typeface="Arial"/>
                <a:cs typeface="Arial"/>
              </a:rPr>
              <a:t>r</a:t>
            </a:r>
            <a:r>
              <a:rPr sz="950" spc="-9" dirty="0" smtClean="0">
                <a:latin typeface="Arial"/>
                <a:cs typeface="Arial"/>
              </a:rPr>
              <a:t>e</a:t>
            </a:r>
            <a:r>
              <a:rPr sz="950" spc="0" dirty="0" smtClean="0">
                <a:latin typeface="Arial"/>
                <a:cs typeface="Arial"/>
              </a:rPr>
              <a:t>n</a:t>
            </a:r>
            <a:r>
              <a:rPr sz="950" spc="9" dirty="0" smtClean="0">
                <a:latin typeface="Arial"/>
                <a:cs typeface="Arial"/>
              </a:rPr>
              <a:t>ç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101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de</a:t>
            </a:r>
            <a:r>
              <a:rPr sz="950" spc="70" dirty="0" smtClean="0">
                <a:latin typeface="Arial"/>
                <a:cs typeface="Arial"/>
              </a:rPr>
              <a:t> </a:t>
            </a:r>
            <a:r>
              <a:rPr sz="950" spc="10" dirty="0" smtClean="0">
                <a:latin typeface="Arial"/>
                <a:cs typeface="Arial"/>
              </a:rPr>
              <a:t>c</a:t>
            </a:r>
            <a:r>
              <a:rPr sz="950" spc="-10" dirty="0" smtClean="0">
                <a:latin typeface="Arial"/>
                <a:cs typeface="Arial"/>
              </a:rPr>
              <a:t>a</a:t>
            </a:r>
            <a:r>
              <a:rPr sz="950" spc="0" dirty="0" smtClean="0">
                <a:latin typeface="Arial"/>
                <a:cs typeface="Arial"/>
              </a:rPr>
              <a:t>da</a:t>
            </a:r>
            <a:endParaRPr sz="950">
              <a:latin typeface="Arial"/>
              <a:cs typeface="Arial"/>
            </a:endParaRPr>
          </a:p>
          <a:p>
            <a:pPr marL="20317" marR="18467">
              <a:lnSpc>
                <a:spcPct val="95825"/>
              </a:lnSpc>
            </a:pPr>
            <a:r>
              <a:rPr sz="950" spc="0" dirty="0" smtClean="0">
                <a:latin typeface="Arial"/>
                <a:cs typeface="Arial"/>
              </a:rPr>
              <a:t>um</a:t>
            </a:r>
            <a:r>
              <a:rPr sz="950" spc="23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de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,</a:t>
            </a:r>
            <a:r>
              <a:rPr sz="950" spc="45" dirty="0" smtClean="0">
                <a:latin typeface="Arial"/>
                <a:cs typeface="Arial"/>
              </a:rPr>
              <a:t> </a:t>
            </a:r>
            <a:r>
              <a:rPr sz="950" spc="-4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i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ando</a:t>
            </a:r>
            <a:r>
              <a:rPr sz="950" spc="48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-4" dirty="0" smtClean="0">
                <a:latin typeface="Arial"/>
                <a:cs typeface="Arial"/>
              </a:rPr>
              <a:t>x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-4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p</a:t>
            </a:r>
            <a:r>
              <a:rPr sz="950" spc="14" dirty="0" smtClean="0">
                <a:latin typeface="Arial"/>
                <a:cs typeface="Arial"/>
              </a:rPr>
              <a:t>l</a:t>
            </a:r>
            <a:r>
              <a:rPr sz="950" spc="-9" dirty="0" smtClean="0">
                <a:latin typeface="Arial"/>
                <a:cs typeface="Arial"/>
              </a:rPr>
              <a:t>o</a:t>
            </a:r>
            <a:r>
              <a:rPr sz="950" spc="0" dirty="0" smtClean="0">
                <a:latin typeface="Arial"/>
                <a:cs typeface="Arial"/>
              </a:rPr>
              <a:t>s</a:t>
            </a:r>
            <a:r>
              <a:rPr sz="950" spc="70" dirty="0" smtClean="0">
                <a:latin typeface="Arial"/>
                <a:cs typeface="Arial"/>
              </a:rPr>
              <a:t> </a:t>
            </a:r>
            <a:r>
              <a:rPr sz="950" spc="-4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-4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uns</a:t>
            </a:r>
            <a:r>
              <a:rPr sz="950" spc="53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do</a:t>
            </a:r>
            <a:r>
              <a:rPr sz="950" spc="25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d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a-a-dia.</a:t>
            </a:r>
            <a:endParaRPr sz="9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88560" y="4025199"/>
            <a:ext cx="146653" cy="148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dirty="0" smtClean="0">
                <a:latin typeface="Arial"/>
                <a:cs typeface="Arial"/>
              </a:rPr>
              <a:t>5.</a:t>
            </a:r>
            <a:endParaRPr sz="9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03444" y="4025199"/>
            <a:ext cx="2103296" cy="148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39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q</a:t>
            </a:r>
            <a:r>
              <a:rPr sz="950" spc="-9" dirty="0" smtClean="0">
                <a:latin typeface="Arial"/>
                <a:cs typeface="Arial"/>
              </a:rPr>
              <a:t>u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30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ig</a:t>
            </a:r>
            <a:r>
              <a:rPr sz="950" spc="-9" dirty="0" smtClean="0">
                <a:latin typeface="Arial"/>
                <a:cs typeface="Arial"/>
              </a:rPr>
              <a:t>n</a:t>
            </a:r>
            <a:r>
              <a:rPr sz="950" spc="0" dirty="0" smtClean="0">
                <a:latin typeface="Arial"/>
                <a:cs typeface="Arial"/>
              </a:rPr>
              <a:t>i</a:t>
            </a:r>
            <a:r>
              <a:rPr sz="950" spc="4" dirty="0" smtClean="0">
                <a:latin typeface="Arial"/>
                <a:cs typeface="Arial"/>
              </a:rPr>
              <a:t>f</a:t>
            </a:r>
            <a:r>
              <a:rPr sz="950" spc="0" dirty="0" smtClean="0">
                <a:latin typeface="Arial"/>
                <a:cs typeface="Arial"/>
              </a:rPr>
              <a:t>i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51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5" dirty="0" smtClean="0">
                <a:latin typeface="Arial"/>
                <a:cs typeface="Arial"/>
              </a:rPr>
              <a:t> 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er</a:t>
            </a:r>
            <a:r>
              <a:rPr sz="950" spc="9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41" dirty="0" smtClean="0">
                <a:latin typeface="Arial"/>
                <a:cs typeface="Arial"/>
              </a:rPr>
              <a:t> </a:t>
            </a:r>
            <a:r>
              <a:rPr sz="950" b="1" i="1" spc="-9" dirty="0" smtClean="0">
                <a:latin typeface="Arial"/>
                <a:cs typeface="Arial"/>
              </a:rPr>
              <a:t>c</a:t>
            </a:r>
            <a:r>
              <a:rPr sz="950" b="1" i="1" spc="4" dirty="0" smtClean="0">
                <a:latin typeface="Arial"/>
                <a:cs typeface="Arial"/>
              </a:rPr>
              <a:t>r</a:t>
            </a:r>
            <a:r>
              <a:rPr sz="950" b="1" i="1" spc="-4" dirty="0" smtClean="0">
                <a:latin typeface="Arial"/>
                <a:cs typeface="Arial"/>
              </a:rPr>
              <a:t>ip</a:t>
            </a:r>
            <a:r>
              <a:rPr sz="950" b="1" i="1" spc="14" dirty="0" smtClean="0">
                <a:latin typeface="Arial"/>
                <a:cs typeface="Arial"/>
              </a:rPr>
              <a:t>t</a:t>
            </a:r>
            <a:r>
              <a:rPr sz="950" b="1" i="1" spc="-4" dirty="0" smtClean="0">
                <a:latin typeface="Arial"/>
                <a:cs typeface="Arial"/>
              </a:rPr>
              <a:t>o</a:t>
            </a:r>
            <a:r>
              <a:rPr sz="950" b="1" i="1" spc="-14" dirty="0" smtClean="0">
                <a:latin typeface="Arial"/>
                <a:cs typeface="Arial"/>
              </a:rPr>
              <a:t>g</a:t>
            </a:r>
            <a:r>
              <a:rPr sz="950" b="1" i="1" spc="4" dirty="0" smtClean="0">
                <a:latin typeface="Arial"/>
                <a:cs typeface="Arial"/>
              </a:rPr>
              <a:t>r</a:t>
            </a:r>
            <a:r>
              <a:rPr sz="950" b="1" i="1" spc="0" dirty="0" smtClean="0">
                <a:latin typeface="Arial"/>
                <a:cs typeface="Arial"/>
              </a:rPr>
              <a:t>af</a:t>
            </a:r>
            <a:r>
              <a:rPr sz="950" b="1" i="1" spc="19" dirty="0" smtClean="0">
                <a:latin typeface="Arial"/>
                <a:cs typeface="Arial"/>
              </a:rPr>
              <a:t>i</a:t>
            </a:r>
            <a:r>
              <a:rPr sz="950" b="1" i="1" spc="-9" dirty="0" smtClean="0">
                <a:latin typeface="Arial"/>
                <a:cs typeface="Arial"/>
              </a:rPr>
              <a:t>a</a:t>
            </a:r>
            <a:r>
              <a:rPr sz="950" b="1" i="1" spc="0" dirty="0" smtClean="0">
                <a:latin typeface="Arial"/>
                <a:cs typeface="Arial"/>
              </a:rPr>
              <a:t>?</a:t>
            </a:r>
            <a:endParaRPr sz="9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88568" y="4310187"/>
            <a:ext cx="146653" cy="148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dirty="0" smtClean="0">
                <a:latin typeface="Arial"/>
                <a:cs typeface="Arial"/>
              </a:rPr>
              <a:t>6.</a:t>
            </a:r>
            <a:endParaRPr sz="9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03452" y="4310187"/>
            <a:ext cx="5612394" cy="290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162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que</a:t>
            </a:r>
            <a:r>
              <a:rPr sz="950" spc="173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ão</a:t>
            </a:r>
            <a:r>
              <a:rPr sz="950" spc="163" dirty="0" smtClean="0">
                <a:latin typeface="Arial"/>
                <a:cs typeface="Arial"/>
              </a:rPr>
              <a:t> </a:t>
            </a:r>
            <a:r>
              <a:rPr sz="950" b="1" i="1" spc="0" dirty="0" smtClean="0">
                <a:latin typeface="Arial"/>
                <a:cs typeface="Arial"/>
              </a:rPr>
              <a:t>s</a:t>
            </a:r>
            <a:r>
              <a:rPr sz="950" b="1" i="1" spc="4" dirty="0" smtClean="0">
                <a:latin typeface="Arial"/>
                <a:cs typeface="Arial"/>
              </a:rPr>
              <a:t>i</a:t>
            </a:r>
            <a:r>
              <a:rPr sz="950" b="1" i="1" spc="0" dirty="0" smtClean="0">
                <a:latin typeface="Arial"/>
                <a:cs typeface="Arial"/>
              </a:rPr>
              <a:t>s</a:t>
            </a:r>
            <a:r>
              <a:rPr sz="950" b="1" i="1" spc="14" dirty="0" smtClean="0">
                <a:latin typeface="Arial"/>
                <a:cs typeface="Arial"/>
              </a:rPr>
              <a:t>t</a:t>
            </a:r>
            <a:r>
              <a:rPr sz="950" b="1" i="1" spc="-9" dirty="0" smtClean="0">
                <a:latin typeface="Arial"/>
                <a:cs typeface="Arial"/>
              </a:rPr>
              <a:t>e</a:t>
            </a:r>
            <a:r>
              <a:rPr sz="950" b="1" i="1" spc="4" dirty="0" smtClean="0">
                <a:latin typeface="Arial"/>
                <a:cs typeface="Arial"/>
              </a:rPr>
              <a:t>m</a:t>
            </a:r>
            <a:r>
              <a:rPr sz="950" b="1" i="1" spc="0" dirty="0" smtClean="0">
                <a:latin typeface="Arial"/>
                <a:cs typeface="Arial"/>
              </a:rPr>
              <a:t>as</a:t>
            </a:r>
            <a:r>
              <a:rPr sz="950" b="1" i="1" spc="201" dirty="0" smtClean="0">
                <a:latin typeface="Arial"/>
                <a:cs typeface="Arial"/>
              </a:rPr>
              <a:t> </a:t>
            </a:r>
            <a:r>
              <a:rPr sz="950" b="1" i="1" spc="0" dirty="0" smtClean="0">
                <a:latin typeface="Arial"/>
                <a:cs typeface="Arial"/>
              </a:rPr>
              <a:t>c</a:t>
            </a:r>
            <a:r>
              <a:rPr sz="950" b="1" i="1" spc="4" dirty="0" smtClean="0">
                <a:latin typeface="Arial"/>
                <a:cs typeface="Arial"/>
              </a:rPr>
              <a:t>ri</a:t>
            </a:r>
            <a:r>
              <a:rPr sz="950" b="1" i="1" spc="-4" dirty="0" smtClean="0">
                <a:latin typeface="Arial"/>
                <a:cs typeface="Arial"/>
              </a:rPr>
              <a:t>p</a:t>
            </a:r>
            <a:r>
              <a:rPr sz="950" b="1" i="1" spc="0" dirty="0" smtClean="0">
                <a:latin typeface="Arial"/>
                <a:cs typeface="Arial"/>
              </a:rPr>
              <a:t>t</a:t>
            </a:r>
            <a:r>
              <a:rPr sz="950" b="1" i="1" spc="-4" dirty="0" smtClean="0">
                <a:latin typeface="Arial"/>
                <a:cs typeface="Arial"/>
              </a:rPr>
              <a:t>o</a:t>
            </a:r>
            <a:r>
              <a:rPr sz="950" b="1" i="1" spc="0" dirty="0" smtClean="0">
                <a:latin typeface="Arial"/>
                <a:cs typeface="Arial"/>
              </a:rPr>
              <a:t>s</a:t>
            </a:r>
            <a:r>
              <a:rPr sz="950" b="1" i="1" spc="4" dirty="0" smtClean="0">
                <a:latin typeface="Arial"/>
                <a:cs typeface="Arial"/>
              </a:rPr>
              <a:t>im</a:t>
            </a:r>
            <a:r>
              <a:rPr sz="950" b="1" i="1" spc="0" dirty="0" smtClean="0">
                <a:latin typeface="Arial"/>
                <a:cs typeface="Arial"/>
              </a:rPr>
              <a:t>ét</a:t>
            </a:r>
            <a:r>
              <a:rPr sz="950" b="1" i="1" spc="4" dirty="0" smtClean="0">
                <a:latin typeface="Arial"/>
                <a:cs typeface="Arial"/>
              </a:rPr>
              <a:t>ri</a:t>
            </a:r>
            <a:r>
              <a:rPr sz="950" b="1" i="1" spc="0" dirty="0" smtClean="0">
                <a:latin typeface="Arial"/>
                <a:cs typeface="Arial"/>
              </a:rPr>
              <a:t>c</a:t>
            </a:r>
            <a:r>
              <a:rPr sz="950" b="1" i="1" spc="-4" dirty="0" smtClean="0">
                <a:latin typeface="Arial"/>
                <a:cs typeface="Arial"/>
              </a:rPr>
              <a:t>o</a:t>
            </a:r>
            <a:r>
              <a:rPr sz="950" b="1" i="1" spc="0" dirty="0" smtClean="0">
                <a:latin typeface="Arial"/>
                <a:cs typeface="Arial"/>
              </a:rPr>
              <a:t>s</a:t>
            </a:r>
            <a:r>
              <a:rPr sz="950" b="1" i="1" spc="257" dirty="0" smtClean="0">
                <a:latin typeface="Arial"/>
                <a:cs typeface="Arial"/>
              </a:rPr>
              <a:t> </a:t>
            </a:r>
            <a:r>
              <a:rPr sz="950" b="1" i="1" spc="0" dirty="0" smtClean="0">
                <a:latin typeface="Arial"/>
                <a:cs typeface="Arial"/>
              </a:rPr>
              <a:t>e</a:t>
            </a:r>
            <a:r>
              <a:rPr sz="950" b="1" i="1" spc="138" dirty="0" smtClean="0">
                <a:latin typeface="Arial"/>
                <a:cs typeface="Arial"/>
              </a:rPr>
              <a:t> </a:t>
            </a:r>
            <a:r>
              <a:rPr sz="950" b="1" i="1" spc="0" dirty="0" smtClean="0">
                <a:latin typeface="Arial"/>
                <a:cs typeface="Arial"/>
              </a:rPr>
              <a:t>s</a:t>
            </a:r>
            <a:r>
              <a:rPr sz="950" b="1" i="1" spc="19" dirty="0" smtClean="0">
                <a:latin typeface="Arial"/>
                <a:cs typeface="Arial"/>
              </a:rPr>
              <a:t>i</a:t>
            </a:r>
            <a:r>
              <a:rPr sz="950" b="1" i="1" spc="-9" dirty="0" smtClean="0">
                <a:latin typeface="Arial"/>
                <a:cs typeface="Arial"/>
              </a:rPr>
              <a:t>s</a:t>
            </a:r>
            <a:r>
              <a:rPr sz="950" b="1" i="1" spc="14" dirty="0" smtClean="0">
                <a:latin typeface="Arial"/>
                <a:cs typeface="Arial"/>
              </a:rPr>
              <a:t>t</a:t>
            </a:r>
            <a:r>
              <a:rPr sz="950" b="1" i="1" spc="-9" dirty="0" smtClean="0">
                <a:latin typeface="Arial"/>
                <a:cs typeface="Arial"/>
              </a:rPr>
              <a:t>e</a:t>
            </a:r>
            <a:r>
              <a:rPr sz="950" b="1" i="1" spc="4" dirty="0" smtClean="0">
                <a:latin typeface="Arial"/>
                <a:cs typeface="Arial"/>
              </a:rPr>
              <a:t>m</a:t>
            </a:r>
            <a:r>
              <a:rPr sz="950" b="1" i="1" spc="14" dirty="0" smtClean="0">
                <a:latin typeface="Arial"/>
                <a:cs typeface="Arial"/>
              </a:rPr>
              <a:t>a</a:t>
            </a:r>
            <a:r>
              <a:rPr sz="950" b="1" i="1" spc="0" dirty="0" smtClean="0">
                <a:latin typeface="Arial"/>
                <a:cs typeface="Arial"/>
              </a:rPr>
              <a:t>s</a:t>
            </a:r>
            <a:r>
              <a:rPr sz="950" b="1" i="1" spc="191" dirty="0" smtClean="0">
                <a:latin typeface="Arial"/>
                <a:cs typeface="Arial"/>
              </a:rPr>
              <a:t> </a:t>
            </a:r>
            <a:r>
              <a:rPr sz="950" b="1" i="1" spc="14" dirty="0" smtClean="0">
                <a:latin typeface="Arial"/>
                <a:cs typeface="Arial"/>
              </a:rPr>
              <a:t>c</a:t>
            </a:r>
            <a:r>
              <a:rPr sz="950" b="1" i="1" spc="4" dirty="0" smtClean="0">
                <a:latin typeface="Arial"/>
                <a:cs typeface="Arial"/>
              </a:rPr>
              <a:t>ri</a:t>
            </a:r>
            <a:r>
              <a:rPr sz="950" b="1" i="1" spc="-4" dirty="0" smtClean="0">
                <a:latin typeface="Arial"/>
                <a:cs typeface="Arial"/>
              </a:rPr>
              <a:t>p</a:t>
            </a:r>
            <a:r>
              <a:rPr sz="950" b="1" i="1" spc="0" dirty="0" smtClean="0">
                <a:latin typeface="Arial"/>
                <a:cs typeface="Arial"/>
              </a:rPr>
              <a:t>t</a:t>
            </a:r>
            <a:r>
              <a:rPr sz="950" b="1" i="1" spc="-4" dirty="0" smtClean="0">
                <a:latin typeface="Arial"/>
                <a:cs typeface="Arial"/>
              </a:rPr>
              <a:t>o</a:t>
            </a:r>
            <a:r>
              <a:rPr sz="950" b="1" i="1" spc="0" dirty="0" smtClean="0">
                <a:latin typeface="Arial"/>
                <a:cs typeface="Arial"/>
              </a:rPr>
              <a:t>s</a:t>
            </a:r>
            <a:r>
              <a:rPr sz="950" b="1" i="1" spc="4" dirty="0" smtClean="0">
                <a:latin typeface="Arial"/>
                <a:cs typeface="Arial"/>
              </a:rPr>
              <a:t>im</a:t>
            </a:r>
            <a:r>
              <a:rPr sz="950" b="1" i="1" spc="0" dirty="0" smtClean="0">
                <a:latin typeface="Arial"/>
                <a:cs typeface="Arial"/>
              </a:rPr>
              <a:t>ét</a:t>
            </a:r>
            <a:r>
              <a:rPr sz="950" b="1" i="1" spc="-4" dirty="0" smtClean="0">
                <a:latin typeface="Arial"/>
                <a:cs typeface="Arial"/>
              </a:rPr>
              <a:t>r</a:t>
            </a:r>
            <a:r>
              <a:rPr sz="950" b="1" i="1" spc="19" dirty="0" smtClean="0">
                <a:latin typeface="Arial"/>
                <a:cs typeface="Arial"/>
              </a:rPr>
              <a:t>i</a:t>
            </a:r>
            <a:r>
              <a:rPr sz="950" b="1" i="1" spc="-9" dirty="0" smtClean="0">
                <a:latin typeface="Arial"/>
                <a:cs typeface="Arial"/>
              </a:rPr>
              <a:t>c</a:t>
            </a:r>
            <a:r>
              <a:rPr sz="950" b="1" i="1" spc="-4" dirty="0" smtClean="0">
                <a:latin typeface="Arial"/>
                <a:cs typeface="Arial"/>
              </a:rPr>
              <a:t>o</a:t>
            </a:r>
            <a:r>
              <a:rPr sz="950" b="1" i="1" spc="14" dirty="0" smtClean="0">
                <a:latin typeface="Arial"/>
                <a:cs typeface="Arial"/>
              </a:rPr>
              <a:t>s</a:t>
            </a:r>
            <a:r>
              <a:rPr sz="950" b="1" i="1" spc="0" dirty="0" smtClean="0">
                <a:latin typeface="Arial"/>
                <a:cs typeface="Arial"/>
              </a:rPr>
              <a:t>?</a:t>
            </a:r>
            <a:r>
              <a:rPr sz="950" b="1" i="1" spc="253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170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as</a:t>
            </a:r>
            <a:r>
              <a:rPr sz="950" spc="163" dirty="0" smtClean="0">
                <a:latin typeface="Arial"/>
                <a:cs typeface="Arial"/>
              </a:rPr>
              <a:t> </a:t>
            </a:r>
            <a:r>
              <a:rPr sz="950" b="1" i="1" spc="0" dirty="0" smtClean="0">
                <a:latin typeface="Arial"/>
                <a:cs typeface="Arial"/>
              </a:rPr>
              <a:t>c</a:t>
            </a:r>
            <a:r>
              <a:rPr sz="950" b="1" i="1" spc="9" dirty="0" smtClean="0">
                <a:latin typeface="Arial"/>
                <a:cs typeface="Arial"/>
              </a:rPr>
              <a:t>h</a:t>
            </a:r>
            <a:r>
              <a:rPr sz="950" b="1" i="1" spc="0" dirty="0" smtClean="0">
                <a:latin typeface="Arial"/>
                <a:cs typeface="Arial"/>
              </a:rPr>
              <a:t>av</a:t>
            </a:r>
            <a:r>
              <a:rPr sz="950" b="1" i="1" spc="-9" dirty="0" smtClean="0">
                <a:latin typeface="Arial"/>
                <a:cs typeface="Arial"/>
              </a:rPr>
              <a:t>e</a:t>
            </a:r>
            <a:r>
              <a:rPr sz="950" b="1" i="1" spc="0" dirty="0" smtClean="0">
                <a:latin typeface="Arial"/>
                <a:cs typeface="Arial"/>
              </a:rPr>
              <a:t>s</a:t>
            </a:r>
            <a:r>
              <a:rPr sz="950" b="1" i="1" spc="196" dirty="0" smtClean="0">
                <a:latin typeface="Arial"/>
                <a:cs typeface="Arial"/>
              </a:rPr>
              <a:t> </a:t>
            </a:r>
            <a:r>
              <a:rPr sz="950" b="1" i="1" spc="0" dirty="0" smtClean="0">
                <a:latin typeface="Arial"/>
                <a:cs typeface="Arial"/>
              </a:rPr>
              <a:t>s</a:t>
            </a:r>
            <a:r>
              <a:rPr sz="950" b="1" i="1" spc="4" dirty="0" smtClean="0">
                <a:latin typeface="Arial"/>
                <a:cs typeface="Arial"/>
              </a:rPr>
              <a:t>im</a:t>
            </a:r>
            <a:r>
              <a:rPr sz="950" b="1" i="1" spc="0" dirty="0" smtClean="0">
                <a:latin typeface="Arial"/>
                <a:cs typeface="Arial"/>
              </a:rPr>
              <a:t>ét</a:t>
            </a:r>
            <a:r>
              <a:rPr sz="950" b="1" i="1" spc="19" dirty="0" smtClean="0">
                <a:latin typeface="Arial"/>
                <a:cs typeface="Arial"/>
              </a:rPr>
              <a:t>r</a:t>
            </a:r>
            <a:r>
              <a:rPr sz="950" b="1" i="1" spc="4" dirty="0" smtClean="0">
                <a:latin typeface="Arial"/>
                <a:cs typeface="Arial"/>
              </a:rPr>
              <a:t>i</a:t>
            </a:r>
            <a:r>
              <a:rPr sz="950" b="1" i="1" spc="0" dirty="0" smtClean="0">
                <a:latin typeface="Arial"/>
                <a:cs typeface="Arial"/>
              </a:rPr>
              <a:t>c</a:t>
            </a:r>
            <a:r>
              <a:rPr sz="950" b="1" i="1" spc="-9" dirty="0" smtClean="0">
                <a:latin typeface="Arial"/>
                <a:cs typeface="Arial"/>
              </a:rPr>
              <a:t>a</a:t>
            </a:r>
            <a:r>
              <a:rPr sz="950" b="1" i="1" spc="0" dirty="0" smtClean="0">
                <a:latin typeface="Arial"/>
                <a:cs typeface="Arial"/>
              </a:rPr>
              <a:t>s</a:t>
            </a:r>
            <a:r>
              <a:rPr sz="950" b="1" i="1" spc="200" dirty="0" smtClean="0">
                <a:latin typeface="Arial"/>
                <a:cs typeface="Arial"/>
              </a:rPr>
              <a:t> </a:t>
            </a:r>
            <a:r>
              <a:rPr sz="950" b="1" i="1" spc="0" dirty="0" smtClean="0">
                <a:latin typeface="Arial"/>
                <a:cs typeface="Arial"/>
              </a:rPr>
              <a:t>e</a:t>
            </a:r>
            <a:endParaRPr sz="950">
              <a:latin typeface="Arial"/>
              <a:cs typeface="Arial"/>
            </a:endParaRPr>
          </a:p>
          <a:p>
            <a:pPr marL="20317" marR="18467">
              <a:lnSpc>
                <a:spcPct val="95825"/>
              </a:lnSpc>
            </a:pPr>
            <a:r>
              <a:rPr sz="950" b="1" i="1" spc="0" dirty="0" smtClean="0">
                <a:latin typeface="Arial"/>
                <a:cs typeface="Arial"/>
              </a:rPr>
              <a:t>c</a:t>
            </a:r>
            <a:r>
              <a:rPr sz="950" b="1" i="1" spc="-4" dirty="0" smtClean="0">
                <a:latin typeface="Arial"/>
                <a:cs typeface="Arial"/>
              </a:rPr>
              <a:t>h</a:t>
            </a:r>
            <a:r>
              <a:rPr sz="950" b="1" i="1" spc="0" dirty="0" smtClean="0">
                <a:latin typeface="Arial"/>
                <a:cs typeface="Arial"/>
              </a:rPr>
              <a:t>av</a:t>
            </a:r>
            <a:r>
              <a:rPr sz="950" b="1" i="1" spc="14" dirty="0" smtClean="0">
                <a:latin typeface="Arial"/>
                <a:cs typeface="Arial"/>
              </a:rPr>
              <a:t>e</a:t>
            </a:r>
            <a:r>
              <a:rPr sz="950" b="1" i="1" spc="0" dirty="0" smtClean="0">
                <a:latin typeface="Arial"/>
                <a:cs typeface="Arial"/>
              </a:rPr>
              <a:t>s</a:t>
            </a:r>
            <a:r>
              <a:rPr sz="950" b="1" i="1" spc="52" dirty="0" smtClean="0">
                <a:latin typeface="Arial"/>
                <a:cs typeface="Arial"/>
              </a:rPr>
              <a:t> </a:t>
            </a:r>
            <a:r>
              <a:rPr sz="950" b="1" i="1" spc="0" dirty="0" smtClean="0">
                <a:latin typeface="Arial"/>
                <a:cs typeface="Arial"/>
              </a:rPr>
              <a:t>a</a:t>
            </a:r>
            <a:r>
              <a:rPr sz="950" b="1" i="1" spc="-9" dirty="0" smtClean="0">
                <a:latin typeface="Arial"/>
                <a:cs typeface="Arial"/>
              </a:rPr>
              <a:t>s</a:t>
            </a:r>
            <a:r>
              <a:rPr sz="950" b="1" i="1" spc="0" dirty="0" smtClean="0">
                <a:latin typeface="Arial"/>
                <a:cs typeface="Arial"/>
              </a:rPr>
              <a:t>s</a:t>
            </a:r>
            <a:r>
              <a:rPr sz="950" b="1" i="1" spc="19" dirty="0" smtClean="0">
                <a:latin typeface="Arial"/>
                <a:cs typeface="Arial"/>
              </a:rPr>
              <a:t>i</a:t>
            </a:r>
            <a:r>
              <a:rPr sz="950" b="1" i="1" spc="4" dirty="0" smtClean="0">
                <a:latin typeface="Arial"/>
                <a:cs typeface="Arial"/>
              </a:rPr>
              <a:t>m</a:t>
            </a:r>
            <a:r>
              <a:rPr sz="950" b="1" i="1" spc="-9" dirty="0" smtClean="0">
                <a:latin typeface="Arial"/>
                <a:cs typeface="Arial"/>
              </a:rPr>
              <a:t>é</a:t>
            </a:r>
            <a:r>
              <a:rPr sz="950" b="1" i="1" spc="14" dirty="0" smtClean="0">
                <a:latin typeface="Arial"/>
                <a:cs typeface="Arial"/>
              </a:rPr>
              <a:t>t</a:t>
            </a:r>
            <a:r>
              <a:rPr sz="950" b="1" i="1" spc="4" dirty="0" smtClean="0">
                <a:latin typeface="Arial"/>
                <a:cs typeface="Arial"/>
              </a:rPr>
              <a:t>ri</a:t>
            </a:r>
            <a:r>
              <a:rPr sz="950" b="1" i="1" spc="0" dirty="0" smtClean="0">
                <a:latin typeface="Arial"/>
                <a:cs typeface="Arial"/>
              </a:rPr>
              <a:t>ca</a:t>
            </a:r>
            <a:r>
              <a:rPr sz="950" b="1" i="1" spc="-9" dirty="0" smtClean="0">
                <a:latin typeface="Arial"/>
                <a:cs typeface="Arial"/>
              </a:rPr>
              <a:t>s</a:t>
            </a:r>
            <a:r>
              <a:rPr sz="950" b="1" i="1" spc="0" dirty="0" smtClean="0">
                <a:latin typeface="Arial"/>
                <a:cs typeface="Arial"/>
              </a:rPr>
              <a:t>?</a:t>
            </a:r>
            <a:r>
              <a:rPr sz="950" b="1" i="1" spc="84" dirty="0" smtClean="0">
                <a:latin typeface="Arial"/>
                <a:cs typeface="Arial"/>
              </a:rPr>
              <a:t> </a:t>
            </a:r>
            <a:r>
              <a:rPr sz="950" spc="14" dirty="0" smtClean="0">
                <a:latin typeface="Arial"/>
                <a:cs typeface="Arial"/>
              </a:rPr>
              <a:t>Q</a:t>
            </a:r>
            <a:r>
              <a:rPr sz="950" spc="-9" dirty="0" smtClean="0">
                <a:latin typeface="Arial"/>
                <a:cs typeface="Arial"/>
              </a:rPr>
              <a:t>u</a:t>
            </a:r>
            <a:r>
              <a:rPr sz="950" spc="0" dirty="0" smtClean="0">
                <a:latin typeface="Arial"/>
                <a:cs typeface="Arial"/>
              </a:rPr>
              <a:t>ais</a:t>
            </a:r>
            <a:r>
              <a:rPr sz="950" spc="52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as</a:t>
            </a:r>
            <a:r>
              <a:rPr sz="950" spc="29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pri</a:t>
            </a:r>
            <a:r>
              <a:rPr sz="950" spc="-9" dirty="0" smtClean="0">
                <a:latin typeface="Arial"/>
                <a:cs typeface="Arial"/>
              </a:rPr>
              <a:t>n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i</a:t>
            </a:r>
            <a:r>
              <a:rPr sz="950" spc="-9" dirty="0" smtClean="0">
                <a:latin typeface="Arial"/>
                <a:cs typeface="Arial"/>
              </a:rPr>
              <a:t>p</a:t>
            </a:r>
            <a:r>
              <a:rPr sz="950" spc="0" dirty="0" smtClean="0">
                <a:latin typeface="Arial"/>
                <a:cs typeface="Arial"/>
              </a:rPr>
              <a:t>ais</a:t>
            </a:r>
            <a:r>
              <a:rPr sz="950" spc="59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d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19" dirty="0" smtClean="0">
                <a:latin typeface="Arial"/>
                <a:cs typeface="Arial"/>
              </a:rPr>
              <a:t>f</a:t>
            </a:r>
            <a:r>
              <a:rPr sz="950" spc="-9" dirty="0" smtClean="0">
                <a:latin typeface="Arial"/>
                <a:cs typeface="Arial"/>
              </a:rPr>
              <a:t>e</a:t>
            </a:r>
            <a:r>
              <a:rPr sz="950" spc="14" dirty="0" smtClean="0">
                <a:latin typeface="Arial"/>
                <a:cs typeface="Arial"/>
              </a:rPr>
              <a:t>r</a:t>
            </a:r>
            <a:r>
              <a:rPr sz="950" spc="-9" dirty="0" smtClean="0">
                <a:latin typeface="Arial"/>
                <a:cs typeface="Arial"/>
              </a:rPr>
              <a:t>e</a:t>
            </a:r>
            <a:r>
              <a:rPr sz="950" spc="0" dirty="0" smtClean="0">
                <a:latin typeface="Arial"/>
                <a:cs typeface="Arial"/>
              </a:rPr>
              <a:t>n</a:t>
            </a:r>
            <a:r>
              <a:rPr sz="950" spc="9" dirty="0" smtClean="0">
                <a:latin typeface="Arial"/>
                <a:cs typeface="Arial"/>
              </a:rPr>
              <a:t>ç</a:t>
            </a:r>
            <a:r>
              <a:rPr sz="950" spc="0" dirty="0" smtClean="0">
                <a:latin typeface="Arial"/>
                <a:cs typeface="Arial"/>
              </a:rPr>
              <a:t>as</a:t>
            </a:r>
            <a:r>
              <a:rPr sz="950" spc="76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en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re</a:t>
            </a:r>
            <a:r>
              <a:rPr sz="950" spc="24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-4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bo</a:t>
            </a:r>
            <a:r>
              <a:rPr sz="950" spc="10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?</a:t>
            </a:r>
            <a:endParaRPr sz="9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88569" y="4732335"/>
            <a:ext cx="146653" cy="148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dirty="0" smtClean="0">
                <a:latin typeface="Arial"/>
                <a:cs typeface="Arial"/>
              </a:rPr>
              <a:t>7.</a:t>
            </a:r>
            <a:endParaRPr sz="9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03453" y="4732335"/>
            <a:ext cx="5612398" cy="2948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spc="0" dirty="0" smtClean="0">
                <a:latin typeface="Arial"/>
                <a:cs typeface="Arial"/>
              </a:rPr>
              <a:t>O </a:t>
            </a:r>
            <a:r>
              <a:rPr sz="950" spc="54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que </a:t>
            </a:r>
            <a:r>
              <a:rPr sz="950" spc="55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ão </a:t>
            </a:r>
            <a:r>
              <a:rPr sz="950" spc="55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 </a:t>
            </a:r>
            <a:r>
              <a:rPr sz="950" spc="45" dirty="0" smtClean="0">
                <a:latin typeface="Arial"/>
                <a:cs typeface="Arial"/>
              </a:rPr>
              <a:t> </a:t>
            </a:r>
            <a:r>
              <a:rPr sz="950" spc="14" dirty="0" smtClean="0">
                <a:latin typeface="Arial"/>
                <a:cs typeface="Arial"/>
              </a:rPr>
              <a:t>p</a:t>
            </a:r>
            <a:r>
              <a:rPr sz="950" spc="-9" dirty="0" smtClean="0">
                <a:latin typeface="Arial"/>
                <a:cs typeface="Arial"/>
              </a:rPr>
              <a:t>a</a:t>
            </a:r>
            <a:r>
              <a:rPr sz="950" spc="14" dirty="0" smtClean="0">
                <a:latin typeface="Arial"/>
                <a:cs typeface="Arial"/>
              </a:rPr>
              <a:t>r</a:t>
            </a:r>
            <a:r>
              <a:rPr sz="950" spc="0" dirty="0" smtClean="0">
                <a:latin typeface="Arial"/>
                <a:cs typeface="Arial"/>
              </a:rPr>
              <a:t>a </a:t>
            </a:r>
            <a:r>
              <a:rPr sz="950" spc="58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que </a:t>
            </a:r>
            <a:r>
              <a:rPr sz="950" spc="55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er</a:t>
            </a:r>
            <a:r>
              <a:rPr sz="950" spc="9" dirty="0" smtClean="0">
                <a:latin typeface="Arial"/>
                <a:cs typeface="Arial"/>
              </a:rPr>
              <a:t>v</a:t>
            </a:r>
            <a:r>
              <a:rPr sz="950" spc="0" dirty="0" smtClean="0">
                <a:latin typeface="Arial"/>
                <a:cs typeface="Arial"/>
              </a:rPr>
              <a:t>em </a:t>
            </a:r>
            <a:r>
              <a:rPr sz="950" spc="56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as </a:t>
            </a:r>
            <a:r>
              <a:rPr sz="950" spc="64" dirty="0" smtClean="0">
                <a:latin typeface="Arial"/>
                <a:cs typeface="Arial"/>
              </a:rPr>
              <a:t> </a:t>
            </a:r>
            <a:r>
              <a:rPr sz="950" b="1" i="1" spc="14" dirty="0" smtClean="0">
                <a:latin typeface="Arial"/>
                <a:cs typeface="Arial"/>
              </a:rPr>
              <a:t>c</a:t>
            </a:r>
            <a:r>
              <a:rPr sz="950" b="1" i="1" spc="-14" dirty="0" smtClean="0">
                <a:latin typeface="Arial"/>
                <a:cs typeface="Arial"/>
              </a:rPr>
              <a:t>h</a:t>
            </a:r>
            <a:r>
              <a:rPr sz="950" b="1" i="1" spc="0" dirty="0" smtClean="0">
                <a:latin typeface="Arial"/>
                <a:cs typeface="Arial"/>
              </a:rPr>
              <a:t>a</a:t>
            </a:r>
            <a:r>
              <a:rPr sz="950" b="1" i="1" spc="14" dirty="0" smtClean="0">
                <a:latin typeface="Arial"/>
                <a:cs typeface="Arial"/>
              </a:rPr>
              <a:t>v</a:t>
            </a:r>
            <a:r>
              <a:rPr sz="950" b="1" i="1" spc="0" dirty="0" smtClean="0">
                <a:latin typeface="Arial"/>
                <a:cs typeface="Arial"/>
              </a:rPr>
              <a:t>es </a:t>
            </a:r>
            <a:r>
              <a:rPr sz="950" b="1" i="1" spc="77" dirty="0" smtClean="0">
                <a:latin typeface="Arial"/>
                <a:cs typeface="Arial"/>
              </a:rPr>
              <a:t> </a:t>
            </a:r>
            <a:r>
              <a:rPr sz="950" b="1" i="1" spc="9" dirty="0" smtClean="0">
                <a:latin typeface="Arial"/>
                <a:cs typeface="Arial"/>
              </a:rPr>
              <a:t>p</a:t>
            </a:r>
            <a:r>
              <a:rPr sz="950" b="1" i="1" spc="-4" dirty="0" smtClean="0">
                <a:latin typeface="Arial"/>
                <a:cs typeface="Arial"/>
              </a:rPr>
              <a:t>úb</a:t>
            </a:r>
            <a:r>
              <a:rPr sz="950" b="1" i="1" spc="4" dirty="0" smtClean="0">
                <a:latin typeface="Arial"/>
                <a:cs typeface="Arial"/>
              </a:rPr>
              <a:t>l</a:t>
            </a:r>
            <a:r>
              <a:rPr sz="950" b="1" i="1" spc="19" dirty="0" smtClean="0">
                <a:latin typeface="Arial"/>
                <a:cs typeface="Arial"/>
              </a:rPr>
              <a:t>i</a:t>
            </a:r>
            <a:r>
              <a:rPr sz="950" b="1" i="1" spc="-9" dirty="0" smtClean="0">
                <a:latin typeface="Arial"/>
                <a:cs typeface="Arial"/>
              </a:rPr>
              <a:t>c</a:t>
            </a:r>
            <a:r>
              <a:rPr sz="950" b="1" i="1" spc="0" dirty="0" smtClean="0">
                <a:latin typeface="Arial"/>
                <a:cs typeface="Arial"/>
              </a:rPr>
              <a:t>a</a:t>
            </a:r>
            <a:r>
              <a:rPr sz="950" b="1" i="1" spc="14" dirty="0" smtClean="0">
                <a:latin typeface="Arial"/>
                <a:cs typeface="Arial"/>
              </a:rPr>
              <a:t>s</a:t>
            </a:r>
            <a:r>
              <a:rPr sz="950" b="1" i="1" spc="0" dirty="0" smtClean="0">
                <a:latin typeface="Arial"/>
                <a:cs typeface="Arial"/>
              </a:rPr>
              <a:t>? </a:t>
            </a:r>
            <a:r>
              <a:rPr sz="950" b="1" i="1" spc="107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x</a:t>
            </a:r>
            <a:r>
              <a:rPr sz="950" spc="-9" dirty="0" smtClean="0">
                <a:latin typeface="Arial"/>
                <a:cs typeface="Arial"/>
              </a:rPr>
              <a:t>p</a:t>
            </a:r>
            <a:r>
              <a:rPr sz="950" spc="14" dirty="0" smtClean="0">
                <a:latin typeface="Arial"/>
                <a:cs typeface="Arial"/>
              </a:rPr>
              <a:t>l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q</a:t>
            </a:r>
            <a:r>
              <a:rPr sz="950" spc="14" dirty="0" smtClean="0">
                <a:latin typeface="Arial"/>
                <a:cs typeface="Arial"/>
              </a:rPr>
              <a:t>u</a:t>
            </a:r>
            <a:r>
              <a:rPr sz="950" spc="0" dirty="0" smtClean="0">
                <a:latin typeface="Arial"/>
                <a:cs typeface="Arial"/>
              </a:rPr>
              <a:t>e </a:t>
            </a:r>
            <a:r>
              <a:rPr sz="950" spc="67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os </a:t>
            </a:r>
            <a:r>
              <a:rPr sz="950" spc="9" dirty="0" smtClean="0">
                <a:latin typeface="Arial"/>
                <a:cs typeface="Arial"/>
              </a:rPr>
              <a:t> </a:t>
            </a:r>
            <a:r>
              <a:rPr sz="950" b="1" spc="-207" dirty="0" smtClean="0">
                <a:latin typeface="Arial"/>
                <a:cs typeface="Arial"/>
              </a:rPr>
              <a:t> </a:t>
            </a:r>
            <a:r>
              <a:rPr sz="950" b="1" u="heavy" spc="-4" dirty="0" smtClean="0">
                <a:latin typeface="Arial"/>
                <a:cs typeface="Arial"/>
              </a:rPr>
              <a:t>q</a:t>
            </a:r>
            <a:r>
              <a:rPr sz="950" b="1" u="heavy" spc="9" dirty="0" smtClean="0">
                <a:latin typeface="Arial"/>
                <a:cs typeface="Arial"/>
              </a:rPr>
              <a:t>u</a:t>
            </a:r>
            <a:r>
              <a:rPr sz="950" b="1" u="heavy" spc="0" dirty="0" smtClean="0">
                <a:latin typeface="Arial"/>
                <a:cs typeface="Arial"/>
              </a:rPr>
              <a:t>at</a:t>
            </a:r>
            <a:r>
              <a:rPr sz="950" b="1" u="heavy" spc="4" dirty="0" smtClean="0">
                <a:latin typeface="Arial"/>
                <a:cs typeface="Arial"/>
              </a:rPr>
              <a:t>r</a:t>
            </a:r>
            <a:r>
              <a:rPr sz="950" b="1" u="heavy" spc="0" dirty="0" smtClean="0">
                <a:latin typeface="Arial"/>
                <a:cs typeface="Arial"/>
              </a:rPr>
              <a:t>o</a:t>
            </a:r>
            <a:r>
              <a:rPr sz="950" b="1" spc="0" dirty="0" smtClean="0">
                <a:latin typeface="Arial"/>
                <a:cs typeface="Arial"/>
              </a:rPr>
              <a:t> </a:t>
            </a:r>
            <a:r>
              <a:rPr sz="950" b="1" spc="91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p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9" dirty="0" smtClean="0">
                <a:latin typeface="Arial"/>
                <a:cs typeface="Arial"/>
              </a:rPr>
              <a:t>ss</a:t>
            </a:r>
            <a:r>
              <a:rPr sz="950" spc="0" dirty="0" smtClean="0">
                <a:latin typeface="Arial"/>
                <a:cs typeface="Arial"/>
              </a:rPr>
              <a:t>os </a:t>
            </a:r>
            <a:r>
              <a:rPr sz="950" spc="65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bá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os </a:t>
            </a:r>
            <a:r>
              <a:rPr sz="950" spc="87" dirty="0" smtClean="0">
                <a:latin typeface="Arial"/>
                <a:cs typeface="Arial"/>
              </a:rPr>
              <a:t> </a:t>
            </a:r>
            <a:r>
              <a:rPr sz="950" spc="-10" dirty="0" smtClean="0">
                <a:latin typeface="Arial"/>
                <a:cs typeface="Arial"/>
              </a:rPr>
              <a:t>d</a:t>
            </a:r>
            <a:r>
              <a:rPr sz="950" spc="0" dirty="0" smtClean="0">
                <a:latin typeface="Arial"/>
                <a:cs typeface="Arial"/>
              </a:rPr>
              <a:t>a</a:t>
            </a:r>
            <a:endParaRPr sz="950">
              <a:latin typeface="Arial"/>
              <a:cs typeface="Arial"/>
            </a:endParaRPr>
          </a:p>
          <a:p>
            <a:pPr marL="20317" marR="18467">
              <a:lnSpc>
                <a:spcPct val="95825"/>
              </a:lnSpc>
              <a:spcBef>
                <a:spcPts val="5"/>
              </a:spcBef>
            </a:pP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ri</a:t>
            </a:r>
            <a:r>
              <a:rPr sz="950" spc="-9" dirty="0" smtClean="0">
                <a:latin typeface="Arial"/>
                <a:cs typeface="Arial"/>
              </a:rPr>
              <a:t>p</a:t>
            </a:r>
            <a:r>
              <a:rPr sz="950" spc="19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-9" dirty="0" smtClean="0">
                <a:latin typeface="Arial"/>
                <a:cs typeface="Arial"/>
              </a:rPr>
              <a:t>g</a:t>
            </a:r>
            <a:r>
              <a:rPr sz="950" spc="14" dirty="0" smtClean="0">
                <a:latin typeface="Arial"/>
                <a:cs typeface="Arial"/>
              </a:rPr>
              <a:t>r</a:t>
            </a:r>
            <a:r>
              <a:rPr sz="950" spc="-9" dirty="0" smtClean="0">
                <a:latin typeface="Arial"/>
                <a:cs typeface="Arial"/>
              </a:rPr>
              <a:t>a</a:t>
            </a:r>
            <a:r>
              <a:rPr sz="950" spc="19" dirty="0" smtClean="0">
                <a:latin typeface="Arial"/>
                <a:cs typeface="Arial"/>
              </a:rPr>
              <a:t>f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67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om</a:t>
            </a:r>
            <a:r>
              <a:rPr sz="950" spc="37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20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u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30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d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-4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es</a:t>
            </a:r>
            <a:r>
              <a:rPr sz="950" spc="50" dirty="0" smtClean="0">
                <a:latin typeface="Arial"/>
                <a:cs typeface="Arial"/>
              </a:rPr>
              <a:t> </a:t>
            </a:r>
            <a:r>
              <a:rPr sz="950" spc="-4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é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od</a:t>
            </a:r>
            <a:r>
              <a:rPr sz="950" spc="-9" dirty="0" smtClean="0">
                <a:latin typeface="Arial"/>
                <a:cs typeface="Arial"/>
              </a:rPr>
              <a:t>o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88567" y="5162103"/>
            <a:ext cx="146653" cy="148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dirty="0" smtClean="0">
                <a:latin typeface="Arial"/>
                <a:cs typeface="Arial"/>
              </a:rPr>
              <a:t>8.</a:t>
            </a:r>
            <a:endParaRPr sz="9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03450" y="5162103"/>
            <a:ext cx="5611595" cy="293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147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q</a:t>
            </a:r>
            <a:r>
              <a:rPr sz="950" spc="0" dirty="0" smtClean="0">
                <a:latin typeface="Arial"/>
                <a:cs typeface="Arial"/>
              </a:rPr>
              <a:t>ue</a:t>
            </a:r>
            <a:r>
              <a:rPr sz="950" spc="148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podem</a:t>
            </a:r>
            <a:r>
              <a:rPr sz="950" spc="158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er</a:t>
            </a:r>
            <a:r>
              <a:rPr sz="950" spc="133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de</a:t>
            </a:r>
            <a:r>
              <a:rPr sz="950" spc="9" dirty="0" smtClean="0">
                <a:latin typeface="Arial"/>
                <a:cs typeface="Arial"/>
              </a:rPr>
              <a:t>sc</a:t>
            </a:r>
            <a:r>
              <a:rPr sz="950" spc="0" dirty="0" smtClean="0">
                <a:latin typeface="Arial"/>
                <a:cs typeface="Arial"/>
              </a:rPr>
              <a:t>r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19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os</a:t>
            </a:r>
            <a:r>
              <a:rPr sz="950" spc="170" dirty="0" smtClean="0">
                <a:latin typeface="Arial"/>
                <a:cs typeface="Arial"/>
              </a:rPr>
              <a:t> </a:t>
            </a:r>
            <a:r>
              <a:rPr sz="950" spc="-4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-4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143" dirty="0" smtClean="0">
                <a:latin typeface="Arial"/>
                <a:cs typeface="Arial"/>
              </a:rPr>
              <a:t> </a:t>
            </a:r>
            <a:r>
              <a:rPr sz="950" b="1" i="1" spc="14" dirty="0" smtClean="0">
                <a:latin typeface="Arial"/>
                <a:cs typeface="Arial"/>
              </a:rPr>
              <a:t>ca</a:t>
            </a:r>
            <a:r>
              <a:rPr sz="950" b="1" i="1" spc="-14" dirty="0" smtClean="0">
                <a:latin typeface="Arial"/>
                <a:cs typeface="Arial"/>
              </a:rPr>
              <a:t>n</a:t>
            </a:r>
            <a:r>
              <a:rPr sz="950" b="1" i="1" spc="0" dirty="0" smtClean="0">
                <a:latin typeface="Arial"/>
                <a:cs typeface="Arial"/>
              </a:rPr>
              <a:t>a</a:t>
            </a:r>
            <a:r>
              <a:rPr sz="950" b="1" i="1" spc="19" dirty="0" smtClean="0">
                <a:latin typeface="Arial"/>
                <a:cs typeface="Arial"/>
              </a:rPr>
              <a:t>i</a:t>
            </a:r>
            <a:r>
              <a:rPr sz="950" b="1" i="1" spc="0" dirty="0" smtClean="0">
                <a:latin typeface="Arial"/>
                <a:cs typeface="Arial"/>
              </a:rPr>
              <a:t>s</a:t>
            </a:r>
            <a:r>
              <a:rPr sz="950" b="1" i="1" spc="147" dirty="0" smtClean="0">
                <a:latin typeface="Arial"/>
                <a:cs typeface="Arial"/>
              </a:rPr>
              <a:t> </a:t>
            </a:r>
            <a:r>
              <a:rPr sz="950" b="1" i="1" spc="14" dirty="0" smtClean="0">
                <a:latin typeface="Arial"/>
                <a:cs typeface="Arial"/>
              </a:rPr>
              <a:t>s</a:t>
            </a:r>
            <a:r>
              <a:rPr sz="950" b="1" i="1" spc="0" dirty="0" smtClean="0">
                <a:latin typeface="Arial"/>
                <a:cs typeface="Arial"/>
              </a:rPr>
              <a:t>e</a:t>
            </a:r>
            <a:r>
              <a:rPr sz="950" b="1" i="1" spc="9" dirty="0" smtClean="0">
                <a:latin typeface="Arial"/>
                <a:cs typeface="Arial"/>
              </a:rPr>
              <a:t>g</a:t>
            </a:r>
            <a:r>
              <a:rPr sz="950" b="1" i="1" spc="-14" dirty="0" smtClean="0">
                <a:latin typeface="Arial"/>
                <a:cs typeface="Arial"/>
              </a:rPr>
              <a:t>u</a:t>
            </a:r>
            <a:r>
              <a:rPr sz="950" b="1" i="1" spc="19" dirty="0" smtClean="0">
                <a:latin typeface="Arial"/>
                <a:cs typeface="Arial"/>
              </a:rPr>
              <a:t>r</a:t>
            </a:r>
            <a:r>
              <a:rPr sz="950" b="1" i="1" spc="-4" dirty="0" smtClean="0">
                <a:latin typeface="Arial"/>
                <a:cs typeface="Arial"/>
              </a:rPr>
              <a:t>o</a:t>
            </a:r>
            <a:r>
              <a:rPr sz="950" b="1" i="1" spc="0" dirty="0" smtClean="0">
                <a:latin typeface="Arial"/>
                <a:cs typeface="Arial"/>
              </a:rPr>
              <a:t>s</a:t>
            </a:r>
            <a:r>
              <a:rPr sz="950" b="1" i="1" spc="187" dirty="0" smtClean="0">
                <a:latin typeface="Arial"/>
                <a:cs typeface="Arial"/>
              </a:rPr>
              <a:t> </a:t>
            </a:r>
            <a:r>
              <a:rPr sz="950" b="1" i="1" spc="-4" dirty="0" smtClean="0">
                <a:latin typeface="Arial"/>
                <a:cs typeface="Arial"/>
              </a:rPr>
              <a:t>d</a:t>
            </a:r>
            <a:r>
              <a:rPr sz="950" b="1" i="1" spc="0" dirty="0" smtClean="0">
                <a:latin typeface="Arial"/>
                <a:cs typeface="Arial"/>
              </a:rPr>
              <a:t>e</a:t>
            </a:r>
            <a:r>
              <a:rPr sz="950" b="1" i="1" spc="136" dirty="0" smtClean="0">
                <a:latin typeface="Arial"/>
                <a:cs typeface="Arial"/>
              </a:rPr>
              <a:t> </a:t>
            </a:r>
            <a:r>
              <a:rPr sz="950" b="1" i="1" spc="0" dirty="0" smtClean="0">
                <a:latin typeface="Arial"/>
                <a:cs typeface="Arial"/>
              </a:rPr>
              <a:t>a</a:t>
            </a:r>
            <a:r>
              <a:rPr sz="950" b="1" i="1" spc="14" dirty="0" smtClean="0">
                <a:latin typeface="Arial"/>
                <a:cs typeface="Arial"/>
              </a:rPr>
              <a:t>c</a:t>
            </a:r>
            <a:r>
              <a:rPr sz="950" b="1" i="1" spc="0" dirty="0" smtClean="0">
                <a:latin typeface="Arial"/>
                <a:cs typeface="Arial"/>
              </a:rPr>
              <a:t>e</a:t>
            </a:r>
            <a:r>
              <a:rPr sz="950" b="1" i="1" spc="-9" dirty="0" smtClean="0">
                <a:latin typeface="Arial"/>
                <a:cs typeface="Arial"/>
              </a:rPr>
              <a:t>s</a:t>
            </a:r>
            <a:r>
              <a:rPr sz="950" b="1" i="1" spc="14" dirty="0" smtClean="0">
                <a:latin typeface="Arial"/>
                <a:cs typeface="Arial"/>
              </a:rPr>
              <a:t>s</a:t>
            </a:r>
            <a:r>
              <a:rPr sz="950" b="1" i="1" spc="0" dirty="0" smtClean="0">
                <a:latin typeface="Arial"/>
                <a:cs typeface="Arial"/>
              </a:rPr>
              <a:t>o</a:t>
            </a:r>
            <a:r>
              <a:rPr sz="950" b="1" i="1" spc="167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de</a:t>
            </a:r>
            <a:r>
              <a:rPr sz="950" spc="143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d</a:t>
            </a:r>
            <a:r>
              <a:rPr sz="950" spc="14" dirty="0" smtClean="0">
                <a:latin typeface="Arial"/>
                <a:cs typeface="Arial"/>
              </a:rPr>
              <a:t>a</a:t>
            </a:r>
            <a:r>
              <a:rPr sz="950" spc="0" dirty="0" smtClean="0">
                <a:latin typeface="Arial"/>
                <a:cs typeface="Arial"/>
              </a:rPr>
              <a:t>do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?</a:t>
            </a:r>
            <a:r>
              <a:rPr sz="950" spc="151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x</a:t>
            </a:r>
            <a:r>
              <a:rPr sz="950" spc="0" dirty="0" smtClean="0">
                <a:latin typeface="Arial"/>
                <a:cs typeface="Arial"/>
              </a:rPr>
              <a:t>pl</a:t>
            </a:r>
            <a:r>
              <a:rPr sz="950" spc="14" dirty="0" smtClean="0">
                <a:latin typeface="Arial"/>
                <a:cs typeface="Arial"/>
              </a:rPr>
              <a:t>i</a:t>
            </a:r>
            <a:r>
              <a:rPr sz="950" spc="-9" dirty="0" smtClean="0">
                <a:latin typeface="Arial"/>
                <a:cs typeface="Arial"/>
              </a:rPr>
              <a:t>q</a:t>
            </a:r>
            <a:r>
              <a:rPr sz="950" spc="0" dirty="0" smtClean="0">
                <a:latin typeface="Arial"/>
                <a:cs typeface="Arial"/>
              </a:rPr>
              <a:t>ue</a:t>
            </a:r>
            <a:r>
              <a:rPr sz="950" spc="162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14" dirty="0" smtClean="0">
                <a:latin typeface="Arial"/>
                <a:cs typeface="Arial"/>
              </a:rPr>
              <a:t>u</a:t>
            </a:r>
            <a:r>
              <a:rPr sz="950" spc="-9" dirty="0" smtClean="0">
                <a:latin typeface="Arial"/>
                <a:cs typeface="Arial"/>
              </a:rPr>
              <a:t>a</a:t>
            </a:r>
            <a:r>
              <a:rPr sz="950" spc="0" dirty="0" smtClean="0">
                <a:latin typeface="Arial"/>
                <a:cs typeface="Arial"/>
              </a:rPr>
              <a:t>s</a:t>
            </a:r>
            <a:r>
              <a:rPr sz="950" spc="150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pr</a:t>
            </a:r>
            <a:r>
              <a:rPr sz="950" spc="15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n</a:t>
            </a:r>
            <a:r>
              <a:rPr sz="950" spc="10" dirty="0" smtClean="0">
                <a:latin typeface="Arial"/>
                <a:cs typeface="Arial"/>
              </a:rPr>
              <a:t>c</a:t>
            </a:r>
            <a:r>
              <a:rPr sz="950" spc="-10" dirty="0" smtClean="0">
                <a:latin typeface="Arial"/>
                <a:cs typeface="Arial"/>
              </a:rPr>
              <a:t>i</a:t>
            </a:r>
            <a:r>
              <a:rPr sz="950" spc="15" dirty="0" smtClean="0">
                <a:latin typeface="Arial"/>
                <a:cs typeface="Arial"/>
              </a:rPr>
              <a:t>p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-10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s</a:t>
            </a:r>
            <a:endParaRPr sz="950">
              <a:latin typeface="Arial"/>
              <a:cs typeface="Arial"/>
            </a:endParaRPr>
          </a:p>
          <a:p>
            <a:pPr marL="20317" marR="18467">
              <a:lnSpc>
                <a:spcPct val="95825"/>
              </a:lnSpc>
            </a:pP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ara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-9" dirty="0" smtClean="0">
                <a:latin typeface="Arial"/>
                <a:cs typeface="Arial"/>
              </a:rPr>
              <a:t>r</a:t>
            </a:r>
            <a:r>
              <a:rPr sz="950" spc="4" dirty="0" smtClean="0">
                <a:latin typeface="Arial"/>
                <a:cs typeface="Arial"/>
              </a:rPr>
              <a:t>í</a:t>
            </a:r>
            <a:r>
              <a:rPr sz="950" spc="-4" dirty="0" smtClean="0">
                <a:latin typeface="Arial"/>
                <a:cs typeface="Arial"/>
              </a:rPr>
              <a:t>s</a:t>
            </a:r>
            <a:r>
              <a:rPr sz="950" spc="19" dirty="0" smtClean="0">
                <a:latin typeface="Arial"/>
                <a:cs typeface="Arial"/>
              </a:rPr>
              <a:t>t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-4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88563" y="5590347"/>
            <a:ext cx="146653" cy="148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dirty="0" smtClean="0">
                <a:latin typeface="Arial"/>
                <a:cs typeface="Arial"/>
              </a:rPr>
              <a:t>9.</a:t>
            </a:r>
            <a:endParaRPr sz="9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03447" y="5590347"/>
            <a:ext cx="4867151" cy="148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39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q</a:t>
            </a:r>
            <a:r>
              <a:rPr sz="950" spc="-9" dirty="0" smtClean="0">
                <a:latin typeface="Arial"/>
                <a:cs typeface="Arial"/>
              </a:rPr>
              <a:t>u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30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ão</a:t>
            </a:r>
            <a:r>
              <a:rPr sz="950" spc="30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5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para</a:t>
            </a:r>
            <a:r>
              <a:rPr sz="950" spc="33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que</a:t>
            </a:r>
            <a:r>
              <a:rPr sz="950" spc="30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er</a:t>
            </a:r>
            <a:r>
              <a:rPr sz="950" spc="-4" dirty="0" smtClean="0">
                <a:latin typeface="Arial"/>
                <a:cs typeface="Arial"/>
              </a:rPr>
              <a:t>v</a:t>
            </a:r>
            <a:r>
              <a:rPr sz="950" spc="0" dirty="0" smtClean="0">
                <a:latin typeface="Arial"/>
                <a:cs typeface="Arial"/>
              </a:rPr>
              <a:t>em</a:t>
            </a:r>
            <a:r>
              <a:rPr sz="950" spc="41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os</a:t>
            </a:r>
            <a:r>
              <a:rPr sz="950" spc="29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pro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-9" dirty="0" smtClean="0">
                <a:latin typeface="Arial"/>
                <a:cs typeface="Arial"/>
              </a:rPr>
              <a:t>l</a:t>
            </a:r>
            <a:r>
              <a:rPr sz="950" spc="0" dirty="0" smtClean="0">
                <a:latin typeface="Arial"/>
                <a:cs typeface="Arial"/>
              </a:rPr>
              <a:t>os</a:t>
            </a:r>
            <a:r>
              <a:rPr sz="950" spc="66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de</a:t>
            </a:r>
            <a:r>
              <a:rPr sz="950" spc="25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-9" dirty="0" smtClean="0">
                <a:latin typeface="Arial"/>
                <a:cs typeface="Arial"/>
              </a:rPr>
              <a:t>u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en</a:t>
            </a:r>
            <a:r>
              <a:rPr sz="950" spc="-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i</a:t>
            </a:r>
            <a:r>
              <a:rPr sz="950" spc="-4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9" dirty="0" smtClean="0">
                <a:latin typeface="Arial"/>
                <a:cs typeface="Arial"/>
              </a:rPr>
              <a:t>ç</a:t>
            </a:r>
            <a:r>
              <a:rPr sz="950" spc="0" dirty="0" smtClean="0">
                <a:latin typeface="Arial"/>
                <a:cs typeface="Arial"/>
              </a:rPr>
              <a:t>ão?</a:t>
            </a:r>
            <a:r>
              <a:rPr sz="950" spc="79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Qua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s</a:t>
            </a:r>
            <a:r>
              <a:rPr sz="950" spc="52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os</a:t>
            </a:r>
            <a:r>
              <a:rPr sz="950" spc="29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prin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p</a:t>
            </a:r>
            <a:r>
              <a:rPr sz="950" spc="14" dirty="0" smtClean="0">
                <a:latin typeface="Arial"/>
                <a:cs typeface="Arial"/>
              </a:rPr>
              <a:t>a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s</a:t>
            </a:r>
            <a:r>
              <a:rPr sz="950" spc="50" dirty="0" smtClean="0">
                <a:latin typeface="Arial"/>
                <a:cs typeface="Arial"/>
              </a:rPr>
              <a:t> </a:t>
            </a:r>
            <a:r>
              <a:rPr sz="950" spc="19" dirty="0" smtClean="0">
                <a:latin typeface="Arial"/>
                <a:cs typeface="Arial"/>
              </a:rPr>
              <a:t>t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po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?</a:t>
            </a:r>
            <a:endParaRPr sz="9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88552" y="5873810"/>
            <a:ext cx="5110312" cy="148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spc="0" dirty="0" smtClean="0">
                <a:latin typeface="Arial"/>
                <a:cs typeface="Arial"/>
              </a:rPr>
              <a:t>10.</a:t>
            </a:r>
            <a:r>
              <a:rPr sz="950" spc="95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x</a:t>
            </a:r>
            <a:r>
              <a:rPr sz="950" spc="-9" dirty="0" smtClean="0">
                <a:latin typeface="Arial"/>
                <a:cs typeface="Arial"/>
              </a:rPr>
              <a:t>p</a:t>
            </a:r>
            <a:r>
              <a:rPr sz="950" spc="14" dirty="0" smtClean="0">
                <a:latin typeface="Arial"/>
                <a:cs typeface="Arial"/>
              </a:rPr>
              <a:t>l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q</a:t>
            </a:r>
            <a:r>
              <a:rPr sz="950" spc="14" dirty="0" smtClean="0">
                <a:latin typeface="Arial"/>
                <a:cs typeface="Arial"/>
              </a:rPr>
              <a:t>u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57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bre</a:t>
            </a:r>
            <a:r>
              <a:rPr sz="950" spc="9" dirty="0" smtClean="0">
                <a:latin typeface="Arial"/>
                <a:cs typeface="Arial"/>
              </a:rPr>
              <a:t>v</a:t>
            </a:r>
            <a:r>
              <a:rPr sz="950" spc="-9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m</a:t>
            </a:r>
            <a:r>
              <a:rPr sz="950" spc="-9" dirty="0" smtClean="0">
                <a:latin typeface="Arial"/>
                <a:cs typeface="Arial"/>
              </a:rPr>
              <a:t>e</a:t>
            </a:r>
            <a:r>
              <a:rPr sz="950" spc="0" dirty="0" smtClean="0">
                <a:latin typeface="Arial"/>
                <a:cs typeface="Arial"/>
              </a:rPr>
              <a:t>n</a:t>
            </a:r>
            <a:r>
              <a:rPr sz="950" spc="19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67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20" dirty="0" smtClean="0">
                <a:latin typeface="Arial"/>
                <a:cs typeface="Arial"/>
              </a:rPr>
              <a:t> </a:t>
            </a:r>
            <a:r>
              <a:rPr sz="950" b="1" i="1" spc="0" dirty="0" smtClean="0">
                <a:latin typeface="Arial"/>
                <a:cs typeface="Arial"/>
              </a:rPr>
              <a:t>a</a:t>
            </a:r>
            <a:r>
              <a:rPr sz="950" b="1" i="1" spc="-14" dirty="0" smtClean="0">
                <a:latin typeface="Arial"/>
                <a:cs typeface="Arial"/>
              </a:rPr>
              <a:t>u</a:t>
            </a:r>
            <a:r>
              <a:rPr sz="950" b="1" i="1" spc="14" dirty="0" smtClean="0">
                <a:latin typeface="Arial"/>
                <a:cs typeface="Arial"/>
              </a:rPr>
              <a:t>t</a:t>
            </a:r>
            <a:r>
              <a:rPr sz="950" b="1" i="1" spc="0" dirty="0" smtClean="0">
                <a:latin typeface="Arial"/>
                <a:cs typeface="Arial"/>
              </a:rPr>
              <a:t>e</a:t>
            </a:r>
            <a:r>
              <a:rPr sz="950" b="1" i="1" spc="-4" dirty="0" smtClean="0">
                <a:latin typeface="Arial"/>
                <a:cs typeface="Arial"/>
              </a:rPr>
              <a:t>n</a:t>
            </a:r>
            <a:r>
              <a:rPr sz="950" b="1" i="1" spc="0" dirty="0" smtClean="0">
                <a:latin typeface="Arial"/>
                <a:cs typeface="Arial"/>
              </a:rPr>
              <a:t>t</a:t>
            </a:r>
            <a:r>
              <a:rPr sz="950" b="1" i="1" spc="19" dirty="0" smtClean="0">
                <a:latin typeface="Arial"/>
                <a:cs typeface="Arial"/>
              </a:rPr>
              <a:t>i</a:t>
            </a:r>
            <a:r>
              <a:rPr sz="950" b="1" i="1" spc="-9" dirty="0" smtClean="0">
                <a:latin typeface="Arial"/>
                <a:cs typeface="Arial"/>
              </a:rPr>
              <a:t>c</a:t>
            </a:r>
            <a:r>
              <a:rPr sz="950" b="1" i="1" spc="0" dirty="0" smtClean="0">
                <a:latin typeface="Arial"/>
                <a:cs typeface="Arial"/>
              </a:rPr>
              <a:t>a</a:t>
            </a:r>
            <a:r>
              <a:rPr sz="950" b="1" i="1" spc="14" dirty="0" smtClean="0">
                <a:latin typeface="Arial"/>
                <a:cs typeface="Arial"/>
              </a:rPr>
              <a:t>ç</a:t>
            </a:r>
            <a:r>
              <a:rPr sz="950" b="1" i="1" spc="0" dirty="0" smtClean="0">
                <a:latin typeface="Arial"/>
                <a:cs typeface="Arial"/>
              </a:rPr>
              <a:t>ão</a:t>
            </a:r>
            <a:r>
              <a:rPr sz="950" b="1" i="1" spc="97" dirty="0" smtClean="0">
                <a:latin typeface="Arial"/>
                <a:cs typeface="Arial"/>
              </a:rPr>
              <a:t> </a:t>
            </a:r>
            <a:r>
              <a:rPr sz="950" b="1" i="1" spc="-14" dirty="0" smtClean="0">
                <a:latin typeface="Arial"/>
                <a:cs typeface="Arial"/>
              </a:rPr>
              <a:t>b</a:t>
            </a:r>
            <a:r>
              <a:rPr sz="950" b="1" i="1" spc="0" dirty="0" smtClean="0">
                <a:latin typeface="Arial"/>
                <a:cs typeface="Arial"/>
              </a:rPr>
              <a:t>a</a:t>
            </a:r>
            <a:r>
              <a:rPr sz="950" b="1" i="1" spc="14" dirty="0" smtClean="0">
                <a:latin typeface="Arial"/>
                <a:cs typeface="Arial"/>
              </a:rPr>
              <a:t>s</a:t>
            </a:r>
            <a:r>
              <a:rPr sz="950" b="1" i="1" spc="0" dirty="0" smtClean="0">
                <a:latin typeface="Arial"/>
                <a:cs typeface="Arial"/>
              </a:rPr>
              <a:t>ea</a:t>
            </a:r>
            <a:r>
              <a:rPr sz="950" b="1" i="1" spc="-4" dirty="0" smtClean="0">
                <a:latin typeface="Arial"/>
                <a:cs typeface="Arial"/>
              </a:rPr>
              <a:t>d</a:t>
            </a:r>
            <a:r>
              <a:rPr sz="950" b="1" i="1" spc="0" dirty="0" smtClean="0">
                <a:latin typeface="Arial"/>
                <a:cs typeface="Arial"/>
              </a:rPr>
              <a:t>a</a:t>
            </a:r>
            <a:r>
              <a:rPr sz="950" b="1" i="1" spc="64" dirty="0" smtClean="0">
                <a:latin typeface="Arial"/>
                <a:cs typeface="Arial"/>
              </a:rPr>
              <a:t> </a:t>
            </a:r>
            <a:r>
              <a:rPr sz="950" b="1" i="1" spc="0" dirty="0" smtClean="0">
                <a:latin typeface="Arial"/>
                <a:cs typeface="Arial"/>
              </a:rPr>
              <a:t>em</a:t>
            </a:r>
            <a:r>
              <a:rPr sz="950" b="1" i="1" spc="28" dirty="0" smtClean="0">
                <a:latin typeface="Arial"/>
                <a:cs typeface="Arial"/>
              </a:rPr>
              <a:t> </a:t>
            </a:r>
            <a:r>
              <a:rPr sz="950" b="1" i="1" spc="9" dirty="0" smtClean="0">
                <a:latin typeface="Arial"/>
                <a:cs typeface="Arial"/>
              </a:rPr>
              <a:t>u</a:t>
            </a:r>
            <a:r>
              <a:rPr sz="950" b="1" i="1" spc="4" dirty="0" smtClean="0">
                <a:latin typeface="Arial"/>
                <a:cs typeface="Arial"/>
              </a:rPr>
              <a:t>m</a:t>
            </a:r>
            <a:r>
              <a:rPr sz="950" b="1" i="1" spc="0" dirty="0" smtClean="0">
                <a:latin typeface="Arial"/>
                <a:cs typeface="Arial"/>
              </a:rPr>
              <a:t>a</a:t>
            </a:r>
            <a:r>
              <a:rPr sz="950" b="1" i="1" spc="40" dirty="0" smtClean="0">
                <a:latin typeface="Arial"/>
                <a:cs typeface="Arial"/>
              </a:rPr>
              <a:t> </a:t>
            </a:r>
            <a:r>
              <a:rPr sz="950" b="1" i="1" spc="0" dirty="0" smtClean="0">
                <a:latin typeface="Arial"/>
                <a:cs typeface="Arial"/>
              </a:rPr>
              <a:t>c</a:t>
            </a:r>
            <a:r>
              <a:rPr sz="950" b="1" i="1" spc="-14" dirty="0" smtClean="0">
                <a:latin typeface="Arial"/>
                <a:cs typeface="Arial"/>
              </a:rPr>
              <a:t>h</a:t>
            </a:r>
            <a:r>
              <a:rPr sz="950" b="1" i="1" spc="14" dirty="0" smtClean="0">
                <a:latin typeface="Arial"/>
                <a:cs typeface="Arial"/>
              </a:rPr>
              <a:t>a</a:t>
            </a:r>
            <a:r>
              <a:rPr sz="950" b="1" i="1" spc="0" dirty="0" smtClean="0">
                <a:latin typeface="Arial"/>
                <a:cs typeface="Arial"/>
              </a:rPr>
              <a:t>ve</a:t>
            </a:r>
            <a:r>
              <a:rPr sz="950" b="1" i="1" spc="47" dirty="0" smtClean="0">
                <a:latin typeface="Arial"/>
                <a:cs typeface="Arial"/>
              </a:rPr>
              <a:t> </a:t>
            </a:r>
            <a:r>
              <a:rPr sz="950" b="1" i="1" spc="0" dirty="0" smtClean="0">
                <a:latin typeface="Arial"/>
                <a:cs typeface="Arial"/>
              </a:rPr>
              <a:t>se</a:t>
            </a:r>
            <a:r>
              <a:rPr sz="950" b="1" i="1" spc="-9" dirty="0" smtClean="0">
                <a:latin typeface="Arial"/>
                <a:cs typeface="Arial"/>
              </a:rPr>
              <a:t>c</a:t>
            </a:r>
            <a:r>
              <a:rPr sz="950" b="1" i="1" spc="19" dirty="0" smtClean="0">
                <a:latin typeface="Arial"/>
                <a:cs typeface="Arial"/>
              </a:rPr>
              <a:t>r</a:t>
            </a:r>
            <a:r>
              <a:rPr sz="950" b="1" i="1" spc="-9" dirty="0" smtClean="0">
                <a:latin typeface="Arial"/>
                <a:cs typeface="Arial"/>
              </a:rPr>
              <a:t>e</a:t>
            </a:r>
            <a:r>
              <a:rPr sz="950" b="1" i="1" spc="14" dirty="0" smtClean="0">
                <a:latin typeface="Arial"/>
                <a:cs typeface="Arial"/>
              </a:rPr>
              <a:t>t</a:t>
            </a:r>
            <a:r>
              <a:rPr sz="950" b="1" i="1" spc="0" dirty="0" smtClean="0">
                <a:latin typeface="Arial"/>
                <a:cs typeface="Arial"/>
              </a:rPr>
              <a:t>a</a:t>
            </a:r>
            <a:r>
              <a:rPr sz="950" b="1" i="1" spc="48" dirty="0" smtClean="0">
                <a:latin typeface="Arial"/>
                <a:cs typeface="Arial"/>
              </a:rPr>
              <a:t> </a:t>
            </a:r>
            <a:r>
              <a:rPr sz="950" b="1" i="1" spc="0" dirty="0" smtClean="0">
                <a:latin typeface="Arial"/>
                <a:cs typeface="Arial"/>
              </a:rPr>
              <a:t>c</a:t>
            </a:r>
            <a:r>
              <a:rPr sz="950" b="1" i="1" spc="-4" dirty="0" smtClean="0">
                <a:latin typeface="Arial"/>
                <a:cs typeface="Arial"/>
              </a:rPr>
              <a:t>o</a:t>
            </a:r>
            <a:r>
              <a:rPr sz="950" b="1" i="1" spc="4" dirty="0" smtClean="0">
                <a:latin typeface="Arial"/>
                <a:cs typeface="Arial"/>
              </a:rPr>
              <a:t>m</a:t>
            </a:r>
            <a:r>
              <a:rPr sz="950" b="1" i="1" spc="9" dirty="0" smtClean="0">
                <a:latin typeface="Arial"/>
                <a:cs typeface="Arial"/>
              </a:rPr>
              <a:t>p</a:t>
            </a:r>
            <a:r>
              <a:rPr sz="950" b="1" i="1" spc="0" dirty="0" smtClean="0">
                <a:latin typeface="Arial"/>
                <a:cs typeface="Arial"/>
              </a:rPr>
              <a:t>a</a:t>
            </a:r>
            <a:r>
              <a:rPr sz="950" b="1" i="1" spc="4" dirty="0" smtClean="0">
                <a:latin typeface="Arial"/>
                <a:cs typeface="Arial"/>
              </a:rPr>
              <a:t>r</a:t>
            </a:r>
            <a:r>
              <a:rPr sz="950" b="1" i="1" spc="0" dirty="0" smtClean="0">
                <a:latin typeface="Arial"/>
                <a:cs typeface="Arial"/>
              </a:rPr>
              <a:t>t</a:t>
            </a:r>
            <a:r>
              <a:rPr sz="950" b="1" i="1" spc="-4" dirty="0" smtClean="0">
                <a:latin typeface="Arial"/>
                <a:cs typeface="Arial"/>
              </a:rPr>
              <a:t>i</a:t>
            </a:r>
            <a:r>
              <a:rPr sz="950" b="1" i="1" spc="19" dirty="0" smtClean="0">
                <a:latin typeface="Arial"/>
                <a:cs typeface="Arial"/>
              </a:rPr>
              <a:t>l</a:t>
            </a:r>
            <a:r>
              <a:rPr sz="950" b="1" i="1" spc="-14" dirty="0" smtClean="0">
                <a:latin typeface="Arial"/>
                <a:cs typeface="Arial"/>
              </a:rPr>
              <a:t>h</a:t>
            </a:r>
            <a:r>
              <a:rPr sz="950" b="1" i="1" spc="0" dirty="0" smtClean="0">
                <a:latin typeface="Arial"/>
                <a:cs typeface="Arial"/>
              </a:rPr>
              <a:t>a</a:t>
            </a:r>
            <a:r>
              <a:rPr sz="950" b="1" i="1" spc="9" dirty="0" smtClean="0">
                <a:latin typeface="Arial"/>
                <a:cs typeface="Arial"/>
              </a:rPr>
              <a:t>d</a:t>
            </a:r>
            <a:r>
              <a:rPr sz="950" b="1" i="1" spc="0" dirty="0" smtClean="0">
                <a:latin typeface="Arial"/>
                <a:cs typeface="Arial"/>
              </a:rPr>
              <a:t>a.</a:t>
            </a:r>
            <a:endParaRPr sz="9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88551" y="6157274"/>
            <a:ext cx="2793666" cy="148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spc="0" dirty="0" smtClean="0">
                <a:latin typeface="Arial"/>
                <a:cs typeface="Arial"/>
              </a:rPr>
              <a:t>11.</a:t>
            </a:r>
            <a:r>
              <a:rPr sz="950" spc="95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39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q</a:t>
            </a:r>
            <a:r>
              <a:rPr sz="950" spc="-9" dirty="0" smtClean="0">
                <a:latin typeface="Arial"/>
                <a:cs typeface="Arial"/>
              </a:rPr>
              <a:t>u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30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ão</a:t>
            </a:r>
            <a:r>
              <a:rPr sz="950" spc="30" dirty="0" smtClean="0">
                <a:latin typeface="Arial"/>
                <a:cs typeface="Arial"/>
              </a:rPr>
              <a:t> </a:t>
            </a:r>
            <a:r>
              <a:rPr sz="950" b="1" i="1" spc="-4" dirty="0" smtClean="0">
                <a:latin typeface="Arial"/>
                <a:cs typeface="Arial"/>
              </a:rPr>
              <a:t>p</a:t>
            </a:r>
            <a:r>
              <a:rPr sz="950" b="1" i="1" spc="4" dirty="0" smtClean="0">
                <a:latin typeface="Arial"/>
                <a:cs typeface="Arial"/>
              </a:rPr>
              <a:t>r</a:t>
            </a:r>
            <a:r>
              <a:rPr sz="950" b="1" i="1" spc="-4" dirty="0" smtClean="0">
                <a:latin typeface="Arial"/>
                <a:cs typeface="Arial"/>
              </a:rPr>
              <a:t>o</a:t>
            </a:r>
            <a:r>
              <a:rPr sz="950" b="1" i="1" spc="0" dirty="0" smtClean="0">
                <a:latin typeface="Arial"/>
                <a:cs typeface="Arial"/>
              </a:rPr>
              <a:t>t</a:t>
            </a:r>
            <a:r>
              <a:rPr sz="950" b="1" i="1" spc="-4" dirty="0" smtClean="0">
                <a:latin typeface="Arial"/>
                <a:cs typeface="Arial"/>
              </a:rPr>
              <a:t>o</a:t>
            </a:r>
            <a:r>
              <a:rPr sz="950" b="1" i="1" spc="0" dirty="0" smtClean="0">
                <a:latin typeface="Arial"/>
                <a:cs typeface="Arial"/>
              </a:rPr>
              <a:t>c</a:t>
            </a:r>
            <a:r>
              <a:rPr sz="950" b="1" i="1" spc="-4" dirty="0" smtClean="0">
                <a:latin typeface="Arial"/>
                <a:cs typeface="Arial"/>
              </a:rPr>
              <a:t>o</a:t>
            </a:r>
            <a:r>
              <a:rPr sz="950" b="1" i="1" spc="4" dirty="0" smtClean="0">
                <a:latin typeface="Arial"/>
                <a:cs typeface="Arial"/>
              </a:rPr>
              <a:t>l</a:t>
            </a:r>
            <a:r>
              <a:rPr sz="950" b="1" i="1" spc="-4" dirty="0" smtClean="0">
                <a:latin typeface="Arial"/>
                <a:cs typeface="Arial"/>
              </a:rPr>
              <a:t>o</a:t>
            </a:r>
            <a:r>
              <a:rPr sz="950" b="1" i="1" spc="0" dirty="0" smtClean="0">
                <a:latin typeface="Arial"/>
                <a:cs typeface="Arial"/>
              </a:rPr>
              <a:t>s</a:t>
            </a:r>
            <a:r>
              <a:rPr sz="950" b="1" i="1" spc="95" dirty="0" smtClean="0">
                <a:latin typeface="Arial"/>
                <a:cs typeface="Arial"/>
              </a:rPr>
              <a:t> </a:t>
            </a:r>
            <a:r>
              <a:rPr sz="950" b="1" i="1" spc="9" dirty="0" smtClean="0">
                <a:latin typeface="Arial"/>
                <a:cs typeface="Arial"/>
              </a:rPr>
              <a:t>“</a:t>
            </a:r>
            <a:r>
              <a:rPr sz="950" b="1" i="1" spc="-4" dirty="0" smtClean="0">
                <a:latin typeface="Arial"/>
                <a:cs typeface="Arial"/>
              </a:rPr>
              <a:t>d</a:t>
            </a:r>
            <a:r>
              <a:rPr sz="950" b="1" i="1" spc="14" dirty="0" smtClean="0">
                <a:latin typeface="Arial"/>
                <a:cs typeface="Arial"/>
              </a:rPr>
              <a:t>e</a:t>
            </a:r>
            <a:r>
              <a:rPr sz="950" b="1" i="1" spc="-9" dirty="0" smtClean="0">
                <a:latin typeface="Arial"/>
                <a:cs typeface="Arial"/>
              </a:rPr>
              <a:t>s</a:t>
            </a:r>
            <a:r>
              <a:rPr sz="950" b="1" i="1" spc="0" dirty="0" smtClean="0">
                <a:latin typeface="Arial"/>
                <a:cs typeface="Arial"/>
              </a:rPr>
              <a:t>af</a:t>
            </a:r>
            <a:r>
              <a:rPr sz="950" b="1" i="1" spc="19" dirty="0" smtClean="0">
                <a:latin typeface="Arial"/>
                <a:cs typeface="Arial"/>
              </a:rPr>
              <a:t>i</a:t>
            </a:r>
            <a:r>
              <a:rPr sz="950" b="1" i="1" spc="-14" dirty="0" smtClean="0">
                <a:latin typeface="Arial"/>
                <a:cs typeface="Arial"/>
              </a:rPr>
              <a:t>o</a:t>
            </a:r>
            <a:r>
              <a:rPr sz="950" b="1" i="1" spc="14" dirty="0" smtClean="0">
                <a:latin typeface="Arial"/>
                <a:cs typeface="Arial"/>
              </a:rPr>
              <a:t>-</a:t>
            </a:r>
            <a:r>
              <a:rPr sz="950" b="1" i="1" spc="4" dirty="0" smtClean="0">
                <a:latin typeface="Arial"/>
                <a:cs typeface="Arial"/>
              </a:rPr>
              <a:t>r</a:t>
            </a:r>
            <a:r>
              <a:rPr sz="950" b="1" i="1" spc="-9" dirty="0" smtClean="0">
                <a:latin typeface="Arial"/>
                <a:cs typeface="Arial"/>
              </a:rPr>
              <a:t>e</a:t>
            </a:r>
            <a:r>
              <a:rPr sz="950" b="1" i="1" spc="0" dirty="0" smtClean="0">
                <a:latin typeface="Arial"/>
                <a:cs typeface="Arial"/>
              </a:rPr>
              <a:t>s</a:t>
            </a:r>
            <a:r>
              <a:rPr sz="950" b="1" i="1" spc="9" dirty="0" smtClean="0">
                <a:latin typeface="Arial"/>
                <a:cs typeface="Arial"/>
              </a:rPr>
              <a:t>po</a:t>
            </a:r>
            <a:r>
              <a:rPr sz="950" b="1" i="1" spc="-9" dirty="0" smtClean="0">
                <a:latin typeface="Arial"/>
                <a:cs typeface="Arial"/>
              </a:rPr>
              <a:t>s</a:t>
            </a:r>
            <a:r>
              <a:rPr sz="950" b="1" i="1" spc="14" dirty="0" smtClean="0">
                <a:latin typeface="Arial"/>
                <a:cs typeface="Arial"/>
              </a:rPr>
              <a:t>t</a:t>
            </a:r>
            <a:r>
              <a:rPr sz="950" b="1" i="1" spc="-9" dirty="0" smtClean="0">
                <a:latin typeface="Arial"/>
                <a:cs typeface="Arial"/>
              </a:rPr>
              <a:t>a</a:t>
            </a:r>
            <a:r>
              <a:rPr sz="950" b="1" i="1" spc="0" dirty="0" smtClean="0">
                <a:latin typeface="Arial"/>
                <a:cs typeface="Arial"/>
              </a:rPr>
              <a:t>s</a:t>
            </a:r>
            <a:r>
              <a:rPr sz="950" b="1" i="1" spc="19" dirty="0" smtClean="0">
                <a:latin typeface="Arial"/>
                <a:cs typeface="Arial"/>
              </a:rPr>
              <a:t>”</a:t>
            </a:r>
            <a:r>
              <a:rPr sz="950" b="1" i="1" spc="0" dirty="0" smtClean="0">
                <a:latin typeface="Arial"/>
                <a:cs typeface="Arial"/>
              </a:rPr>
              <a:t>?</a:t>
            </a:r>
            <a:endParaRPr sz="9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88548" y="6440738"/>
            <a:ext cx="5259668" cy="148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spc="0" dirty="0" smtClean="0">
                <a:latin typeface="Arial"/>
                <a:cs typeface="Arial"/>
              </a:rPr>
              <a:t>12.</a:t>
            </a:r>
            <a:r>
              <a:rPr sz="950" spc="95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x</a:t>
            </a:r>
            <a:r>
              <a:rPr sz="950" spc="-9" dirty="0" smtClean="0">
                <a:latin typeface="Arial"/>
                <a:cs typeface="Arial"/>
              </a:rPr>
              <a:t>p</a:t>
            </a:r>
            <a:r>
              <a:rPr sz="950" spc="14" dirty="0" smtClean="0">
                <a:latin typeface="Arial"/>
                <a:cs typeface="Arial"/>
              </a:rPr>
              <a:t>l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q</a:t>
            </a:r>
            <a:r>
              <a:rPr sz="950" spc="14" dirty="0" smtClean="0">
                <a:latin typeface="Arial"/>
                <a:cs typeface="Arial"/>
              </a:rPr>
              <a:t>u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57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bre</a:t>
            </a:r>
            <a:r>
              <a:rPr sz="950" spc="9" dirty="0" smtClean="0">
                <a:latin typeface="Arial"/>
                <a:cs typeface="Arial"/>
              </a:rPr>
              <a:t>v</a:t>
            </a:r>
            <a:r>
              <a:rPr sz="950" spc="-9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m</a:t>
            </a:r>
            <a:r>
              <a:rPr sz="950" spc="-9" dirty="0" smtClean="0">
                <a:latin typeface="Arial"/>
                <a:cs typeface="Arial"/>
              </a:rPr>
              <a:t>e</a:t>
            </a:r>
            <a:r>
              <a:rPr sz="950" spc="0" dirty="0" smtClean="0">
                <a:latin typeface="Arial"/>
                <a:cs typeface="Arial"/>
              </a:rPr>
              <a:t>n</a:t>
            </a:r>
            <a:r>
              <a:rPr sz="950" spc="19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67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20" dirty="0" smtClean="0">
                <a:latin typeface="Arial"/>
                <a:cs typeface="Arial"/>
              </a:rPr>
              <a:t> </a:t>
            </a:r>
            <a:r>
              <a:rPr sz="950" b="1" i="1" spc="0" dirty="0" smtClean="0">
                <a:latin typeface="Arial"/>
                <a:cs typeface="Arial"/>
              </a:rPr>
              <a:t>a</a:t>
            </a:r>
            <a:r>
              <a:rPr sz="950" b="1" i="1" spc="-14" dirty="0" smtClean="0">
                <a:latin typeface="Arial"/>
                <a:cs typeface="Arial"/>
              </a:rPr>
              <a:t>u</a:t>
            </a:r>
            <a:r>
              <a:rPr sz="950" b="1" i="1" spc="14" dirty="0" smtClean="0">
                <a:latin typeface="Arial"/>
                <a:cs typeface="Arial"/>
              </a:rPr>
              <a:t>t</a:t>
            </a:r>
            <a:r>
              <a:rPr sz="950" b="1" i="1" spc="0" dirty="0" smtClean="0">
                <a:latin typeface="Arial"/>
                <a:cs typeface="Arial"/>
              </a:rPr>
              <a:t>e</a:t>
            </a:r>
            <a:r>
              <a:rPr sz="950" b="1" i="1" spc="-4" dirty="0" smtClean="0">
                <a:latin typeface="Arial"/>
                <a:cs typeface="Arial"/>
              </a:rPr>
              <a:t>n</a:t>
            </a:r>
            <a:r>
              <a:rPr sz="950" b="1" i="1" spc="0" dirty="0" smtClean="0">
                <a:latin typeface="Arial"/>
                <a:cs typeface="Arial"/>
              </a:rPr>
              <a:t>t</a:t>
            </a:r>
            <a:r>
              <a:rPr sz="950" b="1" i="1" spc="19" dirty="0" smtClean="0">
                <a:latin typeface="Arial"/>
                <a:cs typeface="Arial"/>
              </a:rPr>
              <a:t>i</a:t>
            </a:r>
            <a:r>
              <a:rPr sz="950" b="1" i="1" spc="-9" dirty="0" smtClean="0">
                <a:latin typeface="Arial"/>
                <a:cs typeface="Arial"/>
              </a:rPr>
              <a:t>c</a:t>
            </a:r>
            <a:r>
              <a:rPr sz="950" b="1" i="1" spc="0" dirty="0" smtClean="0">
                <a:latin typeface="Arial"/>
                <a:cs typeface="Arial"/>
              </a:rPr>
              <a:t>a</a:t>
            </a:r>
            <a:r>
              <a:rPr sz="950" b="1" i="1" spc="14" dirty="0" smtClean="0">
                <a:latin typeface="Arial"/>
                <a:cs typeface="Arial"/>
              </a:rPr>
              <a:t>ç</a:t>
            </a:r>
            <a:r>
              <a:rPr sz="950" b="1" i="1" spc="0" dirty="0" smtClean="0">
                <a:latin typeface="Arial"/>
                <a:cs typeface="Arial"/>
              </a:rPr>
              <a:t>ão</a:t>
            </a:r>
            <a:r>
              <a:rPr sz="950" b="1" i="1" spc="97" dirty="0" smtClean="0">
                <a:latin typeface="Arial"/>
                <a:cs typeface="Arial"/>
              </a:rPr>
              <a:t> </a:t>
            </a:r>
            <a:r>
              <a:rPr sz="950" b="1" i="1" spc="-14" dirty="0" smtClean="0">
                <a:latin typeface="Arial"/>
                <a:cs typeface="Arial"/>
              </a:rPr>
              <a:t>q</a:t>
            </a:r>
            <a:r>
              <a:rPr sz="950" b="1" i="1" spc="9" dirty="0" smtClean="0">
                <a:latin typeface="Arial"/>
                <a:cs typeface="Arial"/>
              </a:rPr>
              <a:t>u</a:t>
            </a:r>
            <a:r>
              <a:rPr sz="950" b="1" i="1" spc="0" dirty="0" smtClean="0">
                <a:latin typeface="Arial"/>
                <a:cs typeface="Arial"/>
              </a:rPr>
              <a:t>e</a:t>
            </a:r>
            <a:r>
              <a:rPr sz="950" b="1" i="1" spc="43" dirty="0" smtClean="0">
                <a:latin typeface="Arial"/>
                <a:cs typeface="Arial"/>
              </a:rPr>
              <a:t> </a:t>
            </a:r>
            <a:r>
              <a:rPr sz="950" b="1" i="1" spc="-4" dirty="0" smtClean="0">
                <a:latin typeface="Arial"/>
                <a:cs typeface="Arial"/>
              </a:rPr>
              <a:t>u</a:t>
            </a:r>
            <a:r>
              <a:rPr sz="950" b="1" i="1" spc="0" dirty="0" smtClean="0">
                <a:latin typeface="Arial"/>
                <a:cs typeface="Arial"/>
              </a:rPr>
              <a:t>t</a:t>
            </a:r>
            <a:r>
              <a:rPr sz="950" b="1" i="1" spc="4" dirty="0" smtClean="0">
                <a:latin typeface="Arial"/>
                <a:cs typeface="Arial"/>
              </a:rPr>
              <a:t>ili</a:t>
            </a:r>
            <a:r>
              <a:rPr sz="950" b="1" i="1" spc="9" dirty="0" smtClean="0">
                <a:latin typeface="Arial"/>
                <a:cs typeface="Arial"/>
              </a:rPr>
              <a:t>z</a:t>
            </a:r>
            <a:r>
              <a:rPr sz="950" b="1" i="1" spc="0" dirty="0" smtClean="0">
                <a:latin typeface="Arial"/>
                <a:cs typeface="Arial"/>
              </a:rPr>
              <a:t>a</a:t>
            </a:r>
            <a:r>
              <a:rPr sz="950" b="1" i="1" spc="40" dirty="0" smtClean="0">
                <a:latin typeface="Arial"/>
                <a:cs typeface="Arial"/>
              </a:rPr>
              <a:t> </a:t>
            </a:r>
            <a:r>
              <a:rPr sz="950" b="1" i="1" spc="-4" dirty="0" smtClean="0">
                <a:latin typeface="Arial"/>
                <a:cs typeface="Arial"/>
              </a:rPr>
              <a:t>u</a:t>
            </a:r>
            <a:r>
              <a:rPr sz="950" b="1" i="1" spc="4" dirty="0" smtClean="0">
                <a:latin typeface="Arial"/>
                <a:cs typeface="Arial"/>
              </a:rPr>
              <a:t>m</a:t>
            </a:r>
            <a:r>
              <a:rPr sz="950" b="1" i="1" spc="0" dirty="0" smtClean="0">
                <a:latin typeface="Arial"/>
                <a:cs typeface="Arial"/>
              </a:rPr>
              <a:t>a</a:t>
            </a:r>
            <a:r>
              <a:rPr sz="950" b="1" i="1" spc="50" dirty="0" smtClean="0">
                <a:latin typeface="Arial"/>
                <a:cs typeface="Arial"/>
              </a:rPr>
              <a:t> </a:t>
            </a:r>
            <a:r>
              <a:rPr sz="950" b="1" i="1" spc="0" dirty="0" smtClean="0">
                <a:latin typeface="Arial"/>
                <a:cs typeface="Arial"/>
              </a:rPr>
              <a:t>c</a:t>
            </a:r>
            <a:r>
              <a:rPr sz="950" b="1" i="1" spc="-9" dirty="0" smtClean="0">
                <a:latin typeface="Arial"/>
                <a:cs typeface="Arial"/>
              </a:rPr>
              <a:t>e</a:t>
            </a:r>
            <a:r>
              <a:rPr sz="950" b="1" i="1" spc="-4" dirty="0" smtClean="0">
                <a:latin typeface="Arial"/>
                <a:cs typeface="Arial"/>
              </a:rPr>
              <a:t>n</a:t>
            </a:r>
            <a:r>
              <a:rPr sz="950" b="1" i="1" spc="0" dirty="0" smtClean="0">
                <a:latin typeface="Arial"/>
                <a:cs typeface="Arial"/>
              </a:rPr>
              <a:t>t</a:t>
            </a:r>
            <a:r>
              <a:rPr sz="950" b="1" i="1" spc="4" dirty="0" smtClean="0">
                <a:latin typeface="Arial"/>
                <a:cs typeface="Arial"/>
              </a:rPr>
              <a:t>r</a:t>
            </a:r>
            <a:r>
              <a:rPr sz="950" b="1" i="1" spc="0" dirty="0" smtClean="0">
                <a:latin typeface="Arial"/>
                <a:cs typeface="Arial"/>
              </a:rPr>
              <a:t>al</a:t>
            </a:r>
            <a:r>
              <a:rPr sz="950" b="1" i="1" spc="69" dirty="0" smtClean="0">
                <a:latin typeface="Arial"/>
                <a:cs typeface="Arial"/>
              </a:rPr>
              <a:t> </a:t>
            </a:r>
            <a:r>
              <a:rPr sz="950" b="1" i="1" spc="-4" dirty="0" smtClean="0">
                <a:latin typeface="Arial"/>
                <a:cs typeface="Arial"/>
              </a:rPr>
              <a:t>d</a:t>
            </a:r>
            <a:r>
              <a:rPr sz="950" b="1" i="1" spc="0" dirty="0" smtClean="0">
                <a:latin typeface="Arial"/>
                <a:cs typeface="Arial"/>
              </a:rPr>
              <a:t>e</a:t>
            </a:r>
            <a:r>
              <a:rPr sz="950" b="1" i="1" spc="31" dirty="0" smtClean="0">
                <a:latin typeface="Arial"/>
                <a:cs typeface="Arial"/>
              </a:rPr>
              <a:t> </a:t>
            </a:r>
            <a:r>
              <a:rPr sz="950" b="1" i="1" spc="-14" dirty="0" smtClean="0">
                <a:latin typeface="Arial"/>
                <a:cs typeface="Arial"/>
              </a:rPr>
              <a:t>d</a:t>
            </a:r>
            <a:r>
              <a:rPr sz="950" b="1" i="1" spc="19" dirty="0" smtClean="0">
                <a:latin typeface="Arial"/>
                <a:cs typeface="Arial"/>
              </a:rPr>
              <a:t>i</a:t>
            </a:r>
            <a:r>
              <a:rPr sz="950" b="1" i="1" spc="0" dirty="0" smtClean="0">
                <a:latin typeface="Arial"/>
                <a:cs typeface="Arial"/>
              </a:rPr>
              <a:t>st</a:t>
            </a:r>
            <a:r>
              <a:rPr sz="950" b="1" i="1" spc="-4" dirty="0" smtClean="0">
                <a:latin typeface="Arial"/>
                <a:cs typeface="Arial"/>
              </a:rPr>
              <a:t>r</a:t>
            </a:r>
            <a:r>
              <a:rPr sz="950" b="1" i="1" spc="4" dirty="0" smtClean="0">
                <a:latin typeface="Arial"/>
                <a:cs typeface="Arial"/>
              </a:rPr>
              <a:t>i</a:t>
            </a:r>
            <a:r>
              <a:rPr sz="950" b="1" i="1" spc="-4" dirty="0" smtClean="0">
                <a:latin typeface="Arial"/>
                <a:cs typeface="Arial"/>
              </a:rPr>
              <a:t>bu</a:t>
            </a:r>
            <a:r>
              <a:rPr sz="950" b="1" i="1" spc="4" dirty="0" smtClean="0">
                <a:latin typeface="Arial"/>
                <a:cs typeface="Arial"/>
              </a:rPr>
              <a:t>i</a:t>
            </a:r>
            <a:r>
              <a:rPr sz="950" b="1" i="1" spc="0" dirty="0" smtClean="0">
                <a:latin typeface="Arial"/>
                <a:cs typeface="Arial"/>
              </a:rPr>
              <a:t>ção</a:t>
            </a:r>
            <a:r>
              <a:rPr sz="950" b="1" i="1" spc="94" dirty="0" smtClean="0">
                <a:latin typeface="Arial"/>
                <a:cs typeface="Arial"/>
              </a:rPr>
              <a:t> </a:t>
            </a:r>
            <a:r>
              <a:rPr sz="950" b="1" i="1" spc="-4" dirty="0" smtClean="0">
                <a:latin typeface="Arial"/>
                <a:cs typeface="Arial"/>
              </a:rPr>
              <a:t>d</a:t>
            </a:r>
            <a:r>
              <a:rPr sz="950" b="1" i="1" spc="0" dirty="0" smtClean="0">
                <a:latin typeface="Arial"/>
                <a:cs typeface="Arial"/>
              </a:rPr>
              <a:t>e</a:t>
            </a:r>
            <a:r>
              <a:rPr sz="950" b="1" i="1" spc="31" dirty="0" smtClean="0">
                <a:latin typeface="Arial"/>
                <a:cs typeface="Arial"/>
              </a:rPr>
              <a:t> </a:t>
            </a:r>
            <a:r>
              <a:rPr sz="950" b="1" i="1" spc="0" dirty="0" smtClean="0">
                <a:latin typeface="Arial"/>
                <a:cs typeface="Arial"/>
              </a:rPr>
              <a:t>c</a:t>
            </a:r>
            <a:r>
              <a:rPr sz="950" b="1" i="1" spc="-4" dirty="0" smtClean="0">
                <a:latin typeface="Arial"/>
                <a:cs typeface="Arial"/>
              </a:rPr>
              <a:t>h</a:t>
            </a:r>
            <a:r>
              <a:rPr sz="950" b="1" i="1" spc="0" dirty="0" smtClean="0">
                <a:latin typeface="Arial"/>
                <a:cs typeface="Arial"/>
              </a:rPr>
              <a:t>aves.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88549" y="6725726"/>
            <a:ext cx="4704924" cy="148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spc="0" dirty="0" smtClean="0">
                <a:latin typeface="Arial"/>
                <a:cs typeface="Arial"/>
              </a:rPr>
              <a:t>13.</a:t>
            </a:r>
            <a:r>
              <a:rPr sz="950" spc="95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x</a:t>
            </a:r>
            <a:r>
              <a:rPr sz="950" spc="-9" dirty="0" smtClean="0">
                <a:latin typeface="Arial"/>
                <a:cs typeface="Arial"/>
              </a:rPr>
              <a:t>p</a:t>
            </a:r>
            <a:r>
              <a:rPr sz="950" spc="14" dirty="0" smtClean="0">
                <a:latin typeface="Arial"/>
                <a:cs typeface="Arial"/>
              </a:rPr>
              <a:t>l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q</a:t>
            </a:r>
            <a:r>
              <a:rPr sz="950" spc="14" dirty="0" smtClean="0">
                <a:latin typeface="Arial"/>
                <a:cs typeface="Arial"/>
              </a:rPr>
              <a:t>u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57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bre</a:t>
            </a:r>
            <a:r>
              <a:rPr sz="950" spc="9" dirty="0" smtClean="0">
                <a:latin typeface="Arial"/>
                <a:cs typeface="Arial"/>
              </a:rPr>
              <a:t>v</a:t>
            </a:r>
            <a:r>
              <a:rPr sz="950" spc="-9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m</a:t>
            </a:r>
            <a:r>
              <a:rPr sz="950" spc="-9" dirty="0" smtClean="0">
                <a:latin typeface="Arial"/>
                <a:cs typeface="Arial"/>
              </a:rPr>
              <a:t>e</a:t>
            </a:r>
            <a:r>
              <a:rPr sz="950" spc="0" dirty="0" smtClean="0">
                <a:latin typeface="Arial"/>
                <a:cs typeface="Arial"/>
              </a:rPr>
              <a:t>n</a:t>
            </a:r>
            <a:r>
              <a:rPr sz="950" spc="19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67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20" dirty="0" smtClean="0">
                <a:latin typeface="Arial"/>
                <a:cs typeface="Arial"/>
              </a:rPr>
              <a:t> </a:t>
            </a:r>
            <a:r>
              <a:rPr sz="950" b="1" i="1" spc="0" dirty="0" smtClean="0">
                <a:latin typeface="Arial"/>
                <a:cs typeface="Arial"/>
              </a:rPr>
              <a:t>a</a:t>
            </a:r>
            <a:r>
              <a:rPr sz="950" b="1" i="1" spc="-14" dirty="0" smtClean="0">
                <a:latin typeface="Arial"/>
                <a:cs typeface="Arial"/>
              </a:rPr>
              <a:t>u</a:t>
            </a:r>
            <a:r>
              <a:rPr sz="950" b="1" i="1" spc="14" dirty="0" smtClean="0">
                <a:latin typeface="Arial"/>
                <a:cs typeface="Arial"/>
              </a:rPr>
              <a:t>t</a:t>
            </a:r>
            <a:r>
              <a:rPr sz="950" b="1" i="1" spc="0" dirty="0" smtClean="0">
                <a:latin typeface="Arial"/>
                <a:cs typeface="Arial"/>
              </a:rPr>
              <a:t>e</a:t>
            </a:r>
            <a:r>
              <a:rPr sz="950" b="1" i="1" spc="-4" dirty="0" smtClean="0">
                <a:latin typeface="Arial"/>
                <a:cs typeface="Arial"/>
              </a:rPr>
              <a:t>n</a:t>
            </a:r>
            <a:r>
              <a:rPr sz="950" b="1" i="1" spc="0" dirty="0" smtClean="0">
                <a:latin typeface="Arial"/>
                <a:cs typeface="Arial"/>
              </a:rPr>
              <a:t>t</a:t>
            </a:r>
            <a:r>
              <a:rPr sz="950" b="1" i="1" spc="19" dirty="0" smtClean="0">
                <a:latin typeface="Arial"/>
                <a:cs typeface="Arial"/>
              </a:rPr>
              <a:t>i</a:t>
            </a:r>
            <a:r>
              <a:rPr sz="950" b="1" i="1" spc="-9" dirty="0" smtClean="0">
                <a:latin typeface="Arial"/>
                <a:cs typeface="Arial"/>
              </a:rPr>
              <a:t>c</a:t>
            </a:r>
            <a:r>
              <a:rPr sz="950" b="1" i="1" spc="0" dirty="0" smtClean="0">
                <a:latin typeface="Arial"/>
                <a:cs typeface="Arial"/>
              </a:rPr>
              <a:t>a</a:t>
            </a:r>
            <a:r>
              <a:rPr sz="950" b="1" i="1" spc="14" dirty="0" smtClean="0">
                <a:latin typeface="Arial"/>
                <a:cs typeface="Arial"/>
              </a:rPr>
              <a:t>ç</a:t>
            </a:r>
            <a:r>
              <a:rPr sz="950" b="1" i="1" spc="0" dirty="0" smtClean="0">
                <a:latin typeface="Arial"/>
                <a:cs typeface="Arial"/>
              </a:rPr>
              <a:t>ão</a:t>
            </a:r>
            <a:r>
              <a:rPr sz="950" b="1" i="1" spc="97" dirty="0" smtClean="0">
                <a:latin typeface="Arial"/>
                <a:cs typeface="Arial"/>
              </a:rPr>
              <a:t> </a:t>
            </a:r>
            <a:r>
              <a:rPr sz="950" b="1" i="1" spc="-14" dirty="0" smtClean="0">
                <a:latin typeface="Arial"/>
                <a:cs typeface="Arial"/>
              </a:rPr>
              <a:t>u</a:t>
            </a:r>
            <a:r>
              <a:rPr sz="950" b="1" i="1" spc="0" dirty="0" smtClean="0">
                <a:latin typeface="Arial"/>
                <a:cs typeface="Arial"/>
              </a:rPr>
              <a:t>t</a:t>
            </a:r>
            <a:r>
              <a:rPr sz="950" b="1" i="1" spc="19" dirty="0" smtClean="0">
                <a:latin typeface="Arial"/>
                <a:cs typeface="Arial"/>
              </a:rPr>
              <a:t>i</a:t>
            </a:r>
            <a:r>
              <a:rPr sz="950" b="1" i="1" spc="-4" dirty="0" smtClean="0">
                <a:latin typeface="Arial"/>
                <a:cs typeface="Arial"/>
              </a:rPr>
              <a:t>l</a:t>
            </a:r>
            <a:r>
              <a:rPr sz="950" b="1" i="1" spc="4" dirty="0" smtClean="0">
                <a:latin typeface="Arial"/>
                <a:cs typeface="Arial"/>
              </a:rPr>
              <a:t>i</a:t>
            </a:r>
            <a:r>
              <a:rPr sz="950" b="1" i="1" spc="9" dirty="0" smtClean="0">
                <a:latin typeface="Arial"/>
                <a:cs typeface="Arial"/>
              </a:rPr>
              <a:t>z</a:t>
            </a:r>
            <a:r>
              <a:rPr sz="950" b="1" i="1" spc="-9" dirty="0" smtClean="0">
                <a:latin typeface="Arial"/>
                <a:cs typeface="Arial"/>
              </a:rPr>
              <a:t>a</a:t>
            </a:r>
            <a:r>
              <a:rPr sz="950" b="1" i="1" spc="9" dirty="0" smtClean="0">
                <a:latin typeface="Arial"/>
                <a:cs typeface="Arial"/>
              </a:rPr>
              <a:t>n</a:t>
            </a:r>
            <a:r>
              <a:rPr sz="950" b="1" i="1" spc="-4" dirty="0" smtClean="0">
                <a:latin typeface="Arial"/>
                <a:cs typeface="Arial"/>
              </a:rPr>
              <a:t>d</a:t>
            </a:r>
            <a:r>
              <a:rPr sz="950" b="1" i="1" spc="0" dirty="0" smtClean="0">
                <a:latin typeface="Arial"/>
                <a:cs typeface="Arial"/>
              </a:rPr>
              <a:t>o</a:t>
            </a:r>
            <a:r>
              <a:rPr sz="950" b="1" i="1" spc="85" dirty="0" smtClean="0">
                <a:latin typeface="Arial"/>
                <a:cs typeface="Arial"/>
              </a:rPr>
              <a:t> </a:t>
            </a:r>
            <a:r>
              <a:rPr sz="950" b="1" i="1" spc="-9" dirty="0" smtClean="0">
                <a:latin typeface="Arial"/>
                <a:cs typeface="Arial"/>
              </a:rPr>
              <a:t>c</a:t>
            </a:r>
            <a:r>
              <a:rPr sz="950" b="1" i="1" spc="19" dirty="0" smtClean="0">
                <a:latin typeface="Arial"/>
                <a:cs typeface="Arial"/>
              </a:rPr>
              <a:t>r</a:t>
            </a:r>
            <a:r>
              <a:rPr sz="950" b="1" i="1" spc="4" dirty="0" smtClean="0">
                <a:latin typeface="Arial"/>
                <a:cs typeface="Arial"/>
              </a:rPr>
              <a:t>i</a:t>
            </a:r>
            <a:r>
              <a:rPr sz="950" b="1" i="1" spc="-4" dirty="0" smtClean="0">
                <a:latin typeface="Arial"/>
                <a:cs typeface="Arial"/>
              </a:rPr>
              <a:t>p</a:t>
            </a:r>
            <a:r>
              <a:rPr sz="950" b="1" i="1" spc="0" dirty="0" smtClean="0">
                <a:latin typeface="Arial"/>
                <a:cs typeface="Arial"/>
              </a:rPr>
              <a:t>t</a:t>
            </a:r>
            <a:r>
              <a:rPr sz="950" b="1" i="1" spc="-4" dirty="0" smtClean="0">
                <a:latin typeface="Arial"/>
                <a:cs typeface="Arial"/>
              </a:rPr>
              <a:t>og</a:t>
            </a:r>
            <a:r>
              <a:rPr sz="950" b="1" i="1" spc="4" dirty="0" smtClean="0">
                <a:latin typeface="Arial"/>
                <a:cs typeface="Arial"/>
              </a:rPr>
              <a:t>r</a:t>
            </a:r>
            <a:r>
              <a:rPr sz="950" b="1" i="1" spc="0" dirty="0" smtClean="0">
                <a:latin typeface="Arial"/>
                <a:cs typeface="Arial"/>
              </a:rPr>
              <a:t>af</a:t>
            </a:r>
            <a:r>
              <a:rPr sz="950" b="1" i="1" spc="19" dirty="0" smtClean="0">
                <a:latin typeface="Arial"/>
                <a:cs typeface="Arial"/>
              </a:rPr>
              <a:t>i</a:t>
            </a:r>
            <a:r>
              <a:rPr sz="950" b="1" i="1" spc="0" dirty="0" smtClean="0">
                <a:latin typeface="Arial"/>
                <a:cs typeface="Arial"/>
              </a:rPr>
              <a:t>a</a:t>
            </a:r>
            <a:r>
              <a:rPr sz="950" b="1" i="1" spc="89" dirty="0" smtClean="0">
                <a:latin typeface="Arial"/>
                <a:cs typeface="Arial"/>
              </a:rPr>
              <a:t> </a:t>
            </a:r>
            <a:r>
              <a:rPr sz="950" b="1" i="1" spc="-14" dirty="0" smtClean="0">
                <a:latin typeface="Arial"/>
                <a:cs typeface="Arial"/>
              </a:rPr>
              <a:t>d</a:t>
            </a:r>
            <a:r>
              <a:rPr sz="950" b="1" i="1" spc="0" dirty="0" smtClean="0">
                <a:latin typeface="Arial"/>
                <a:cs typeface="Arial"/>
              </a:rPr>
              <a:t>e</a:t>
            </a:r>
            <a:r>
              <a:rPr sz="950" b="1" i="1" spc="41" dirty="0" smtClean="0">
                <a:latin typeface="Arial"/>
                <a:cs typeface="Arial"/>
              </a:rPr>
              <a:t> </a:t>
            </a:r>
            <a:r>
              <a:rPr sz="950" b="1" i="1" spc="-9" dirty="0" smtClean="0">
                <a:latin typeface="Arial"/>
                <a:cs typeface="Arial"/>
              </a:rPr>
              <a:t>c</a:t>
            </a:r>
            <a:r>
              <a:rPr sz="950" b="1" i="1" spc="-4" dirty="0" smtClean="0">
                <a:latin typeface="Arial"/>
                <a:cs typeface="Arial"/>
              </a:rPr>
              <a:t>h</a:t>
            </a:r>
            <a:r>
              <a:rPr sz="950" b="1" i="1" spc="0" dirty="0" smtClean="0">
                <a:latin typeface="Arial"/>
                <a:cs typeface="Arial"/>
              </a:rPr>
              <a:t>ave</a:t>
            </a:r>
            <a:r>
              <a:rPr sz="950" b="1" i="1" spc="57" dirty="0" smtClean="0">
                <a:latin typeface="Arial"/>
                <a:cs typeface="Arial"/>
              </a:rPr>
              <a:t> </a:t>
            </a:r>
            <a:r>
              <a:rPr sz="950" b="1" i="1" spc="-4" dirty="0" smtClean="0">
                <a:latin typeface="Arial"/>
                <a:cs typeface="Arial"/>
              </a:rPr>
              <a:t>p</a:t>
            </a:r>
            <a:r>
              <a:rPr sz="950" b="1" i="1" spc="9" dirty="0" smtClean="0">
                <a:latin typeface="Arial"/>
                <a:cs typeface="Arial"/>
              </a:rPr>
              <a:t>ú</a:t>
            </a:r>
            <a:r>
              <a:rPr sz="950" b="1" i="1" spc="-4" dirty="0" smtClean="0">
                <a:latin typeface="Arial"/>
                <a:cs typeface="Arial"/>
              </a:rPr>
              <a:t>b</a:t>
            </a:r>
            <a:r>
              <a:rPr sz="950" b="1" i="1" spc="4" dirty="0" smtClean="0">
                <a:latin typeface="Arial"/>
                <a:cs typeface="Arial"/>
              </a:rPr>
              <a:t>li</a:t>
            </a:r>
            <a:r>
              <a:rPr sz="950" b="1" i="1" spc="0" dirty="0" smtClean="0">
                <a:latin typeface="Arial"/>
                <a:cs typeface="Arial"/>
              </a:rPr>
              <a:t>ca.</a:t>
            </a:r>
            <a:endParaRPr sz="9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88535" y="7010714"/>
            <a:ext cx="5280897" cy="2917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spc="0" dirty="0" smtClean="0">
                <a:latin typeface="Arial"/>
                <a:cs typeface="Arial"/>
              </a:rPr>
              <a:t>14.</a:t>
            </a:r>
            <a:r>
              <a:rPr sz="950" spc="95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O </a:t>
            </a:r>
            <a:r>
              <a:rPr sz="950" spc="139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que </a:t>
            </a:r>
            <a:r>
              <a:rPr sz="950" spc="140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-9" dirty="0" smtClean="0">
                <a:latin typeface="Arial"/>
                <a:cs typeface="Arial"/>
              </a:rPr>
              <a:t>ã</a:t>
            </a:r>
            <a:r>
              <a:rPr sz="950" spc="0" dirty="0" smtClean="0">
                <a:latin typeface="Arial"/>
                <a:cs typeface="Arial"/>
              </a:rPr>
              <a:t>o </a:t>
            </a:r>
            <a:r>
              <a:rPr sz="950" spc="148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a</a:t>
            </a:r>
            <a:r>
              <a:rPr sz="950" spc="0" dirty="0" smtClean="0">
                <a:latin typeface="Arial"/>
                <a:cs typeface="Arial"/>
              </a:rPr>
              <a:t>s </a:t>
            </a:r>
            <a:r>
              <a:rPr sz="950" spc="153" dirty="0" smtClean="0">
                <a:latin typeface="Arial"/>
                <a:cs typeface="Arial"/>
              </a:rPr>
              <a:t> </a:t>
            </a:r>
            <a:r>
              <a:rPr sz="950" b="1" i="1" spc="0" dirty="0" smtClean="0">
                <a:latin typeface="Arial"/>
                <a:cs typeface="Arial"/>
              </a:rPr>
              <a:t>a</a:t>
            </a:r>
            <a:r>
              <a:rPr sz="950" b="1" i="1" spc="-9" dirty="0" smtClean="0">
                <a:latin typeface="Arial"/>
                <a:cs typeface="Arial"/>
              </a:rPr>
              <a:t>s</a:t>
            </a:r>
            <a:r>
              <a:rPr sz="950" b="1" i="1" spc="0" dirty="0" smtClean="0">
                <a:latin typeface="Arial"/>
                <a:cs typeface="Arial"/>
              </a:rPr>
              <a:t>s</a:t>
            </a:r>
            <a:r>
              <a:rPr sz="950" b="1" i="1" spc="19" dirty="0" smtClean="0">
                <a:latin typeface="Arial"/>
                <a:cs typeface="Arial"/>
              </a:rPr>
              <a:t>i</a:t>
            </a:r>
            <a:r>
              <a:rPr sz="950" b="1" i="1" spc="-4" dirty="0" smtClean="0">
                <a:latin typeface="Arial"/>
                <a:cs typeface="Arial"/>
              </a:rPr>
              <a:t>n</a:t>
            </a:r>
            <a:r>
              <a:rPr sz="950" b="1" i="1" spc="0" dirty="0" smtClean="0">
                <a:latin typeface="Arial"/>
                <a:cs typeface="Arial"/>
              </a:rPr>
              <a:t>at</a:t>
            </a:r>
            <a:r>
              <a:rPr sz="950" b="1" i="1" spc="-4" dirty="0" smtClean="0">
                <a:latin typeface="Arial"/>
                <a:cs typeface="Arial"/>
              </a:rPr>
              <a:t>u</a:t>
            </a:r>
            <a:r>
              <a:rPr sz="950" b="1" i="1" spc="19" dirty="0" smtClean="0">
                <a:latin typeface="Arial"/>
                <a:cs typeface="Arial"/>
              </a:rPr>
              <a:t>r</a:t>
            </a:r>
            <a:r>
              <a:rPr sz="950" b="1" i="1" spc="0" dirty="0" smtClean="0">
                <a:latin typeface="Arial"/>
                <a:cs typeface="Arial"/>
              </a:rPr>
              <a:t>as </a:t>
            </a:r>
            <a:r>
              <a:rPr sz="950" b="1" i="1" spc="191" dirty="0" smtClean="0">
                <a:latin typeface="Arial"/>
                <a:cs typeface="Arial"/>
              </a:rPr>
              <a:t> </a:t>
            </a:r>
            <a:r>
              <a:rPr sz="950" b="1" i="1" spc="-4" dirty="0" smtClean="0">
                <a:latin typeface="Arial"/>
                <a:cs typeface="Arial"/>
              </a:rPr>
              <a:t>d</a:t>
            </a:r>
            <a:r>
              <a:rPr sz="950" b="1" i="1" spc="4" dirty="0" smtClean="0">
                <a:latin typeface="Arial"/>
                <a:cs typeface="Arial"/>
              </a:rPr>
              <a:t>i</a:t>
            </a:r>
            <a:r>
              <a:rPr sz="950" b="1" i="1" spc="-4" dirty="0" smtClean="0">
                <a:latin typeface="Arial"/>
                <a:cs typeface="Arial"/>
              </a:rPr>
              <a:t>g</a:t>
            </a:r>
            <a:r>
              <a:rPr sz="950" b="1" i="1" spc="4" dirty="0" smtClean="0">
                <a:latin typeface="Arial"/>
                <a:cs typeface="Arial"/>
              </a:rPr>
              <a:t>i</a:t>
            </a:r>
            <a:r>
              <a:rPr sz="950" b="1" i="1" spc="0" dirty="0" smtClean="0">
                <a:latin typeface="Arial"/>
                <a:cs typeface="Arial"/>
              </a:rPr>
              <a:t>ta</a:t>
            </a:r>
            <a:r>
              <a:rPr sz="950" b="1" i="1" spc="19" dirty="0" smtClean="0">
                <a:latin typeface="Arial"/>
                <a:cs typeface="Arial"/>
              </a:rPr>
              <a:t>i</a:t>
            </a:r>
            <a:r>
              <a:rPr sz="950" b="1" i="1" spc="-9" dirty="0" smtClean="0">
                <a:latin typeface="Arial"/>
                <a:cs typeface="Arial"/>
              </a:rPr>
              <a:t>s</a:t>
            </a:r>
            <a:r>
              <a:rPr sz="950" b="1" i="1" spc="0" dirty="0" smtClean="0">
                <a:latin typeface="Arial"/>
                <a:cs typeface="Arial"/>
              </a:rPr>
              <a:t>? </a:t>
            </a:r>
            <a:r>
              <a:rPr sz="950" b="1" i="1" spc="169" dirty="0" smtClean="0">
                <a:latin typeface="Arial"/>
                <a:cs typeface="Arial"/>
              </a:rPr>
              <a:t> </a:t>
            </a:r>
            <a:r>
              <a:rPr sz="950" spc="14" dirty="0" smtClean="0">
                <a:latin typeface="Arial"/>
                <a:cs typeface="Arial"/>
              </a:rPr>
              <a:t>Q</a:t>
            </a:r>
            <a:r>
              <a:rPr sz="950" spc="0" dirty="0" smtClean="0">
                <a:latin typeface="Arial"/>
                <a:cs typeface="Arial"/>
              </a:rPr>
              <a:t>ual </a:t>
            </a:r>
            <a:r>
              <a:rPr sz="950" spc="152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a </a:t>
            </a:r>
            <a:r>
              <a:rPr sz="950" spc="138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i</a:t>
            </a:r>
            <a:r>
              <a:rPr sz="950" spc="-4" dirty="0" smtClean="0">
                <a:latin typeface="Arial"/>
                <a:cs typeface="Arial"/>
              </a:rPr>
              <a:t>m</a:t>
            </a:r>
            <a:r>
              <a:rPr sz="950" spc="14" dirty="0" smtClean="0">
                <a:latin typeface="Arial"/>
                <a:cs typeface="Arial"/>
              </a:rPr>
              <a:t>p</a:t>
            </a:r>
            <a:r>
              <a:rPr sz="950" spc="0" dirty="0" smtClean="0">
                <a:latin typeface="Arial"/>
                <a:cs typeface="Arial"/>
              </a:rPr>
              <a:t>or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ân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a </a:t>
            </a:r>
            <a:r>
              <a:rPr sz="950" spc="176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dos </a:t>
            </a:r>
            <a:r>
              <a:rPr sz="950" spc="145" dirty="0" smtClean="0">
                <a:latin typeface="Arial"/>
                <a:cs typeface="Arial"/>
              </a:rPr>
              <a:t> </a:t>
            </a:r>
            <a:r>
              <a:rPr sz="950" spc="-4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i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-4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as </a:t>
            </a:r>
            <a:r>
              <a:rPr sz="950" spc="154" dirty="0" smtClean="0">
                <a:latin typeface="Arial"/>
                <a:cs typeface="Arial"/>
              </a:rPr>
              <a:t> </a:t>
            </a:r>
            <a:r>
              <a:rPr sz="950" spc="14" dirty="0" smtClean="0">
                <a:latin typeface="Arial"/>
                <a:cs typeface="Arial"/>
              </a:rPr>
              <a:t>di</a:t>
            </a:r>
            <a:r>
              <a:rPr sz="950" spc="-4" dirty="0" smtClean="0">
                <a:latin typeface="Arial"/>
                <a:cs typeface="Arial"/>
              </a:rPr>
              <a:t>s</a:t>
            </a:r>
            <a:r>
              <a:rPr sz="950" spc="19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ri</a:t>
            </a:r>
            <a:r>
              <a:rPr sz="950" spc="-9" dirty="0" smtClean="0">
                <a:latin typeface="Arial"/>
                <a:cs typeface="Arial"/>
              </a:rPr>
              <a:t>b</a:t>
            </a:r>
            <a:r>
              <a:rPr sz="950" spc="0" dirty="0" smtClean="0">
                <a:latin typeface="Arial"/>
                <a:cs typeface="Arial"/>
              </a:rPr>
              <a:t>u</a:t>
            </a:r>
            <a:r>
              <a:rPr sz="950" spc="4" dirty="0" smtClean="0">
                <a:latin typeface="Arial"/>
                <a:cs typeface="Arial"/>
              </a:rPr>
              <a:t>í</a:t>
            </a:r>
            <a:r>
              <a:rPr sz="950" spc="0" dirty="0" smtClean="0">
                <a:latin typeface="Arial"/>
                <a:cs typeface="Arial"/>
              </a:rPr>
              <a:t>dos</a:t>
            </a:r>
            <a:endParaRPr sz="950">
              <a:latin typeface="Arial"/>
              <a:cs typeface="Arial"/>
            </a:endParaRPr>
          </a:p>
          <a:p>
            <a:pPr marL="235212" marR="18467">
              <a:lnSpc>
                <a:spcPct val="95825"/>
              </a:lnSpc>
            </a:pPr>
            <a:r>
              <a:rPr sz="950" spc="0" dirty="0" smtClean="0">
                <a:latin typeface="Arial"/>
                <a:cs typeface="Arial"/>
              </a:rPr>
              <a:t>i</a:t>
            </a:r>
            <a:r>
              <a:rPr sz="950" spc="-4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pl</a:t>
            </a:r>
            <a:r>
              <a:rPr sz="950" spc="14" dirty="0" smtClean="0">
                <a:latin typeface="Arial"/>
                <a:cs typeface="Arial"/>
              </a:rPr>
              <a:t>e</a:t>
            </a:r>
            <a:r>
              <a:rPr sz="950" spc="-4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-9" dirty="0" smtClean="0">
                <a:latin typeface="Arial"/>
                <a:cs typeface="Arial"/>
              </a:rPr>
              <a:t>n</a:t>
            </a:r>
            <a:r>
              <a:rPr sz="950" spc="19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-9" dirty="0" smtClean="0">
                <a:latin typeface="Arial"/>
                <a:cs typeface="Arial"/>
              </a:rPr>
              <a:t>d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?</a:t>
            </a:r>
            <a:r>
              <a:rPr sz="950" spc="87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44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x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p</a:t>
            </a:r>
            <a:r>
              <a:rPr sz="950" spc="-9" dirty="0" smtClean="0">
                <a:latin typeface="Arial"/>
                <a:cs typeface="Arial"/>
              </a:rPr>
              <a:t>l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07299" y="7010714"/>
            <a:ext cx="510599" cy="148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spc="0" dirty="0" smtClean="0">
                <a:latin typeface="Arial"/>
                <a:cs typeface="Arial"/>
              </a:rPr>
              <a:t>a </a:t>
            </a:r>
            <a:r>
              <a:rPr sz="950" spc="130" dirty="0" smtClean="0">
                <a:latin typeface="Arial"/>
                <a:cs typeface="Arial"/>
              </a:rPr>
              <a:t> 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erem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88544" y="7435910"/>
            <a:ext cx="4499027" cy="148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spc="0" dirty="0" smtClean="0">
                <a:latin typeface="Arial"/>
                <a:cs typeface="Arial"/>
              </a:rPr>
              <a:t>15.</a:t>
            </a:r>
            <a:r>
              <a:rPr sz="950" spc="95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39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q</a:t>
            </a:r>
            <a:r>
              <a:rPr sz="950" spc="-9" dirty="0" smtClean="0">
                <a:latin typeface="Arial"/>
                <a:cs typeface="Arial"/>
              </a:rPr>
              <a:t>u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30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é</a:t>
            </a:r>
            <a:r>
              <a:rPr sz="950" spc="30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5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-9" dirty="0" smtClean="0">
                <a:latin typeface="Arial"/>
                <a:cs typeface="Arial"/>
              </a:rPr>
              <a:t>o</a:t>
            </a:r>
            <a:r>
              <a:rPr sz="950" spc="9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23" dirty="0" smtClean="0">
                <a:latin typeface="Arial"/>
                <a:cs typeface="Arial"/>
              </a:rPr>
              <a:t> </a:t>
            </a:r>
            <a:r>
              <a:rPr sz="950" spc="4" dirty="0" smtClean="0">
                <a:latin typeface="Arial"/>
                <a:cs typeface="Arial"/>
              </a:rPr>
              <a:t>f</a:t>
            </a:r>
            <a:r>
              <a:rPr sz="950" spc="0" dirty="0" smtClean="0">
                <a:latin typeface="Arial"/>
                <a:cs typeface="Arial"/>
              </a:rPr>
              <a:t>un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ona</a:t>
            </a:r>
            <a:r>
              <a:rPr sz="950" spc="53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30" dirty="0" smtClean="0">
                <a:latin typeface="Arial"/>
                <a:cs typeface="Arial"/>
              </a:rPr>
              <a:t> </a:t>
            </a:r>
            <a:r>
              <a:rPr sz="950" b="1" i="1" spc="4" dirty="0" smtClean="0">
                <a:latin typeface="Arial"/>
                <a:cs typeface="Arial"/>
              </a:rPr>
              <a:t>m</a:t>
            </a:r>
            <a:r>
              <a:rPr sz="950" b="1" i="1" spc="0" dirty="0" smtClean="0">
                <a:latin typeface="Arial"/>
                <a:cs typeface="Arial"/>
              </a:rPr>
              <a:t>ét</a:t>
            </a:r>
            <a:r>
              <a:rPr sz="950" b="1" i="1" spc="-4" dirty="0" smtClean="0">
                <a:latin typeface="Arial"/>
                <a:cs typeface="Arial"/>
              </a:rPr>
              <a:t>od</a:t>
            </a:r>
            <a:r>
              <a:rPr sz="950" b="1" i="1" spc="0" dirty="0" smtClean="0">
                <a:latin typeface="Arial"/>
                <a:cs typeface="Arial"/>
              </a:rPr>
              <a:t>o</a:t>
            </a:r>
            <a:r>
              <a:rPr sz="950" b="1" i="1" spc="61" dirty="0" smtClean="0">
                <a:latin typeface="Arial"/>
                <a:cs typeface="Arial"/>
              </a:rPr>
              <a:t> </a:t>
            </a:r>
            <a:r>
              <a:rPr sz="950" b="1" i="1" spc="-4" dirty="0" smtClean="0">
                <a:latin typeface="Arial"/>
                <a:cs typeface="Arial"/>
              </a:rPr>
              <a:t>d</a:t>
            </a:r>
            <a:r>
              <a:rPr sz="950" b="1" i="1" spc="0" dirty="0" smtClean="0">
                <a:latin typeface="Arial"/>
                <a:cs typeface="Arial"/>
              </a:rPr>
              <a:t>e</a:t>
            </a:r>
            <a:r>
              <a:rPr sz="950" b="1" i="1" spc="31" dirty="0" smtClean="0">
                <a:latin typeface="Arial"/>
                <a:cs typeface="Arial"/>
              </a:rPr>
              <a:t> </a:t>
            </a:r>
            <a:r>
              <a:rPr sz="950" b="1" i="1" spc="4" dirty="0" smtClean="0">
                <a:latin typeface="Arial"/>
                <a:cs typeface="Arial"/>
              </a:rPr>
              <a:t>r</a:t>
            </a:r>
            <a:r>
              <a:rPr sz="950" b="1" i="1" spc="0" dirty="0" smtClean="0">
                <a:latin typeface="Arial"/>
                <a:cs typeface="Arial"/>
              </a:rPr>
              <a:t>e</a:t>
            </a:r>
            <a:r>
              <a:rPr sz="950" b="1" i="1" spc="14" dirty="0" smtClean="0">
                <a:latin typeface="Arial"/>
                <a:cs typeface="Arial"/>
              </a:rPr>
              <a:t>s</a:t>
            </a:r>
            <a:r>
              <a:rPr sz="950" b="1" i="1" spc="-14" dirty="0" smtClean="0">
                <a:latin typeface="Arial"/>
                <a:cs typeface="Arial"/>
              </a:rPr>
              <a:t>u</a:t>
            </a:r>
            <a:r>
              <a:rPr sz="950" b="1" i="1" spc="14" dirty="0" smtClean="0">
                <a:latin typeface="Arial"/>
                <a:cs typeface="Arial"/>
              </a:rPr>
              <a:t>m</a:t>
            </a:r>
            <a:r>
              <a:rPr sz="950" b="1" i="1" spc="-4" dirty="0" smtClean="0">
                <a:latin typeface="Arial"/>
                <a:cs typeface="Arial"/>
              </a:rPr>
              <a:t>o</a:t>
            </a:r>
            <a:r>
              <a:rPr sz="950" b="1" i="1" spc="0" dirty="0" smtClean="0">
                <a:latin typeface="Arial"/>
                <a:cs typeface="Arial"/>
              </a:rPr>
              <a:t>s</a:t>
            </a:r>
            <a:r>
              <a:rPr sz="950" b="1" i="1" spc="66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para</a:t>
            </a:r>
            <a:r>
              <a:rPr sz="950" spc="43" dirty="0" smtClean="0">
                <a:latin typeface="Arial"/>
                <a:cs typeface="Arial"/>
              </a:rPr>
              <a:t> </a:t>
            </a:r>
            <a:r>
              <a:rPr sz="950" b="1" i="1" spc="0" dirty="0" smtClean="0">
                <a:latin typeface="Arial"/>
                <a:cs typeface="Arial"/>
              </a:rPr>
              <a:t>as</a:t>
            </a:r>
            <a:r>
              <a:rPr sz="950" b="1" i="1" spc="-9" dirty="0" smtClean="0">
                <a:latin typeface="Arial"/>
                <a:cs typeface="Arial"/>
              </a:rPr>
              <a:t>s</a:t>
            </a:r>
            <a:r>
              <a:rPr sz="950" b="1" i="1" spc="19" dirty="0" smtClean="0">
                <a:latin typeface="Arial"/>
                <a:cs typeface="Arial"/>
              </a:rPr>
              <a:t>i</a:t>
            </a:r>
            <a:r>
              <a:rPr sz="950" b="1" i="1" spc="-14" dirty="0" smtClean="0">
                <a:latin typeface="Arial"/>
                <a:cs typeface="Arial"/>
              </a:rPr>
              <a:t>n</a:t>
            </a:r>
            <a:r>
              <a:rPr sz="950" b="1" i="1" spc="0" dirty="0" smtClean="0">
                <a:latin typeface="Arial"/>
                <a:cs typeface="Arial"/>
              </a:rPr>
              <a:t>at</a:t>
            </a:r>
            <a:r>
              <a:rPr sz="950" b="1" i="1" spc="-4" dirty="0" smtClean="0">
                <a:latin typeface="Arial"/>
                <a:cs typeface="Arial"/>
              </a:rPr>
              <a:t>u</a:t>
            </a:r>
            <a:r>
              <a:rPr sz="950" b="1" i="1" spc="4" dirty="0" smtClean="0">
                <a:latin typeface="Arial"/>
                <a:cs typeface="Arial"/>
              </a:rPr>
              <a:t>r</a:t>
            </a:r>
            <a:r>
              <a:rPr sz="950" b="1" i="1" spc="0" dirty="0" smtClean="0">
                <a:latin typeface="Arial"/>
                <a:cs typeface="Arial"/>
              </a:rPr>
              <a:t>as</a:t>
            </a:r>
            <a:r>
              <a:rPr sz="950" b="1" i="1" spc="81" dirty="0" smtClean="0">
                <a:latin typeface="Arial"/>
                <a:cs typeface="Arial"/>
              </a:rPr>
              <a:t> </a:t>
            </a:r>
            <a:r>
              <a:rPr sz="950" b="1" i="1" spc="-4" dirty="0" smtClean="0">
                <a:latin typeface="Arial"/>
                <a:cs typeface="Arial"/>
              </a:rPr>
              <a:t>d</a:t>
            </a:r>
            <a:r>
              <a:rPr sz="950" b="1" i="1" spc="19" dirty="0" smtClean="0">
                <a:latin typeface="Arial"/>
                <a:cs typeface="Arial"/>
              </a:rPr>
              <a:t>i</a:t>
            </a:r>
            <a:r>
              <a:rPr sz="950" b="1" i="1" spc="-4" dirty="0" smtClean="0">
                <a:latin typeface="Arial"/>
                <a:cs typeface="Arial"/>
              </a:rPr>
              <a:t>g</a:t>
            </a:r>
            <a:r>
              <a:rPr sz="950" b="1" i="1" spc="4" dirty="0" smtClean="0">
                <a:latin typeface="Arial"/>
                <a:cs typeface="Arial"/>
              </a:rPr>
              <a:t>i</a:t>
            </a:r>
            <a:r>
              <a:rPr sz="950" b="1" i="1" spc="0" dirty="0" smtClean="0">
                <a:latin typeface="Arial"/>
                <a:cs typeface="Arial"/>
              </a:rPr>
              <a:t>ta</a:t>
            </a:r>
            <a:r>
              <a:rPr sz="950" b="1" i="1" spc="19" dirty="0" smtClean="0">
                <a:latin typeface="Arial"/>
                <a:cs typeface="Arial"/>
              </a:rPr>
              <a:t>i</a:t>
            </a:r>
            <a:r>
              <a:rPr sz="950" b="1" i="1" spc="-9" dirty="0" smtClean="0">
                <a:latin typeface="Arial"/>
                <a:cs typeface="Arial"/>
              </a:rPr>
              <a:t>s</a:t>
            </a:r>
            <a:r>
              <a:rPr sz="950" b="1" i="1" spc="0" dirty="0" smtClean="0">
                <a:latin typeface="Arial"/>
                <a:cs typeface="Arial"/>
              </a:rPr>
              <a:t>?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88553" y="7720898"/>
            <a:ext cx="5204801" cy="148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spc="0" dirty="0" smtClean="0">
                <a:latin typeface="Arial"/>
                <a:cs typeface="Arial"/>
              </a:rPr>
              <a:t>16.</a:t>
            </a:r>
            <a:r>
              <a:rPr sz="950" spc="95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39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q</a:t>
            </a:r>
            <a:r>
              <a:rPr sz="950" spc="-9" dirty="0" smtClean="0">
                <a:latin typeface="Arial"/>
                <a:cs typeface="Arial"/>
              </a:rPr>
              <a:t>u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30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v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ê</a:t>
            </a:r>
            <a:r>
              <a:rPr sz="950" spc="20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d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9" dirty="0" smtClean="0">
                <a:latin typeface="Arial"/>
                <a:cs typeface="Arial"/>
              </a:rPr>
              <a:t>ss</a:t>
            </a:r>
            <a:r>
              <a:rPr sz="950" spc="0" dirty="0" smtClean="0">
                <a:latin typeface="Arial"/>
                <a:cs typeface="Arial"/>
              </a:rPr>
              <a:t>er</a:t>
            </a:r>
            <a:r>
              <a:rPr sz="950" spc="19" dirty="0" smtClean="0">
                <a:latin typeface="Arial"/>
                <a:cs typeface="Arial"/>
              </a:rPr>
              <a:t>t</a:t>
            </a:r>
            <a:r>
              <a:rPr sz="950" spc="-9" dirty="0" smtClean="0">
                <a:latin typeface="Arial"/>
                <a:cs typeface="Arial"/>
              </a:rPr>
              <a:t>a</a:t>
            </a:r>
            <a:r>
              <a:rPr sz="950" spc="0" dirty="0" smtClean="0">
                <a:latin typeface="Arial"/>
                <a:cs typeface="Arial"/>
              </a:rPr>
              <a:t>r</a:t>
            </a:r>
            <a:r>
              <a:rPr sz="950" spc="53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5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re</a:t>
            </a:r>
            <a:r>
              <a:rPr sz="950" spc="-4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pe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19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51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d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35" dirty="0" smtClean="0">
                <a:latin typeface="Arial"/>
                <a:cs typeface="Arial"/>
              </a:rPr>
              <a:t> </a:t>
            </a:r>
            <a:r>
              <a:rPr sz="950" b="1" i="1" spc="-9" dirty="0" smtClean="0">
                <a:latin typeface="Arial"/>
                <a:cs typeface="Arial"/>
              </a:rPr>
              <a:t>c</a:t>
            </a:r>
            <a:r>
              <a:rPr sz="950" b="1" i="1" spc="-4" dirty="0" smtClean="0">
                <a:latin typeface="Arial"/>
                <a:cs typeface="Arial"/>
              </a:rPr>
              <a:t>o</a:t>
            </a:r>
            <a:r>
              <a:rPr sz="950" b="1" i="1" spc="14" dirty="0" smtClean="0">
                <a:latin typeface="Arial"/>
                <a:cs typeface="Arial"/>
              </a:rPr>
              <a:t>m</a:t>
            </a:r>
            <a:r>
              <a:rPr sz="950" b="1" i="1" spc="9" dirty="0" smtClean="0">
                <a:latin typeface="Arial"/>
                <a:cs typeface="Arial"/>
              </a:rPr>
              <a:t>u</a:t>
            </a:r>
            <a:r>
              <a:rPr sz="950" b="1" i="1" spc="-14" dirty="0" smtClean="0">
                <a:latin typeface="Arial"/>
                <a:cs typeface="Arial"/>
              </a:rPr>
              <a:t>n</a:t>
            </a:r>
            <a:r>
              <a:rPr sz="950" b="1" i="1" spc="19" dirty="0" smtClean="0">
                <a:latin typeface="Arial"/>
                <a:cs typeface="Arial"/>
              </a:rPr>
              <a:t>i</a:t>
            </a:r>
            <a:r>
              <a:rPr sz="950" b="1" i="1" spc="-9" dirty="0" smtClean="0">
                <a:latin typeface="Arial"/>
                <a:cs typeface="Arial"/>
              </a:rPr>
              <a:t>c</a:t>
            </a:r>
            <a:r>
              <a:rPr sz="950" b="1" i="1" spc="0" dirty="0" smtClean="0">
                <a:latin typeface="Arial"/>
                <a:cs typeface="Arial"/>
              </a:rPr>
              <a:t>aç</a:t>
            </a:r>
            <a:r>
              <a:rPr sz="950" b="1" i="1" spc="14" dirty="0" smtClean="0">
                <a:latin typeface="Arial"/>
                <a:cs typeface="Arial"/>
              </a:rPr>
              <a:t>ã</a:t>
            </a:r>
            <a:r>
              <a:rPr sz="950" b="1" i="1" spc="0" dirty="0" smtClean="0">
                <a:latin typeface="Arial"/>
                <a:cs typeface="Arial"/>
              </a:rPr>
              <a:t>o</a:t>
            </a:r>
            <a:r>
              <a:rPr sz="950" b="1" i="1" spc="96" dirty="0" smtClean="0">
                <a:latin typeface="Arial"/>
                <a:cs typeface="Arial"/>
              </a:rPr>
              <a:t> </a:t>
            </a:r>
            <a:r>
              <a:rPr sz="950" b="1" i="1" spc="0" dirty="0" smtClean="0">
                <a:latin typeface="Arial"/>
                <a:cs typeface="Arial"/>
              </a:rPr>
              <a:t>se</a:t>
            </a:r>
            <a:r>
              <a:rPr sz="950" b="1" i="1" spc="9" dirty="0" smtClean="0">
                <a:latin typeface="Arial"/>
                <a:cs typeface="Arial"/>
              </a:rPr>
              <a:t>g</a:t>
            </a:r>
            <a:r>
              <a:rPr sz="950" b="1" i="1" spc="-4" dirty="0" smtClean="0">
                <a:latin typeface="Arial"/>
                <a:cs typeface="Arial"/>
              </a:rPr>
              <a:t>u</a:t>
            </a:r>
            <a:r>
              <a:rPr sz="950" b="1" i="1" spc="4" dirty="0" smtClean="0">
                <a:latin typeface="Arial"/>
                <a:cs typeface="Arial"/>
              </a:rPr>
              <a:t>r</a:t>
            </a:r>
            <a:r>
              <a:rPr sz="950" b="1" i="1" spc="0" dirty="0" smtClean="0">
                <a:latin typeface="Arial"/>
                <a:cs typeface="Arial"/>
              </a:rPr>
              <a:t>a</a:t>
            </a:r>
            <a:r>
              <a:rPr sz="950" b="1" i="1" spc="57" dirty="0" smtClean="0">
                <a:latin typeface="Arial"/>
                <a:cs typeface="Arial"/>
              </a:rPr>
              <a:t> </a:t>
            </a:r>
            <a:r>
              <a:rPr sz="950" b="1" i="1" spc="-4" dirty="0" smtClean="0">
                <a:latin typeface="Arial"/>
                <a:cs typeface="Arial"/>
              </a:rPr>
              <a:t>d</a:t>
            </a:r>
            <a:r>
              <a:rPr sz="950" b="1" i="1" spc="0" dirty="0" smtClean="0">
                <a:latin typeface="Arial"/>
                <a:cs typeface="Arial"/>
              </a:rPr>
              <a:t>e</a:t>
            </a:r>
            <a:r>
              <a:rPr sz="950" b="1" i="1" spc="-4" dirty="0" smtClean="0">
                <a:latin typeface="Arial"/>
                <a:cs typeface="Arial"/>
              </a:rPr>
              <a:t>n</a:t>
            </a:r>
            <a:r>
              <a:rPr sz="950" b="1" i="1" spc="0" dirty="0" smtClean="0">
                <a:latin typeface="Arial"/>
                <a:cs typeface="Arial"/>
              </a:rPr>
              <a:t>t</a:t>
            </a:r>
            <a:r>
              <a:rPr sz="950" b="1" i="1" spc="4" dirty="0" smtClean="0">
                <a:latin typeface="Arial"/>
                <a:cs typeface="Arial"/>
              </a:rPr>
              <a:t>r</a:t>
            </a:r>
            <a:r>
              <a:rPr sz="950" b="1" i="1" spc="0" dirty="0" smtClean="0">
                <a:latin typeface="Arial"/>
                <a:cs typeface="Arial"/>
              </a:rPr>
              <a:t>e</a:t>
            </a:r>
            <a:r>
              <a:rPr sz="950" b="1" i="1" spc="55" dirty="0" smtClean="0">
                <a:latin typeface="Arial"/>
                <a:cs typeface="Arial"/>
              </a:rPr>
              <a:t> </a:t>
            </a:r>
            <a:r>
              <a:rPr sz="950" b="1" i="1" spc="-4" dirty="0" smtClean="0">
                <a:latin typeface="Arial"/>
                <a:cs typeface="Arial"/>
              </a:rPr>
              <a:t>g</a:t>
            </a:r>
            <a:r>
              <a:rPr sz="950" b="1" i="1" spc="4" dirty="0" smtClean="0">
                <a:latin typeface="Arial"/>
                <a:cs typeface="Arial"/>
              </a:rPr>
              <a:t>r</a:t>
            </a:r>
            <a:r>
              <a:rPr sz="950" b="1" i="1" spc="9" dirty="0" smtClean="0">
                <a:latin typeface="Arial"/>
                <a:cs typeface="Arial"/>
              </a:rPr>
              <a:t>up</a:t>
            </a:r>
            <a:r>
              <a:rPr sz="950" b="1" i="1" spc="-14" dirty="0" smtClean="0">
                <a:latin typeface="Arial"/>
                <a:cs typeface="Arial"/>
              </a:rPr>
              <a:t>o</a:t>
            </a:r>
            <a:r>
              <a:rPr sz="950" b="1" i="1" spc="14" dirty="0" smtClean="0">
                <a:latin typeface="Arial"/>
                <a:cs typeface="Arial"/>
              </a:rPr>
              <a:t>s</a:t>
            </a:r>
            <a:r>
              <a:rPr sz="950" b="1" i="1" spc="0" dirty="0" smtClean="0">
                <a:latin typeface="Arial"/>
                <a:cs typeface="Arial"/>
              </a:rPr>
              <a:t>?</a:t>
            </a:r>
            <a:r>
              <a:rPr sz="950" b="1" i="1" spc="76" dirty="0" smtClean="0">
                <a:latin typeface="Arial"/>
                <a:cs typeface="Arial"/>
              </a:rPr>
              <a:t> </a:t>
            </a:r>
            <a:r>
              <a:rPr sz="950" spc="-4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i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34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x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-4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plo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88541" y="8004362"/>
            <a:ext cx="4922862" cy="148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spc="0" dirty="0" smtClean="0">
                <a:latin typeface="Arial"/>
                <a:cs typeface="Arial"/>
              </a:rPr>
              <a:t>17.</a:t>
            </a:r>
            <a:r>
              <a:rPr sz="950" spc="95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39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q</a:t>
            </a:r>
            <a:r>
              <a:rPr sz="950" spc="-9" dirty="0" smtClean="0">
                <a:latin typeface="Arial"/>
                <a:cs typeface="Arial"/>
              </a:rPr>
              <a:t>u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30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é</a:t>
            </a:r>
            <a:r>
              <a:rPr sz="950" spc="30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5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p</a:t>
            </a:r>
            <a:r>
              <a:rPr sz="950" spc="-9" dirty="0" smtClean="0">
                <a:latin typeface="Arial"/>
                <a:cs typeface="Arial"/>
              </a:rPr>
              <a:t>a</a:t>
            </a:r>
            <a:r>
              <a:rPr sz="950" spc="14" dirty="0" smtClean="0">
                <a:latin typeface="Arial"/>
                <a:cs typeface="Arial"/>
              </a:rPr>
              <a:t>r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33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q</a:t>
            </a:r>
            <a:r>
              <a:rPr sz="950" spc="0" dirty="0" smtClean="0">
                <a:latin typeface="Arial"/>
                <a:cs typeface="Arial"/>
              </a:rPr>
              <a:t>ue</a:t>
            </a:r>
            <a:r>
              <a:rPr sz="950" spc="30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er</a:t>
            </a:r>
            <a:r>
              <a:rPr sz="950" spc="9" dirty="0" smtClean="0">
                <a:latin typeface="Arial"/>
                <a:cs typeface="Arial"/>
              </a:rPr>
              <a:t>v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23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20" dirty="0" smtClean="0">
                <a:latin typeface="Arial"/>
                <a:cs typeface="Arial"/>
              </a:rPr>
              <a:t> </a:t>
            </a:r>
            <a:r>
              <a:rPr sz="950" b="1" i="1" spc="0" dirty="0" smtClean="0">
                <a:latin typeface="Arial"/>
                <a:cs typeface="Arial"/>
              </a:rPr>
              <a:t>c</a:t>
            </a:r>
            <a:r>
              <a:rPr sz="950" b="1" i="1" spc="-4" dirty="0" smtClean="0">
                <a:latin typeface="Arial"/>
                <a:cs typeface="Arial"/>
              </a:rPr>
              <a:t>on</a:t>
            </a:r>
            <a:r>
              <a:rPr sz="950" b="1" i="1" spc="0" dirty="0" smtClean="0">
                <a:latin typeface="Arial"/>
                <a:cs typeface="Arial"/>
              </a:rPr>
              <a:t>t</a:t>
            </a:r>
            <a:r>
              <a:rPr sz="950" b="1" i="1" spc="4" dirty="0" smtClean="0">
                <a:latin typeface="Arial"/>
                <a:cs typeface="Arial"/>
              </a:rPr>
              <a:t>r</a:t>
            </a:r>
            <a:r>
              <a:rPr sz="950" b="1" i="1" spc="-4" dirty="0" smtClean="0">
                <a:latin typeface="Arial"/>
                <a:cs typeface="Arial"/>
              </a:rPr>
              <a:t>o</a:t>
            </a:r>
            <a:r>
              <a:rPr sz="950" b="1" i="1" spc="4" dirty="0" smtClean="0">
                <a:latin typeface="Arial"/>
                <a:cs typeface="Arial"/>
              </a:rPr>
              <a:t>l</a:t>
            </a:r>
            <a:r>
              <a:rPr sz="950" b="1" i="1" spc="0" dirty="0" smtClean="0">
                <a:latin typeface="Arial"/>
                <a:cs typeface="Arial"/>
              </a:rPr>
              <a:t>e</a:t>
            </a:r>
            <a:r>
              <a:rPr sz="950" b="1" i="1" spc="72" dirty="0" smtClean="0">
                <a:latin typeface="Arial"/>
                <a:cs typeface="Arial"/>
              </a:rPr>
              <a:t> </a:t>
            </a:r>
            <a:r>
              <a:rPr sz="950" b="1" i="1" spc="-4" dirty="0" smtClean="0">
                <a:latin typeface="Arial"/>
                <a:cs typeface="Arial"/>
              </a:rPr>
              <a:t>d</a:t>
            </a:r>
            <a:r>
              <a:rPr sz="950" b="1" i="1" spc="0" dirty="0" smtClean="0">
                <a:latin typeface="Arial"/>
                <a:cs typeface="Arial"/>
              </a:rPr>
              <a:t>e</a:t>
            </a:r>
            <a:r>
              <a:rPr sz="950" b="1" i="1" spc="31" dirty="0" smtClean="0">
                <a:latin typeface="Arial"/>
                <a:cs typeface="Arial"/>
              </a:rPr>
              <a:t> </a:t>
            </a:r>
            <a:r>
              <a:rPr sz="950" b="1" i="1" spc="0" dirty="0" smtClean="0">
                <a:latin typeface="Arial"/>
                <a:cs typeface="Arial"/>
              </a:rPr>
              <a:t>aces</a:t>
            </a:r>
            <a:r>
              <a:rPr sz="950" b="1" i="1" spc="14" dirty="0" smtClean="0">
                <a:latin typeface="Arial"/>
                <a:cs typeface="Arial"/>
              </a:rPr>
              <a:t>s</a:t>
            </a:r>
            <a:r>
              <a:rPr sz="950" b="1" i="1" spc="0" dirty="0" smtClean="0">
                <a:latin typeface="Arial"/>
                <a:cs typeface="Arial"/>
              </a:rPr>
              <a:t>o</a:t>
            </a:r>
            <a:r>
              <a:rPr sz="950" b="1" i="1" spc="47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e</a:t>
            </a:r>
            <a:r>
              <a:rPr sz="950" spc="0" dirty="0" smtClean="0">
                <a:latin typeface="Arial"/>
                <a:cs typeface="Arial"/>
              </a:rPr>
              <a:t>m</a:t>
            </a:r>
            <a:r>
              <a:rPr sz="950" spc="33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19" dirty="0" smtClean="0">
                <a:latin typeface="Arial"/>
                <a:cs typeface="Arial"/>
              </a:rPr>
              <a:t>t</a:t>
            </a:r>
            <a:r>
              <a:rPr sz="950" spc="-9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m</a:t>
            </a:r>
            <a:r>
              <a:rPr sz="950" spc="-9" dirty="0" smtClean="0">
                <a:latin typeface="Arial"/>
                <a:cs typeface="Arial"/>
              </a:rPr>
              <a:t>a</a:t>
            </a:r>
            <a:r>
              <a:rPr sz="950" spc="0" dirty="0" smtClean="0">
                <a:latin typeface="Arial"/>
                <a:cs typeface="Arial"/>
              </a:rPr>
              <a:t>s</a:t>
            </a:r>
            <a:r>
              <a:rPr sz="950" spc="70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d</a:t>
            </a:r>
            <a:r>
              <a:rPr sz="950" spc="0" dirty="0" smtClean="0">
                <a:latin typeface="Arial"/>
                <a:cs typeface="Arial"/>
              </a:rPr>
              <a:t>i</a:t>
            </a:r>
            <a:r>
              <a:rPr sz="950" spc="-4" dirty="0" smtClean="0">
                <a:latin typeface="Arial"/>
                <a:cs typeface="Arial"/>
              </a:rPr>
              <a:t>s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rib</a:t>
            </a:r>
            <a:r>
              <a:rPr sz="950" spc="-9" dirty="0" smtClean="0">
                <a:latin typeface="Arial"/>
                <a:cs typeface="Arial"/>
              </a:rPr>
              <a:t>u</a:t>
            </a:r>
            <a:r>
              <a:rPr sz="950" spc="19" dirty="0" smtClean="0">
                <a:latin typeface="Arial"/>
                <a:cs typeface="Arial"/>
              </a:rPr>
              <a:t>í</a:t>
            </a:r>
            <a:r>
              <a:rPr sz="950" spc="0" dirty="0" smtClean="0">
                <a:latin typeface="Arial"/>
                <a:cs typeface="Arial"/>
              </a:rPr>
              <a:t>d</a:t>
            </a:r>
            <a:r>
              <a:rPr sz="950" spc="-9" dirty="0" smtClean="0">
                <a:latin typeface="Arial"/>
                <a:cs typeface="Arial"/>
              </a:rPr>
              <a:t>o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?</a:t>
            </a:r>
            <a:r>
              <a:rPr sz="950" spc="74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x</a:t>
            </a:r>
            <a:r>
              <a:rPr sz="950" spc="0" dirty="0" smtClean="0">
                <a:latin typeface="Arial"/>
                <a:cs typeface="Arial"/>
              </a:rPr>
              <a:t>p</a:t>
            </a:r>
            <a:r>
              <a:rPr sz="950" spc="-9" dirty="0" smtClean="0">
                <a:latin typeface="Arial"/>
                <a:cs typeface="Arial"/>
              </a:rPr>
              <a:t>l</a:t>
            </a:r>
            <a:r>
              <a:rPr sz="950" spc="0" dirty="0" smtClean="0">
                <a:latin typeface="Arial"/>
                <a:cs typeface="Arial"/>
              </a:rPr>
              <a:t>ique.</a:t>
            </a:r>
            <a:endParaRPr sz="9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88528" y="8289349"/>
            <a:ext cx="4841247" cy="148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spc="0" dirty="0" smtClean="0">
                <a:latin typeface="Arial"/>
                <a:cs typeface="Arial"/>
              </a:rPr>
              <a:t>18.</a:t>
            </a:r>
            <a:r>
              <a:rPr sz="950" spc="95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39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q</a:t>
            </a:r>
            <a:r>
              <a:rPr sz="950" spc="-9" dirty="0" smtClean="0">
                <a:latin typeface="Arial"/>
                <a:cs typeface="Arial"/>
              </a:rPr>
              <a:t>u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30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ig</a:t>
            </a:r>
            <a:r>
              <a:rPr sz="950" spc="-9" dirty="0" smtClean="0">
                <a:latin typeface="Arial"/>
                <a:cs typeface="Arial"/>
              </a:rPr>
              <a:t>n</a:t>
            </a:r>
            <a:r>
              <a:rPr sz="950" spc="0" dirty="0" smtClean="0">
                <a:latin typeface="Arial"/>
                <a:cs typeface="Arial"/>
              </a:rPr>
              <a:t>i</a:t>
            </a:r>
            <a:r>
              <a:rPr sz="950" spc="4" dirty="0" smtClean="0">
                <a:latin typeface="Arial"/>
                <a:cs typeface="Arial"/>
              </a:rPr>
              <a:t>f</a:t>
            </a:r>
            <a:r>
              <a:rPr sz="950" spc="0" dirty="0" smtClean="0">
                <a:latin typeface="Arial"/>
                <a:cs typeface="Arial"/>
              </a:rPr>
              <a:t>i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51" dirty="0" smtClean="0">
                <a:latin typeface="Arial"/>
                <a:cs typeface="Arial"/>
              </a:rPr>
              <a:t> </a:t>
            </a:r>
            <a:r>
              <a:rPr sz="950" b="1" i="1" spc="4" dirty="0" smtClean="0">
                <a:latin typeface="Arial"/>
                <a:cs typeface="Arial"/>
              </a:rPr>
              <a:t>m</a:t>
            </a:r>
            <a:r>
              <a:rPr sz="950" b="1" i="1" spc="-4" dirty="0" smtClean="0">
                <a:latin typeface="Arial"/>
                <a:cs typeface="Arial"/>
              </a:rPr>
              <a:t>o</a:t>
            </a:r>
            <a:r>
              <a:rPr sz="950" b="1" i="1" spc="-14" dirty="0" smtClean="0">
                <a:latin typeface="Arial"/>
                <a:cs typeface="Arial"/>
              </a:rPr>
              <a:t>n</a:t>
            </a:r>
            <a:r>
              <a:rPr sz="950" b="1" i="1" spc="19" dirty="0" smtClean="0">
                <a:latin typeface="Arial"/>
                <a:cs typeface="Arial"/>
              </a:rPr>
              <a:t>i</a:t>
            </a:r>
            <a:r>
              <a:rPr sz="950" b="1" i="1" spc="0" dirty="0" smtClean="0">
                <a:latin typeface="Arial"/>
                <a:cs typeface="Arial"/>
              </a:rPr>
              <a:t>t</a:t>
            </a:r>
            <a:r>
              <a:rPr sz="950" b="1" i="1" spc="-14" dirty="0" smtClean="0">
                <a:latin typeface="Arial"/>
                <a:cs typeface="Arial"/>
              </a:rPr>
              <a:t>o</a:t>
            </a:r>
            <a:r>
              <a:rPr sz="950" b="1" i="1" spc="0" dirty="0" smtClean="0">
                <a:latin typeface="Arial"/>
                <a:cs typeface="Arial"/>
              </a:rPr>
              <a:t>r</a:t>
            </a:r>
            <a:r>
              <a:rPr sz="950" b="1" i="1" spc="85" dirty="0" smtClean="0">
                <a:latin typeface="Arial"/>
                <a:cs typeface="Arial"/>
              </a:rPr>
              <a:t> </a:t>
            </a:r>
            <a:r>
              <a:rPr sz="950" b="1" i="1" spc="-4" dirty="0" smtClean="0">
                <a:latin typeface="Arial"/>
                <a:cs typeface="Arial"/>
              </a:rPr>
              <a:t>d</a:t>
            </a:r>
            <a:r>
              <a:rPr sz="950" b="1" i="1" spc="0" dirty="0" smtClean="0">
                <a:latin typeface="Arial"/>
                <a:cs typeface="Arial"/>
              </a:rPr>
              <a:t>e</a:t>
            </a:r>
            <a:r>
              <a:rPr sz="950" b="1" i="1" spc="41" dirty="0" smtClean="0">
                <a:latin typeface="Arial"/>
                <a:cs typeface="Arial"/>
              </a:rPr>
              <a:t> </a:t>
            </a:r>
            <a:r>
              <a:rPr sz="950" b="1" i="1" spc="4" dirty="0" smtClean="0">
                <a:latin typeface="Arial"/>
                <a:cs typeface="Arial"/>
              </a:rPr>
              <a:t>r</a:t>
            </a:r>
            <a:r>
              <a:rPr sz="950" b="1" i="1" spc="0" dirty="0" smtClean="0">
                <a:latin typeface="Arial"/>
                <a:cs typeface="Arial"/>
              </a:rPr>
              <a:t>ef</a:t>
            </a:r>
            <a:r>
              <a:rPr sz="950" b="1" i="1" spc="-9" dirty="0" smtClean="0">
                <a:latin typeface="Arial"/>
                <a:cs typeface="Arial"/>
              </a:rPr>
              <a:t>e</a:t>
            </a:r>
            <a:r>
              <a:rPr sz="950" b="1" i="1" spc="4" dirty="0" smtClean="0">
                <a:latin typeface="Arial"/>
                <a:cs typeface="Arial"/>
              </a:rPr>
              <a:t>r</a:t>
            </a:r>
            <a:r>
              <a:rPr sz="950" b="1" i="1" spc="0" dirty="0" smtClean="0">
                <a:latin typeface="Arial"/>
                <a:cs typeface="Arial"/>
              </a:rPr>
              <a:t>ê</a:t>
            </a:r>
            <a:r>
              <a:rPr sz="950" b="1" i="1" spc="-14" dirty="0" smtClean="0">
                <a:latin typeface="Arial"/>
                <a:cs typeface="Arial"/>
              </a:rPr>
              <a:t>n</a:t>
            </a:r>
            <a:r>
              <a:rPr sz="950" b="1" i="1" spc="0" dirty="0" smtClean="0">
                <a:latin typeface="Arial"/>
                <a:cs typeface="Arial"/>
              </a:rPr>
              <a:t>c</a:t>
            </a:r>
            <a:r>
              <a:rPr sz="950" b="1" i="1" spc="4" dirty="0" smtClean="0">
                <a:latin typeface="Arial"/>
                <a:cs typeface="Arial"/>
              </a:rPr>
              <a:t>i</a:t>
            </a:r>
            <a:r>
              <a:rPr sz="950" b="1" i="1" spc="0" dirty="0" smtClean="0">
                <a:latin typeface="Arial"/>
                <a:cs typeface="Arial"/>
              </a:rPr>
              <a:t>a?</a:t>
            </a:r>
            <a:r>
              <a:rPr sz="950" b="1" i="1" spc="75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Qu</a:t>
            </a:r>
            <a:r>
              <a:rPr sz="950" spc="14" dirty="0" smtClean="0">
                <a:latin typeface="Arial"/>
                <a:cs typeface="Arial"/>
              </a:rPr>
              <a:t>a</a:t>
            </a:r>
            <a:r>
              <a:rPr sz="950" spc="0" dirty="0" smtClean="0">
                <a:latin typeface="Arial"/>
                <a:cs typeface="Arial"/>
              </a:rPr>
              <a:t>l</a:t>
            </a:r>
            <a:r>
              <a:rPr sz="950" spc="42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-9" dirty="0" smtClean="0">
                <a:latin typeface="Arial"/>
                <a:cs typeface="Arial"/>
              </a:rPr>
              <a:t>u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40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p</a:t>
            </a:r>
            <a:r>
              <a:rPr sz="950" spc="14" dirty="0" smtClean="0">
                <a:latin typeface="Arial"/>
                <a:cs typeface="Arial"/>
              </a:rPr>
              <a:t>r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n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pal</a:t>
            </a:r>
            <a:r>
              <a:rPr sz="950" spc="50" dirty="0" smtClean="0">
                <a:latin typeface="Arial"/>
                <a:cs typeface="Arial"/>
              </a:rPr>
              <a:t> </a:t>
            </a:r>
            <a:r>
              <a:rPr sz="950" spc="4" dirty="0" smtClean="0">
                <a:latin typeface="Arial"/>
                <a:cs typeface="Arial"/>
              </a:rPr>
              <a:t>f</a:t>
            </a:r>
            <a:r>
              <a:rPr sz="950" spc="0" dirty="0" smtClean="0">
                <a:latin typeface="Arial"/>
                <a:cs typeface="Arial"/>
              </a:rPr>
              <a:t>un</a:t>
            </a:r>
            <a:r>
              <a:rPr sz="950" spc="9" dirty="0" smtClean="0">
                <a:latin typeface="Arial"/>
                <a:cs typeface="Arial"/>
              </a:rPr>
              <a:t>ç</a:t>
            </a:r>
            <a:r>
              <a:rPr sz="950" spc="-9" dirty="0" smtClean="0">
                <a:latin typeface="Arial"/>
                <a:cs typeface="Arial"/>
              </a:rPr>
              <a:t>ã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45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30" dirty="0" smtClean="0">
                <a:latin typeface="Arial"/>
                <a:cs typeface="Arial"/>
              </a:rPr>
              <a:t> </a:t>
            </a:r>
            <a:r>
              <a:rPr sz="950" spc="-4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-4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48" dirty="0" smtClean="0">
                <a:latin typeface="Arial"/>
                <a:cs typeface="Arial"/>
              </a:rPr>
              <a:t> </a:t>
            </a:r>
            <a:r>
              <a:rPr sz="950" spc="4" dirty="0" smtClean="0">
                <a:latin typeface="Arial"/>
                <a:cs typeface="Arial"/>
              </a:rPr>
              <a:t>f</a:t>
            </a:r>
            <a:r>
              <a:rPr sz="950" spc="0" dirty="0" smtClean="0">
                <a:latin typeface="Arial"/>
                <a:cs typeface="Arial"/>
              </a:rPr>
              <a:t>az</a:t>
            </a:r>
            <a:r>
              <a:rPr sz="950" spc="25" dirty="0" smtClean="0">
                <a:latin typeface="Arial"/>
                <a:cs typeface="Arial"/>
              </a:rPr>
              <a:t> </a:t>
            </a:r>
            <a:r>
              <a:rPr sz="950" spc="-10" dirty="0" smtClean="0">
                <a:latin typeface="Arial"/>
                <a:cs typeface="Arial"/>
              </a:rPr>
              <a:t>i</a:t>
            </a:r>
            <a:r>
              <a:rPr sz="950" spc="10" dirty="0" smtClean="0">
                <a:latin typeface="Arial"/>
                <a:cs typeface="Arial"/>
              </a:rPr>
              <a:t>s</a:t>
            </a:r>
            <a:r>
              <a:rPr sz="950" spc="-4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o?</a:t>
            </a:r>
            <a:endParaRPr sz="9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88530" y="8574337"/>
            <a:ext cx="5191770" cy="148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spc="0" dirty="0" smtClean="0">
                <a:latin typeface="Arial"/>
                <a:cs typeface="Arial"/>
              </a:rPr>
              <a:t>19.</a:t>
            </a:r>
            <a:r>
              <a:rPr sz="950" spc="95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-9" dirty="0" smtClean="0">
                <a:latin typeface="Arial"/>
                <a:cs typeface="Arial"/>
              </a:rPr>
              <a:t>o</a:t>
            </a:r>
            <a:r>
              <a:rPr sz="950" spc="-4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50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p</a:t>
            </a:r>
            <a:r>
              <a:rPr sz="950" spc="14" dirty="0" smtClean="0">
                <a:latin typeface="Arial"/>
                <a:cs typeface="Arial"/>
              </a:rPr>
              <a:t>o</a:t>
            </a:r>
            <a:r>
              <a:rPr sz="950" spc="0" dirty="0" smtClean="0">
                <a:latin typeface="Arial"/>
                <a:cs typeface="Arial"/>
              </a:rPr>
              <a:t>de</a:t>
            </a:r>
            <a:r>
              <a:rPr sz="950" spc="36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er</a:t>
            </a:r>
            <a:r>
              <a:rPr sz="950" spc="28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de</a:t>
            </a:r>
            <a:r>
              <a:rPr sz="950" spc="9" dirty="0" smtClean="0">
                <a:latin typeface="Arial"/>
                <a:cs typeface="Arial"/>
              </a:rPr>
              <a:t>sc</a:t>
            </a:r>
            <a:r>
              <a:rPr sz="950" spc="0" dirty="0" smtClean="0">
                <a:latin typeface="Arial"/>
                <a:cs typeface="Arial"/>
              </a:rPr>
              <a:t>r</a:t>
            </a:r>
            <a:r>
              <a:rPr sz="950" spc="-25" dirty="0" smtClean="0">
                <a:latin typeface="Arial"/>
                <a:cs typeface="Arial"/>
              </a:rPr>
              <a:t>i</a:t>
            </a:r>
            <a:r>
              <a:rPr sz="950" spc="19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50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u</a:t>
            </a:r>
            <a:r>
              <a:rPr sz="950" spc="-4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33" dirty="0" smtClean="0">
                <a:latin typeface="Arial"/>
                <a:cs typeface="Arial"/>
              </a:rPr>
              <a:t> </a:t>
            </a:r>
            <a:r>
              <a:rPr sz="950" b="1" i="1" spc="4" dirty="0" smtClean="0">
                <a:latin typeface="Arial"/>
                <a:cs typeface="Arial"/>
              </a:rPr>
              <a:t>m</a:t>
            </a:r>
            <a:r>
              <a:rPr sz="950" b="1" i="1" spc="0" dirty="0" smtClean="0">
                <a:latin typeface="Arial"/>
                <a:cs typeface="Arial"/>
              </a:rPr>
              <a:t>at</a:t>
            </a:r>
            <a:r>
              <a:rPr sz="950" b="1" i="1" spc="4" dirty="0" smtClean="0">
                <a:latin typeface="Arial"/>
                <a:cs typeface="Arial"/>
              </a:rPr>
              <a:t>ri</a:t>
            </a:r>
            <a:r>
              <a:rPr sz="950" b="1" i="1" spc="0" dirty="0" smtClean="0">
                <a:latin typeface="Arial"/>
                <a:cs typeface="Arial"/>
              </a:rPr>
              <a:t>z</a:t>
            </a:r>
            <a:r>
              <a:rPr sz="950" b="1" i="1" spc="50" dirty="0" smtClean="0">
                <a:latin typeface="Arial"/>
                <a:cs typeface="Arial"/>
              </a:rPr>
              <a:t> </a:t>
            </a:r>
            <a:r>
              <a:rPr sz="950" b="1" i="1" spc="-14" dirty="0" smtClean="0">
                <a:latin typeface="Arial"/>
                <a:cs typeface="Arial"/>
              </a:rPr>
              <a:t>d</a:t>
            </a:r>
            <a:r>
              <a:rPr sz="950" b="1" i="1" spc="0" dirty="0" smtClean="0">
                <a:latin typeface="Arial"/>
                <a:cs typeface="Arial"/>
              </a:rPr>
              <a:t>e</a:t>
            </a:r>
            <a:r>
              <a:rPr sz="950" b="1" i="1" spc="41" dirty="0" smtClean="0">
                <a:latin typeface="Arial"/>
                <a:cs typeface="Arial"/>
              </a:rPr>
              <a:t> </a:t>
            </a:r>
            <a:r>
              <a:rPr sz="950" b="1" i="1" spc="-9" dirty="0" smtClean="0">
                <a:latin typeface="Arial"/>
                <a:cs typeface="Arial"/>
              </a:rPr>
              <a:t>c</a:t>
            </a:r>
            <a:r>
              <a:rPr sz="950" b="1" i="1" spc="-4" dirty="0" smtClean="0">
                <a:latin typeface="Arial"/>
                <a:cs typeface="Arial"/>
              </a:rPr>
              <a:t>on</a:t>
            </a:r>
            <a:r>
              <a:rPr sz="950" b="1" i="1" spc="0" dirty="0" smtClean="0">
                <a:latin typeface="Arial"/>
                <a:cs typeface="Arial"/>
              </a:rPr>
              <a:t>t</a:t>
            </a:r>
            <a:r>
              <a:rPr sz="950" b="1" i="1" spc="4" dirty="0" smtClean="0">
                <a:latin typeface="Arial"/>
                <a:cs typeface="Arial"/>
              </a:rPr>
              <a:t>r</a:t>
            </a:r>
            <a:r>
              <a:rPr sz="950" b="1" i="1" spc="-4" dirty="0" smtClean="0">
                <a:latin typeface="Arial"/>
                <a:cs typeface="Arial"/>
              </a:rPr>
              <a:t>o</a:t>
            </a:r>
            <a:r>
              <a:rPr sz="950" b="1" i="1" spc="4" dirty="0" smtClean="0">
                <a:latin typeface="Arial"/>
                <a:cs typeface="Arial"/>
              </a:rPr>
              <a:t>l</a:t>
            </a:r>
            <a:r>
              <a:rPr sz="950" b="1" i="1" spc="0" dirty="0" smtClean="0">
                <a:latin typeface="Arial"/>
                <a:cs typeface="Arial"/>
              </a:rPr>
              <a:t>e</a:t>
            </a:r>
            <a:r>
              <a:rPr sz="950" b="1" i="1" spc="72" dirty="0" smtClean="0">
                <a:latin typeface="Arial"/>
                <a:cs typeface="Arial"/>
              </a:rPr>
              <a:t> </a:t>
            </a:r>
            <a:r>
              <a:rPr sz="950" b="1" i="1" spc="-4" dirty="0" smtClean="0">
                <a:latin typeface="Arial"/>
                <a:cs typeface="Arial"/>
              </a:rPr>
              <a:t>d</a:t>
            </a:r>
            <a:r>
              <a:rPr sz="950" b="1" i="1" spc="0" dirty="0" smtClean="0">
                <a:latin typeface="Arial"/>
                <a:cs typeface="Arial"/>
              </a:rPr>
              <a:t>e</a:t>
            </a:r>
            <a:r>
              <a:rPr sz="950" b="1" i="1" spc="31" dirty="0" smtClean="0">
                <a:latin typeface="Arial"/>
                <a:cs typeface="Arial"/>
              </a:rPr>
              <a:t> </a:t>
            </a:r>
            <a:r>
              <a:rPr sz="950" b="1" i="1" spc="0" dirty="0" smtClean="0">
                <a:latin typeface="Arial"/>
                <a:cs typeface="Arial"/>
              </a:rPr>
              <a:t>ac</a:t>
            </a:r>
            <a:r>
              <a:rPr sz="950" b="1" i="1" spc="-9" dirty="0" smtClean="0">
                <a:latin typeface="Arial"/>
                <a:cs typeface="Arial"/>
              </a:rPr>
              <a:t>e</a:t>
            </a:r>
            <a:r>
              <a:rPr sz="950" b="1" i="1" spc="14" dirty="0" smtClean="0">
                <a:latin typeface="Arial"/>
                <a:cs typeface="Arial"/>
              </a:rPr>
              <a:t>ss</a:t>
            </a:r>
            <a:r>
              <a:rPr sz="950" b="1" i="1" spc="-4" dirty="0" smtClean="0">
                <a:latin typeface="Arial"/>
                <a:cs typeface="Arial"/>
              </a:rPr>
              <a:t>o</a:t>
            </a:r>
            <a:r>
              <a:rPr sz="950" spc="0" dirty="0" smtClean="0">
                <a:latin typeface="Arial"/>
                <a:cs typeface="Arial"/>
              </a:rPr>
              <a:t>?</a:t>
            </a:r>
            <a:r>
              <a:rPr sz="950" spc="58" dirty="0" smtClean="0">
                <a:latin typeface="Arial"/>
                <a:cs typeface="Arial"/>
              </a:rPr>
              <a:t> </a:t>
            </a:r>
            <a:r>
              <a:rPr sz="950" spc="-4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-4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40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ela</a:t>
            </a:r>
            <a:r>
              <a:rPr sz="950" spc="37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19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á</a:t>
            </a:r>
            <a:r>
              <a:rPr sz="950" spc="35" dirty="0" smtClean="0">
                <a:latin typeface="Arial"/>
                <a:cs typeface="Arial"/>
              </a:rPr>
              <a:t> </a:t>
            </a:r>
            <a:r>
              <a:rPr sz="950" spc="-10" dirty="0" smtClean="0">
                <a:latin typeface="Arial"/>
                <a:cs typeface="Arial"/>
              </a:rPr>
              <a:t>o</a:t>
            </a:r>
            <a:r>
              <a:rPr sz="950" spc="0" dirty="0" smtClean="0">
                <a:latin typeface="Arial"/>
                <a:cs typeface="Arial"/>
              </a:rPr>
              <a:t>rg</a:t>
            </a:r>
            <a:r>
              <a:rPr sz="950" spc="-10" dirty="0" smtClean="0">
                <a:latin typeface="Arial"/>
                <a:cs typeface="Arial"/>
              </a:rPr>
              <a:t>a</a:t>
            </a:r>
            <a:r>
              <a:rPr sz="950" spc="15" dirty="0" smtClean="0">
                <a:latin typeface="Arial"/>
                <a:cs typeface="Arial"/>
              </a:rPr>
              <a:t>n</a:t>
            </a:r>
            <a:r>
              <a:rPr sz="950" spc="0" dirty="0" smtClean="0">
                <a:latin typeface="Arial"/>
                <a:cs typeface="Arial"/>
              </a:rPr>
              <a:t>i</a:t>
            </a:r>
            <a:r>
              <a:rPr sz="950" spc="-4" dirty="0" smtClean="0">
                <a:latin typeface="Arial"/>
                <a:cs typeface="Arial"/>
              </a:rPr>
              <a:t>z</a:t>
            </a:r>
            <a:r>
              <a:rPr sz="950" spc="0" dirty="0" smtClean="0">
                <a:latin typeface="Arial"/>
                <a:cs typeface="Arial"/>
              </a:rPr>
              <a:t>ad</a:t>
            </a:r>
            <a:r>
              <a:rPr sz="950" spc="15" dirty="0" smtClean="0">
                <a:latin typeface="Arial"/>
                <a:cs typeface="Arial"/>
              </a:rPr>
              <a:t>a</a:t>
            </a:r>
            <a:r>
              <a:rPr sz="950" spc="0" dirty="0" smtClean="0">
                <a:latin typeface="Arial"/>
                <a:cs typeface="Arial"/>
              </a:rPr>
              <a:t>?</a:t>
            </a:r>
            <a:endParaRPr sz="9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78074" y="8857801"/>
            <a:ext cx="5038576" cy="148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-4" dirty="0" smtClean="0">
                <a:latin typeface="Arial"/>
                <a:cs typeface="Arial"/>
              </a:rPr>
              <a:t>x</a:t>
            </a:r>
            <a:r>
              <a:rPr sz="950" spc="0" dirty="0" smtClean="0">
                <a:latin typeface="Arial"/>
                <a:cs typeface="Arial"/>
              </a:rPr>
              <a:t>p</a:t>
            </a:r>
            <a:r>
              <a:rPr sz="950" spc="14" dirty="0" smtClean="0">
                <a:latin typeface="Arial"/>
                <a:cs typeface="Arial"/>
              </a:rPr>
              <a:t>l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q</a:t>
            </a:r>
            <a:r>
              <a:rPr sz="950" spc="14" dirty="0" smtClean="0">
                <a:latin typeface="Arial"/>
                <a:cs typeface="Arial"/>
              </a:rPr>
              <a:t>u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57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20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que</a:t>
            </a:r>
            <a:r>
              <a:rPr sz="950" spc="30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-9" dirty="0" smtClean="0">
                <a:latin typeface="Arial"/>
                <a:cs typeface="Arial"/>
              </a:rPr>
              <a:t>ã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30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30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p</a:t>
            </a:r>
            <a:r>
              <a:rPr sz="950" spc="0" dirty="0" smtClean="0">
                <a:latin typeface="Arial"/>
                <a:cs typeface="Arial"/>
              </a:rPr>
              <a:t>ara</a:t>
            </a:r>
            <a:r>
              <a:rPr sz="950" spc="33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q</a:t>
            </a:r>
            <a:r>
              <a:rPr sz="950" spc="0" dirty="0" smtClean="0">
                <a:latin typeface="Arial"/>
                <a:cs typeface="Arial"/>
              </a:rPr>
              <a:t>ue</a:t>
            </a:r>
            <a:r>
              <a:rPr sz="950" spc="30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er</a:t>
            </a:r>
            <a:r>
              <a:rPr sz="950" spc="9" dirty="0" smtClean="0">
                <a:latin typeface="Arial"/>
                <a:cs typeface="Arial"/>
              </a:rPr>
              <a:t>v</a:t>
            </a:r>
            <a:r>
              <a:rPr sz="950" spc="0" dirty="0" smtClean="0">
                <a:latin typeface="Arial"/>
                <a:cs typeface="Arial"/>
              </a:rPr>
              <a:t>em</a:t>
            </a:r>
            <a:r>
              <a:rPr sz="950" spc="41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os</a:t>
            </a:r>
            <a:r>
              <a:rPr sz="950" spc="29" dirty="0" smtClean="0">
                <a:latin typeface="Arial"/>
                <a:cs typeface="Arial"/>
              </a:rPr>
              <a:t> </a:t>
            </a:r>
            <a:r>
              <a:rPr sz="950" b="1" i="1" spc="-4" dirty="0" smtClean="0">
                <a:latin typeface="Arial"/>
                <a:cs typeface="Arial"/>
              </a:rPr>
              <a:t>do</a:t>
            </a:r>
            <a:r>
              <a:rPr sz="950" b="1" i="1" spc="4" dirty="0" smtClean="0">
                <a:latin typeface="Arial"/>
                <a:cs typeface="Arial"/>
              </a:rPr>
              <a:t>mí</a:t>
            </a:r>
            <a:r>
              <a:rPr sz="950" b="1" i="1" spc="-4" dirty="0" smtClean="0">
                <a:latin typeface="Arial"/>
                <a:cs typeface="Arial"/>
              </a:rPr>
              <a:t>n</a:t>
            </a:r>
            <a:r>
              <a:rPr sz="950" b="1" i="1" spc="4" dirty="0" smtClean="0">
                <a:latin typeface="Arial"/>
                <a:cs typeface="Arial"/>
              </a:rPr>
              <a:t>i</a:t>
            </a:r>
            <a:r>
              <a:rPr sz="950" b="1" i="1" spc="-4" dirty="0" smtClean="0">
                <a:latin typeface="Arial"/>
                <a:cs typeface="Arial"/>
              </a:rPr>
              <a:t>o</a:t>
            </a:r>
            <a:r>
              <a:rPr sz="950" b="1" i="1" spc="0" dirty="0" smtClean="0">
                <a:latin typeface="Arial"/>
                <a:cs typeface="Arial"/>
              </a:rPr>
              <a:t>s</a:t>
            </a:r>
            <a:r>
              <a:rPr sz="950" b="1" i="1" spc="85" dirty="0" smtClean="0">
                <a:latin typeface="Arial"/>
                <a:cs typeface="Arial"/>
              </a:rPr>
              <a:t> </a:t>
            </a:r>
            <a:r>
              <a:rPr sz="950" b="1" i="1" spc="9" dirty="0" smtClean="0">
                <a:latin typeface="Arial"/>
                <a:cs typeface="Arial"/>
              </a:rPr>
              <a:t>d</a:t>
            </a:r>
            <a:r>
              <a:rPr sz="950" b="1" i="1" spc="0" dirty="0" smtClean="0">
                <a:latin typeface="Arial"/>
                <a:cs typeface="Arial"/>
              </a:rPr>
              <a:t>e</a:t>
            </a:r>
            <a:r>
              <a:rPr sz="950" b="1" i="1" spc="31" dirty="0" smtClean="0">
                <a:latin typeface="Arial"/>
                <a:cs typeface="Arial"/>
              </a:rPr>
              <a:t> </a:t>
            </a:r>
            <a:r>
              <a:rPr sz="950" b="1" i="1" spc="-14" dirty="0" smtClean="0">
                <a:latin typeface="Arial"/>
                <a:cs typeface="Arial"/>
              </a:rPr>
              <a:t>p</a:t>
            </a:r>
            <a:r>
              <a:rPr sz="950" b="1" i="1" spc="4" dirty="0" smtClean="0">
                <a:latin typeface="Arial"/>
                <a:cs typeface="Arial"/>
              </a:rPr>
              <a:t>r</a:t>
            </a:r>
            <a:r>
              <a:rPr sz="950" b="1" i="1" spc="-4" dirty="0" smtClean="0">
                <a:latin typeface="Arial"/>
                <a:cs typeface="Arial"/>
              </a:rPr>
              <a:t>o</a:t>
            </a:r>
            <a:r>
              <a:rPr sz="950" b="1" i="1" spc="0" dirty="0" smtClean="0">
                <a:latin typeface="Arial"/>
                <a:cs typeface="Arial"/>
              </a:rPr>
              <a:t>te</a:t>
            </a:r>
            <a:r>
              <a:rPr sz="950" b="1" i="1" spc="14" dirty="0" smtClean="0">
                <a:latin typeface="Arial"/>
                <a:cs typeface="Arial"/>
              </a:rPr>
              <a:t>ç</a:t>
            </a:r>
            <a:r>
              <a:rPr sz="950" b="1" i="1" spc="0" dirty="0" smtClean="0">
                <a:latin typeface="Arial"/>
                <a:cs typeface="Arial"/>
              </a:rPr>
              <a:t>ão</a:t>
            </a:r>
            <a:r>
              <a:rPr sz="950" b="1" i="1" spc="67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e</a:t>
            </a:r>
            <a:r>
              <a:rPr sz="950" spc="0" dirty="0" smtClean="0">
                <a:latin typeface="Arial"/>
                <a:cs typeface="Arial"/>
              </a:rPr>
              <a:t>m</a:t>
            </a:r>
            <a:r>
              <a:rPr sz="950" spc="33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19" dirty="0" smtClean="0">
                <a:latin typeface="Arial"/>
                <a:cs typeface="Arial"/>
              </a:rPr>
              <a:t>t</a:t>
            </a:r>
            <a:r>
              <a:rPr sz="950" spc="-9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m</a:t>
            </a:r>
            <a:r>
              <a:rPr sz="950" spc="-9" dirty="0" smtClean="0">
                <a:latin typeface="Arial"/>
                <a:cs typeface="Arial"/>
              </a:rPr>
              <a:t>a</a:t>
            </a:r>
            <a:r>
              <a:rPr sz="950" spc="0" dirty="0" smtClean="0">
                <a:latin typeface="Arial"/>
                <a:cs typeface="Arial"/>
              </a:rPr>
              <a:t>s</a:t>
            </a:r>
            <a:r>
              <a:rPr sz="950" spc="70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d</a:t>
            </a:r>
            <a:r>
              <a:rPr sz="950" spc="0" dirty="0" smtClean="0">
                <a:latin typeface="Arial"/>
                <a:cs typeface="Arial"/>
              </a:rPr>
              <a:t>i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rib</a:t>
            </a:r>
            <a:r>
              <a:rPr sz="950" spc="-9" dirty="0" smtClean="0">
                <a:latin typeface="Arial"/>
                <a:cs typeface="Arial"/>
              </a:rPr>
              <a:t>u</a:t>
            </a:r>
            <a:r>
              <a:rPr sz="950" spc="19" dirty="0" smtClean="0">
                <a:latin typeface="Arial"/>
                <a:cs typeface="Arial"/>
              </a:rPr>
              <a:t>í</a:t>
            </a:r>
            <a:r>
              <a:rPr sz="950" spc="0" dirty="0" smtClean="0">
                <a:latin typeface="Arial"/>
                <a:cs typeface="Arial"/>
              </a:rPr>
              <a:t>d</a:t>
            </a:r>
            <a:r>
              <a:rPr sz="950" spc="-9" dirty="0" smtClean="0">
                <a:latin typeface="Arial"/>
                <a:cs typeface="Arial"/>
              </a:rPr>
              <a:t>o</a:t>
            </a:r>
            <a:r>
              <a:rPr sz="950" spc="0" dirty="0" smtClean="0">
                <a:latin typeface="Arial"/>
                <a:cs typeface="Arial"/>
              </a:rPr>
              <a:t>s</a:t>
            </a:r>
            <a:endParaRPr sz="9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40098" y="9665518"/>
            <a:ext cx="900181" cy="148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b="1" i="1" spc="-4" dirty="0" smtClean="0">
                <a:solidFill>
                  <a:srgbClr val="1E487C"/>
                </a:solidFill>
                <a:latin typeface="Arial"/>
                <a:cs typeface="Arial"/>
              </a:rPr>
              <a:t>B</a:t>
            </a:r>
            <a:r>
              <a:rPr sz="950" b="1" i="1" spc="9" dirty="0" smtClean="0">
                <a:solidFill>
                  <a:srgbClr val="1E487C"/>
                </a:solidFill>
                <a:latin typeface="Arial"/>
                <a:cs typeface="Arial"/>
              </a:rPr>
              <a:t>o</a:t>
            </a:r>
            <a:r>
              <a:rPr sz="950" b="1" i="1" spc="-14" dirty="0" smtClean="0">
                <a:solidFill>
                  <a:srgbClr val="1E487C"/>
                </a:solidFill>
                <a:latin typeface="Arial"/>
                <a:cs typeface="Arial"/>
              </a:rPr>
              <a:t>n</a:t>
            </a:r>
            <a:r>
              <a:rPr sz="950" b="1" i="1" spc="0" dirty="0" smtClean="0">
                <a:solidFill>
                  <a:srgbClr val="1E487C"/>
                </a:solidFill>
                <a:latin typeface="Arial"/>
                <a:cs typeface="Arial"/>
              </a:rPr>
              <a:t>s</a:t>
            </a:r>
            <a:r>
              <a:rPr sz="950" b="1" i="1" spc="60" dirty="0" smtClean="0">
                <a:solidFill>
                  <a:srgbClr val="1E487C"/>
                </a:solidFill>
                <a:latin typeface="Arial"/>
                <a:cs typeface="Arial"/>
              </a:rPr>
              <a:t> </a:t>
            </a:r>
            <a:r>
              <a:rPr sz="950" b="1" i="1" spc="-9" dirty="0" smtClean="0">
                <a:solidFill>
                  <a:srgbClr val="1E487C"/>
                </a:solidFill>
                <a:latin typeface="Arial"/>
                <a:cs typeface="Arial"/>
              </a:rPr>
              <a:t>e</a:t>
            </a:r>
            <a:r>
              <a:rPr sz="950" b="1" i="1" spc="0" dirty="0" smtClean="0">
                <a:solidFill>
                  <a:srgbClr val="1E487C"/>
                </a:solidFill>
                <a:latin typeface="Arial"/>
                <a:cs typeface="Arial"/>
              </a:rPr>
              <a:t>s</a:t>
            </a:r>
            <a:r>
              <a:rPr sz="950" b="1" i="1" spc="14" dirty="0" smtClean="0">
                <a:solidFill>
                  <a:srgbClr val="1E487C"/>
                </a:solidFill>
                <a:latin typeface="Arial"/>
                <a:cs typeface="Arial"/>
              </a:rPr>
              <a:t>t</a:t>
            </a:r>
            <a:r>
              <a:rPr sz="950" b="1" i="1" spc="9" dirty="0" smtClean="0">
                <a:solidFill>
                  <a:srgbClr val="1E487C"/>
                </a:solidFill>
                <a:latin typeface="Arial"/>
                <a:cs typeface="Arial"/>
              </a:rPr>
              <a:t>ud</a:t>
            </a:r>
            <a:r>
              <a:rPr sz="950" b="1" i="1" spc="-14" dirty="0" smtClean="0">
                <a:solidFill>
                  <a:srgbClr val="1E487C"/>
                </a:solidFill>
                <a:latin typeface="Arial"/>
                <a:cs typeface="Arial"/>
              </a:rPr>
              <a:t>o</a:t>
            </a:r>
            <a:r>
              <a:rPr sz="950" b="1" i="1" spc="0" dirty="0" smtClean="0">
                <a:solidFill>
                  <a:srgbClr val="1E487C"/>
                </a:solidFill>
                <a:latin typeface="Arial"/>
                <a:cs typeface="Arial"/>
              </a:rPr>
              <a:t>s!</a:t>
            </a:r>
            <a:endParaRPr sz="95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60476" y="9510265"/>
            <a:ext cx="604418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375</Words>
  <Application>Microsoft Office PowerPoint</Application>
  <PresentationFormat>Personalizar</PresentationFormat>
  <Paragraphs>40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familia</dc:creator>
  <cp:lastModifiedBy>familia</cp:lastModifiedBy>
  <cp:revision>2</cp:revision>
  <dcterms:modified xsi:type="dcterms:W3CDTF">2014-09-18T19:38:04Z</dcterms:modified>
</cp:coreProperties>
</file>