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0693400" cy="7556500"/>
  <p:notesSz cx="10693400" cy="75565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42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89014" y="208190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31914" y="2101850"/>
            <a:ext cx="4308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333473" y="2101850"/>
            <a:ext cx="134846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51098" y="2101850"/>
            <a:ext cx="8442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66024" y="2101850"/>
            <a:ext cx="118676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823447" y="2101850"/>
            <a:ext cx="49115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508965" y="2101850"/>
            <a:ext cx="180008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971" marR="535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31914" y="2498090"/>
            <a:ext cx="59596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31914" y="2894330"/>
            <a:ext cx="3395006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40234" y="2894330"/>
            <a:ext cx="43705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3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89014" y="374611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31914" y="3766057"/>
            <a:ext cx="68162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16646" y="3766057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17672" y="3766057"/>
            <a:ext cx="59288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15908" y="3766057"/>
            <a:ext cx="9325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51611" y="3766057"/>
            <a:ext cx="153451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89986" y="3766057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31914" y="4162297"/>
            <a:ext cx="33323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pil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/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16742" y="4162297"/>
            <a:ext cx="439237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6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31752" y="4558537"/>
            <a:ext cx="32211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35766" y="4558537"/>
            <a:ext cx="8933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12496" y="4558537"/>
            <a:ext cx="6594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54848" y="4558537"/>
            <a:ext cx="370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06092" y="4558537"/>
            <a:ext cx="12784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67150" y="4558537"/>
            <a:ext cx="41839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68533" y="4558537"/>
            <a:ext cx="138327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bie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34788" y="4558537"/>
            <a:ext cx="154833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7298" y="4558537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31917" y="4954777"/>
            <a:ext cx="19223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1478161" y="2613659"/>
            <a:ext cx="7996424" cy="4274820"/>
          </a:xfrm>
          <a:custGeom>
            <a:avLst/>
            <a:gdLst/>
            <a:ahLst/>
            <a:cxnLst/>
            <a:rect l="l" t="t" r="r" b="b"/>
            <a:pathLst>
              <a:path w="7996424" h="4274820">
                <a:moveTo>
                  <a:pt x="12191" y="0"/>
                </a:moveTo>
                <a:lnTo>
                  <a:pt x="6095" y="0"/>
                </a:lnTo>
                <a:lnTo>
                  <a:pt x="0" y="6096"/>
                </a:lnTo>
                <a:lnTo>
                  <a:pt x="0" y="4261104"/>
                </a:lnTo>
                <a:lnTo>
                  <a:pt x="12191" y="25908"/>
                </a:lnTo>
                <a:lnTo>
                  <a:pt x="7970516" y="25908"/>
                </a:lnTo>
                <a:lnTo>
                  <a:pt x="7970516" y="4261104"/>
                </a:lnTo>
                <a:lnTo>
                  <a:pt x="0" y="4268724"/>
                </a:lnTo>
                <a:lnTo>
                  <a:pt x="6096" y="4274820"/>
                </a:lnTo>
                <a:lnTo>
                  <a:pt x="7990328" y="4274820"/>
                </a:lnTo>
                <a:lnTo>
                  <a:pt x="7996424" y="4268724"/>
                </a:lnTo>
                <a:lnTo>
                  <a:pt x="7996424" y="4261104"/>
                </a:lnTo>
                <a:lnTo>
                  <a:pt x="7982708" y="4248912"/>
                </a:lnTo>
                <a:lnTo>
                  <a:pt x="7982708" y="25907"/>
                </a:lnTo>
                <a:lnTo>
                  <a:pt x="7970516" y="12191"/>
                </a:lnTo>
                <a:lnTo>
                  <a:pt x="25907" y="12192"/>
                </a:lnTo>
                <a:lnTo>
                  <a:pt x="7996424" y="12191"/>
                </a:lnTo>
                <a:lnTo>
                  <a:pt x="7996424" y="6095"/>
                </a:lnTo>
                <a:lnTo>
                  <a:pt x="7990328" y="0"/>
                </a:lnTo>
                <a:lnTo>
                  <a:pt x="12191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78161" y="6862572"/>
            <a:ext cx="7970516" cy="19811"/>
          </a:xfrm>
          <a:custGeom>
            <a:avLst/>
            <a:gdLst/>
            <a:ahLst/>
            <a:cxnLst/>
            <a:rect l="l" t="t" r="r" b="b"/>
            <a:pathLst>
              <a:path w="7970516" h="19811">
                <a:moveTo>
                  <a:pt x="25907" y="12191"/>
                </a:moveTo>
                <a:lnTo>
                  <a:pt x="12191" y="0"/>
                </a:lnTo>
                <a:lnTo>
                  <a:pt x="0" y="12191"/>
                </a:lnTo>
                <a:lnTo>
                  <a:pt x="0" y="19811"/>
                </a:lnTo>
                <a:lnTo>
                  <a:pt x="7970516" y="12191"/>
                </a:lnTo>
                <a:lnTo>
                  <a:pt x="25907" y="12191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478161" y="2639567"/>
            <a:ext cx="7970517" cy="4235196"/>
          </a:xfrm>
          <a:custGeom>
            <a:avLst/>
            <a:gdLst/>
            <a:ahLst/>
            <a:cxnLst/>
            <a:rect l="l" t="t" r="r" b="b"/>
            <a:pathLst>
              <a:path w="7970517" h="4235196">
                <a:moveTo>
                  <a:pt x="7970516" y="4235196"/>
                </a:moveTo>
                <a:lnTo>
                  <a:pt x="7970517" y="4223004"/>
                </a:lnTo>
                <a:lnTo>
                  <a:pt x="25908" y="4223004"/>
                </a:lnTo>
                <a:lnTo>
                  <a:pt x="25907" y="0"/>
                </a:lnTo>
                <a:lnTo>
                  <a:pt x="12191" y="0"/>
                </a:lnTo>
                <a:lnTo>
                  <a:pt x="0" y="4235196"/>
                </a:lnTo>
                <a:lnTo>
                  <a:pt x="12191" y="4223004"/>
                </a:lnTo>
                <a:lnTo>
                  <a:pt x="25907" y="4235196"/>
                </a:lnTo>
                <a:lnTo>
                  <a:pt x="7970516" y="4235196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04069" y="2625851"/>
            <a:ext cx="7970516" cy="4248912"/>
          </a:xfrm>
          <a:custGeom>
            <a:avLst/>
            <a:gdLst/>
            <a:ahLst/>
            <a:cxnLst/>
            <a:rect l="l" t="t" r="r" b="b"/>
            <a:pathLst>
              <a:path w="7970516" h="4248912">
                <a:moveTo>
                  <a:pt x="0" y="0"/>
                </a:moveTo>
                <a:lnTo>
                  <a:pt x="7944608" y="0"/>
                </a:lnTo>
                <a:lnTo>
                  <a:pt x="7956800" y="13716"/>
                </a:lnTo>
                <a:lnTo>
                  <a:pt x="7956800" y="4236720"/>
                </a:lnTo>
                <a:lnTo>
                  <a:pt x="7970516" y="4248912"/>
                </a:lnTo>
                <a:lnTo>
                  <a:pt x="7970516" y="0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293498" y="2759964"/>
            <a:ext cx="6135624" cy="40340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0017" y="175081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67216" y="1770760"/>
            <a:ext cx="206867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u="heavy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u="heavy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u="heavy" spc="-62" baseline="31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3900" b="1" u="heavy" spc="47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20793" y="1770760"/>
            <a:ext cx="131460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pil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21217" y="1770760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49907" y="1770760"/>
            <a:ext cx="10985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34291" y="1770760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06532" y="1770760"/>
            <a:ext cx="112292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7216" y="2167000"/>
            <a:ext cx="206004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[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]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539797" y="1891791"/>
            <a:ext cx="36031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10017" y="211200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67216" y="2131948"/>
            <a:ext cx="57888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u="heavy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u="heavy" spc="-11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10017" y="290448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67216" y="2924427"/>
            <a:ext cx="13237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53595" y="2924427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00869" y="2924427"/>
            <a:ext cx="11244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87213" y="2924427"/>
            <a:ext cx="687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37805" y="2924427"/>
            <a:ext cx="370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69821" y="2924427"/>
            <a:ext cx="25246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157219" y="2924427"/>
            <a:ext cx="2754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67216" y="3320667"/>
            <a:ext cx="347388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ribui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4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10017" y="409320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67216" y="4113147"/>
            <a:ext cx="126335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e(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48586" y="4113147"/>
            <a:ext cx="59530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63681" y="4113147"/>
            <a:ext cx="220966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91354" y="4113147"/>
            <a:ext cx="5898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00715" y="4113147"/>
            <a:ext cx="133194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7216" y="4509387"/>
            <a:ext cx="28774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6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.c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10017" y="528192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7216" y="5301866"/>
            <a:ext cx="634148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6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Im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ub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.c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0017" y="607440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7216" y="6094346"/>
            <a:ext cx="555357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A(s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-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6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-2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.c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744142" y="2252979"/>
            <a:ext cx="7228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10017" y="231012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67216" y="2330068"/>
            <a:ext cx="491774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u="heavy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u="heavy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u="heavy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u="heavy" spc="-11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85089" y="2330068"/>
            <a:ext cx="188751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W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w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66932" y="3122547"/>
            <a:ext cx="260576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%</a:t>
            </a:r>
            <a:r>
              <a:rPr sz="3900" b="1" spc="-6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-6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10017" y="389508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67216" y="3915027"/>
            <a:ext cx="7664142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"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"</a:t>
            </a:r>
            <a:r>
              <a:rPr sz="3900" b="1" spc="1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 marL="12700" marR="212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5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6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37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6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35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6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3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r>
              <a:rPr sz="3900" b="1" spc="36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ir</a:t>
            </a:r>
            <a:r>
              <a:rPr sz="3900" b="1" i="1" spc="-9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óri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-79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u="heavy" spc="-29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u="heavy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ub</a:t>
            </a:r>
            <a:r>
              <a:rPr sz="3900" b="1" i="1" u="heavy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69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10017" y="548004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67216" y="5499986"/>
            <a:ext cx="5807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73224" y="5499986"/>
            <a:ext cx="3262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24251" y="5499986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38267" y="5499986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60755" y="5499986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38075" y="5499986"/>
            <a:ext cx="300301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u="heavy" spc="-134" baseline="31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i="1" u="heavy" spc="-5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gi</a:t>
            </a:r>
            <a:r>
              <a:rPr sz="3900" b="1" i="1" u="heavy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3900" b="1" i="1" spc="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26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65090" y="5499986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43175" y="5499986"/>
            <a:ext cx="10875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es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7216" y="5896226"/>
            <a:ext cx="508368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LASS</a:t>
            </a:r>
            <a:r>
              <a:rPr sz="3900" b="1" spc="-175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spc="-209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3900" b="1" spc="-9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86390" y="2451098"/>
            <a:ext cx="7380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414426" y="5621017"/>
            <a:ext cx="2000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42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10017" y="1913881"/>
            <a:ext cx="19075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767216" y="1933828"/>
            <a:ext cx="57624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u="heavy" spc="-11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767216" y="2330068"/>
            <a:ext cx="610460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1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MI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54" baseline="10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-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5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902992" y="2330068"/>
            <a:ext cx="15267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8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951364" y="3518787"/>
            <a:ext cx="4811556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%</a:t>
            </a:r>
            <a:r>
              <a:rPr sz="3900" b="1" spc="-6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spc="-3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6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-75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+</a:t>
            </a:r>
            <a:r>
              <a:rPr sz="3900" b="1" spc="-6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ui</a:t>
            </a:r>
            <a:r>
              <a:rPr sz="3900" b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157820" marR="1182149" algn="ctr">
              <a:lnSpc>
                <a:spcPts val="3120"/>
              </a:lnSpc>
              <a:spcBef>
                <a:spcPts val="18"/>
              </a:spcBef>
            </a:pPr>
            <a:r>
              <a:rPr sz="3900" b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“</a:t>
            </a:r>
            <a:r>
              <a:rPr sz="3900" b="1" u="heavy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u="heavy" spc="19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u="heavy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id</a:t>
            </a:r>
            <a:r>
              <a:rPr sz="3900" b="1" u="heavy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u="heavy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u="heavy" spc="-1144" baseline="10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u="heavy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u="heavy" spc="-11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u="heavy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u="heavy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!</a:t>
            </a:r>
            <a:r>
              <a:rPr sz="3900" b="1" u="heavy" spc="-189" baseline="10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u="heavy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10017" y="429132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767216" y="4311267"/>
            <a:ext cx="86490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779108" y="4311267"/>
            <a:ext cx="125220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179462" y="4311267"/>
            <a:ext cx="185572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183336" y="4311267"/>
            <a:ext cx="9138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244366" y="4311267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645310" y="4311267"/>
            <a:ext cx="12060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998539" y="4311267"/>
            <a:ext cx="43122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767216" y="4707507"/>
            <a:ext cx="127709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77226" y="4707507"/>
            <a:ext cx="7737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84251" y="4707507"/>
            <a:ext cx="82287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040039" y="4707507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557403" y="4707507"/>
            <a:ext cx="820727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7110">
              <a:lnSpc>
                <a:spcPts val="2750"/>
              </a:lnSpc>
              <a:spcBef>
                <a:spcPts val="137"/>
              </a:spcBef>
            </a:pPr>
            <a:r>
              <a:rPr sz="3900" b="1" i="1" u="heavy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ub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76996">
              <a:lnSpc>
                <a:spcPts val="3120"/>
              </a:lnSpc>
              <a:spcBef>
                <a:spcPts val="18"/>
              </a:spcBef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483995" y="4707507"/>
            <a:ext cx="28022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40131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57236" y="4707507"/>
            <a:ext cx="129447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283459" y="4707507"/>
            <a:ext cx="114516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67216" y="5103746"/>
            <a:ext cx="2157376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59028" y="5103746"/>
            <a:ext cx="15282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â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98655" y="5103746"/>
            <a:ext cx="86338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no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895314" y="5103746"/>
            <a:ext cx="153331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3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ob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10017" y="587628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67216" y="5896226"/>
            <a:ext cx="5807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14371" y="5896226"/>
            <a:ext cx="24149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21141" y="5896226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76305" y="5896226"/>
            <a:ext cx="5983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39941" y="5896226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58471" y="5896226"/>
            <a:ext cx="279827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u="heavy" spc="-62" baseline="31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i="1" u="heavy" spc="-45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u="heavy" spc="-5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u="heavy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i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u="heavy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3900" b="1" i="1" u="heavy" spc="-62" baseline="31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i="1" u="heavy" spc="0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22456" y="5896226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41689" y="5896226"/>
            <a:ext cx="108904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es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7216" y="6292466"/>
            <a:ext cx="508266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LASS</a:t>
            </a:r>
            <a:r>
              <a:rPr sz="3900" b="1" spc="-175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spc="-209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3900" b="1" spc="-9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31088" y="2054859"/>
            <a:ext cx="7532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5443961" y="4036058"/>
            <a:ext cx="7276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5871423" y="4036058"/>
            <a:ext cx="7530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534822" y="6017257"/>
            <a:ext cx="24114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887217" y="6017257"/>
            <a:ext cx="24040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10017" y="290448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67216" y="2924427"/>
            <a:ext cx="453561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u="heavy" spc="-11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0017" y="369696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67216" y="3716907"/>
            <a:ext cx="31085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“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”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18027" y="3716907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00666" y="3716907"/>
            <a:ext cx="128266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quin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27708" y="3716907"/>
            <a:ext cx="9657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al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39108" y="3716907"/>
            <a:ext cx="14912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7216" y="4113147"/>
            <a:ext cx="766459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43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97859" y="5301866"/>
            <a:ext cx="494425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va</a:t>
            </a:r>
            <a:r>
              <a:rPr sz="3900" b="1" i="1" spc="-6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ad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li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79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+</a:t>
            </a:r>
            <a:r>
              <a:rPr sz="3900" b="1" i="1" spc="-6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5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+</a:t>
            </a:r>
            <a:r>
              <a:rPr sz="3900" b="1" i="1" spc="-6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mui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821373" y="3045458"/>
            <a:ext cx="7228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2874142" y="3288791"/>
            <a:ext cx="123443" cy="7620"/>
          </a:xfrm>
          <a:custGeom>
            <a:avLst/>
            <a:gdLst/>
            <a:ahLst/>
            <a:cxnLst/>
            <a:rect l="l" t="t" r="r" b="b"/>
            <a:pathLst>
              <a:path w="123443" h="7620">
                <a:moveTo>
                  <a:pt x="106680" y="1524"/>
                </a:moveTo>
                <a:lnTo>
                  <a:pt x="123443" y="0"/>
                </a:lnTo>
                <a:lnTo>
                  <a:pt x="16764" y="1524"/>
                </a:lnTo>
                <a:lnTo>
                  <a:pt x="0" y="7620"/>
                </a:lnTo>
                <a:lnTo>
                  <a:pt x="89916" y="4572"/>
                </a:lnTo>
                <a:lnTo>
                  <a:pt x="106680" y="1524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69926" y="3261359"/>
            <a:ext cx="5353811" cy="2113788"/>
          </a:xfrm>
          <a:custGeom>
            <a:avLst/>
            <a:gdLst/>
            <a:ahLst/>
            <a:cxnLst/>
            <a:rect l="l" t="t" r="r" b="b"/>
            <a:pathLst>
              <a:path w="5353811" h="2113788">
                <a:moveTo>
                  <a:pt x="324612" y="1524"/>
                </a:moveTo>
                <a:lnTo>
                  <a:pt x="306324" y="4572"/>
                </a:lnTo>
                <a:lnTo>
                  <a:pt x="288036" y="7620"/>
                </a:lnTo>
                <a:lnTo>
                  <a:pt x="271271" y="10668"/>
                </a:lnTo>
                <a:lnTo>
                  <a:pt x="252983" y="16764"/>
                </a:lnTo>
                <a:lnTo>
                  <a:pt x="236219" y="21336"/>
                </a:lnTo>
                <a:lnTo>
                  <a:pt x="220980" y="28956"/>
                </a:lnTo>
                <a:lnTo>
                  <a:pt x="327659" y="27432"/>
                </a:lnTo>
                <a:lnTo>
                  <a:pt x="344424" y="25908"/>
                </a:lnTo>
                <a:lnTo>
                  <a:pt x="5009387" y="25907"/>
                </a:lnTo>
                <a:lnTo>
                  <a:pt x="5027676" y="27431"/>
                </a:lnTo>
                <a:lnTo>
                  <a:pt x="5044439" y="28955"/>
                </a:lnTo>
                <a:lnTo>
                  <a:pt x="5061204" y="32003"/>
                </a:lnTo>
                <a:lnTo>
                  <a:pt x="5076443" y="36575"/>
                </a:lnTo>
                <a:lnTo>
                  <a:pt x="5093208" y="39624"/>
                </a:lnTo>
                <a:lnTo>
                  <a:pt x="5108448" y="45719"/>
                </a:lnTo>
                <a:lnTo>
                  <a:pt x="5123687" y="51815"/>
                </a:lnTo>
                <a:lnTo>
                  <a:pt x="5138928" y="57912"/>
                </a:lnTo>
                <a:lnTo>
                  <a:pt x="5152643" y="65531"/>
                </a:lnTo>
                <a:lnTo>
                  <a:pt x="5166359" y="74675"/>
                </a:lnTo>
                <a:lnTo>
                  <a:pt x="5180076" y="82295"/>
                </a:lnTo>
                <a:lnTo>
                  <a:pt x="5193791" y="91439"/>
                </a:lnTo>
                <a:lnTo>
                  <a:pt x="5205983" y="102107"/>
                </a:lnTo>
                <a:lnTo>
                  <a:pt x="5218176" y="112775"/>
                </a:lnTo>
                <a:lnTo>
                  <a:pt x="5230367" y="123443"/>
                </a:lnTo>
                <a:lnTo>
                  <a:pt x="5241035" y="135636"/>
                </a:lnTo>
                <a:lnTo>
                  <a:pt x="5251704" y="147827"/>
                </a:lnTo>
                <a:lnTo>
                  <a:pt x="5260848" y="160019"/>
                </a:lnTo>
                <a:lnTo>
                  <a:pt x="5271515" y="173736"/>
                </a:lnTo>
                <a:lnTo>
                  <a:pt x="5279135" y="187451"/>
                </a:lnTo>
                <a:lnTo>
                  <a:pt x="5288280" y="201167"/>
                </a:lnTo>
                <a:lnTo>
                  <a:pt x="5294376" y="214883"/>
                </a:lnTo>
                <a:lnTo>
                  <a:pt x="5301995" y="230124"/>
                </a:lnTo>
                <a:lnTo>
                  <a:pt x="5308091" y="245363"/>
                </a:lnTo>
                <a:lnTo>
                  <a:pt x="5312663" y="260603"/>
                </a:lnTo>
                <a:lnTo>
                  <a:pt x="5317235" y="277367"/>
                </a:lnTo>
                <a:lnTo>
                  <a:pt x="5321808" y="292607"/>
                </a:lnTo>
                <a:lnTo>
                  <a:pt x="5324856" y="309371"/>
                </a:lnTo>
                <a:lnTo>
                  <a:pt x="5326380" y="326135"/>
                </a:lnTo>
                <a:lnTo>
                  <a:pt x="5327904" y="344424"/>
                </a:lnTo>
                <a:lnTo>
                  <a:pt x="5327904" y="1770888"/>
                </a:lnTo>
                <a:lnTo>
                  <a:pt x="5326380" y="1787652"/>
                </a:lnTo>
                <a:lnTo>
                  <a:pt x="5324856" y="1804415"/>
                </a:lnTo>
                <a:lnTo>
                  <a:pt x="5321808" y="1821179"/>
                </a:lnTo>
                <a:lnTo>
                  <a:pt x="5317235" y="1837943"/>
                </a:lnTo>
                <a:lnTo>
                  <a:pt x="5312663" y="1853183"/>
                </a:lnTo>
                <a:lnTo>
                  <a:pt x="5308091" y="1868423"/>
                </a:lnTo>
                <a:lnTo>
                  <a:pt x="5301995" y="1883664"/>
                </a:lnTo>
                <a:lnTo>
                  <a:pt x="5294376" y="1898903"/>
                </a:lnTo>
                <a:lnTo>
                  <a:pt x="5286756" y="1914143"/>
                </a:lnTo>
                <a:lnTo>
                  <a:pt x="5279135" y="1927859"/>
                </a:lnTo>
                <a:lnTo>
                  <a:pt x="5269991" y="1941576"/>
                </a:lnTo>
                <a:lnTo>
                  <a:pt x="5260848" y="1953767"/>
                </a:lnTo>
                <a:lnTo>
                  <a:pt x="5251704" y="1967483"/>
                </a:lnTo>
                <a:lnTo>
                  <a:pt x="5241035" y="1979676"/>
                </a:lnTo>
                <a:lnTo>
                  <a:pt x="5228843" y="1990343"/>
                </a:lnTo>
                <a:lnTo>
                  <a:pt x="5218176" y="2002535"/>
                </a:lnTo>
                <a:lnTo>
                  <a:pt x="5205983" y="2013203"/>
                </a:lnTo>
                <a:lnTo>
                  <a:pt x="5192267" y="2022347"/>
                </a:lnTo>
                <a:lnTo>
                  <a:pt x="5180076" y="2031491"/>
                </a:lnTo>
                <a:lnTo>
                  <a:pt x="5166359" y="2040635"/>
                </a:lnTo>
                <a:lnTo>
                  <a:pt x="5152643" y="2048255"/>
                </a:lnTo>
                <a:lnTo>
                  <a:pt x="5137404" y="2055876"/>
                </a:lnTo>
                <a:lnTo>
                  <a:pt x="5122163" y="2063495"/>
                </a:lnTo>
                <a:lnTo>
                  <a:pt x="5106924" y="2068067"/>
                </a:lnTo>
                <a:lnTo>
                  <a:pt x="5091683" y="2074164"/>
                </a:lnTo>
                <a:lnTo>
                  <a:pt x="5076443" y="2078735"/>
                </a:lnTo>
                <a:lnTo>
                  <a:pt x="5059680" y="2081783"/>
                </a:lnTo>
                <a:lnTo>
                  <a:pt x="5042915" y="2084831"/>
                </a:lnTo>
                <a:lnTo>
                  <a:pt x="5026152" y="2087879"/>
                </a:lnTo>
                <a:lnTo>
                  <a:pt x="5009387" y="2087879"/>
                </a:lnTo>
                <a:lnTo>
                  <a:pt x="4992624" y="2089403"/>
                </a:lnTo>
                <a:lnTo>
                  <a:pt x="361188" y="2089404"/>
                </a:lnTo>
                <a:lnTo>
                  <a:pt x="344424" y="2087880"/>
                </a:lnTo>
                <a:lnTo>
                  <a:pt x="326136" y="2087880"/>
                </a:lnTo>
                <a:lnTo>
                  <a:pt x="309371" y="2084832"/>
                </a:lnTo>
                <a:lnTo>
                  <a:pt x="292607" y="2081784"/>
                </a:lnTo>
                <a:lnTo>
                  <a:pt x="277368" y="2078736"/>
                </a:lnTo>
                <a:lnTo>
                  <a:pt x="260604" y="2074164"/>
                </a:lnTo>
                <a:lnTo>
                  <a:pt x="245363" y="2068068"/>
                </a:lnTo>
                <a:lnTo>
                  <a:pt x="230124" y="2061972"/>
                </a:lnTo>
                <a:lnTo>
                  <a:pt x="214883" y="2055876"/>
                </a:lnTo>
                <a:lnTo>
                  <a:pt x="201168" y="2048256"/>
                </a:lnTo>
                <a:lnTo>
                  <a:pt x="187451" y="2040636"/>
                </a:lnTo>
                <a:lnTo>
                  <a:pt x="173736" y="2031492"/>
                </a:lnTo>
                <a:lnTo>
                  <a:pt x="160019" y="2022348"/>
                </a:lnTo>
                <a:lnTo>
                  <a:pt x="147827" y="2011680"/>
                </a:lnTo>
                <a:lnTo>
                  <a:pt x="135636" y="2001012"/>
                </a:lnTo>
                <a:lnTo>
                  <a:pt x="123443" y="1990344"/>
                </a:lnTo>
                <a:lnTo>
                  <a:pt x="112775" y="1978152"/>
                </a:lnTo>
                <a:lnTo>
                  <a:pt x="102107" y="1965960"/>
                </a:lnTo>
                <a:lnTo>
                  <a:pt x="91439" y="1953768"/>
                </a:lnTo>
                <a:lnTo>
                  <a:pt x="82295" y="1941576"/>
                </a:lnTo>
                <a:lnTo>
                  <a:pt x="74675" y="1927860"/>
                </a:lnTo>
                <a:lnTo>
                  <a:pt x="65531" y="1912620"/>
                </a:lnTo>
                <a:lnTo>
                  <a:pt x="57912" y="1898904"/>
                </a:lnTo>
                <a:lnTo>
                  <a:pt x="51815" y="1883664"/>
                </a:lnTo>
                <a:lnTo>
                  <a:pt x="45719" y="1868424"/>
                </a:lnTo>
                <a:lnTo>
                  <a:pt x="41148" y="1853184"/>
                </a:lnTo>
                <a:lnTo>
                  <a:pt x="36575" y="1836420"/>
                </a:lnTo>
                <a:lnTo>
                  <a:pt x="32004" y="1821180"/>
                </a:lnTo>
                <a:lnTo>
                  <a:pt x="28956" y="1804416"/>
                </a:lnTo>
                <a:lnTo>
                  <a:pt x="27431" y="1787652"/>
                </a:lnTo>
                <a:lnTo>
                  <a:pt x="25907" y="1770888"/>
                </a:lnTo>
                <a:lnTo>
                  <a:pt x="25907" y="342900"/>
                </a:lnTo>
                <a:lnTo>
                  <a:pt x="27431" y="326136"/>
                </a:lnTo>
                <a:lnTo>
                  <a:pt x="28956" y="309372"/>
                </a:lnTo>
                <a:lnTo>
                  <a:pt x="32004" y="292608"/>
                </a:lnTo>
                <a:lnTo>
                  <a:pt x="36575" y="275844"/>
                </a:lnTo>
                <a:lnTo>
                  <a:pt x="41148" y="260604"/>
                </a:lnTo>
                <a:lnTo>
                  <a:pt x="45719" y="245364"/>
                </a:lnTo>
                <a:lnTo>
                  <a:pt x="51815" y="230124"/>
                </a:lnTo>
                <a:lnTo>
                  <a:pt x="59436" y="214884"/>
                </a:lnTo>
                <a:lnTo>
                  <a:pt x="67056" y="201168"/>
                </a:lnTo>
                <a:lnTo>
                  <a:pt x="74675" y="185928"/>
                </a:lnTo>
                <a:lnTo>
                  <a:pt x="83819" y="172212"/>
                </a:lnTo>
                <a:lnTo>
                  <a:pt x="92963" y="160020"/>
                </a:lnTo>
                <a:lnTo>
                  <a:pt x="102107" y="146304"/>
                </a:lnTo>
                <a:lnTo>
                  <a:pt x="112775" y="135636"/>
                </a:lnTo>
                <a:lnTo>
                  <a:pt x="124968" y="123444"/>
                </a:lnTo>
                <a:lnTo>
                  <a:pt x="135636" y="112776"/>
                </a:lnTo>
                <a:lnTo>
                  <a:pt x="147827" y="102108"/>
                </a:lnTo>
                <a:lnTo>
                  <a:pt x="161544" y="91440"/>
                </a:lnTo>
                <a:lnTo>
                  <a:pt x="173736" y="82296"/>
                </a:lnTo>
                <a:lnTo>
                  <a:pt x="187451" y="73152"/>
                </a:lnTo>
                <a:lnTo>
                  <a:pt x="201168" y="65532"/>
                </a:lnTo>
                <a:lnTo>
                  <a:pt x="216407" y="57912"/>
                </a:lnTo>
                <a:lnTo>
                  <a:pt x="231648" y="51816"/>
                </a:lnTo>
                <a:lnTo>
                  <a:pt x="246887" y="45720"/>
                </a:lnTo>
                <a:lnTo>
                  <a:pt x="262127" y="39624"/>
                </a:lnTo>
                <a:lnTo>
                  <a:pt x="277368" y="35052"/>
                </a:lnTo>
                <a:lnTo>
                  <a:pt x="294131" y="32004"/>
                </a:lnTo>
                <a:lnTo>
                  <a:pt x="204215" y="35052"/>
                </a:lnTo>
                <a:lnTo>
                  <a:pt x="188975" y="44196"/>
                </a:lnTo>
                <a:lnTo>
                  <a:pt x="173736" y="51816"/>
                </a:lnTo>
                <a:lnTo>
                  <a:pt x="158495" y="60960"/>
                </a:lnTo>
                <a:lnTo>
                  <a:pt x="144780" y="71628"/>
                </a:lnTo>
                <a:lnTo>
                  <a:pt x="131063" y="82296"/>
                </a:lnTo>
                <a:lnTo>
                  <a:pt x="118871" y="94488"/>
                </a:lnTo>
                <a:lnTo>
                  <a:pt x="105156" y="105156"/>
                </a:lnTo>
                <a:lnTo>
                  <a:pt x="94487" y="118872"/>
                </a:lnTo>
                <a:lnTo>
                  <a:pt x="82295" y="131064"/>
                </a:lnTo>
                <a:lnTo>
                  <a:pt x="71627" y="144780"/>
                </a:lnTo>
                <a:lnTo>
                  <a:pt x="62483" y="158496"/>
                </a:lnTo>
                <a:lnTo>
                  <a:pt x="51815" y="173736"/>
                </a:lnTo>
                <a:lnTo>
                  <a:pt x="44195" y="188976"/>
                </a:lnTo>
                <a:lnTo>
                  <a:pt x="36575" y="204216"/>
                </a:lnTo>
                <a:lnTo>
                  <a:pt x="28956" y="220980"/>
                </a:lnTo>
                <a:lnTo>
                  <a:pt x="22860" y="236220"/>
                </a:lnTo>
                <a:lnTo>
                  <a:pt x="16763" y="254508"/>
                </a:lnTo>
                <a:lnTo>
                  <a:pt x="12192" y="271272"/>
                </a:lnTo>
                <a:lnTo>
                  <a:pt x="7619" y="288036"/>
                </a:lnTo>
                <a:lnTo>
                  <a:pt x="4571" y="306324"/>
                </a:lnTo>
                <a:lnTo>
                  <a:pt x="1524" y="324612"/>
                </a:lnTo>
                <a:lnTo>
                  <a:pt x="1524" y="342900"/>
                </a:lnTo>
                <a:lnTo>
                  <a:pt x="0" y="361188"/>
                </a:lnTo>
                <a:lnTo>
                  <a:pt x="0" y="1772412"/>
                </a:lnTo>
                <a:lnTo>
                  <a:pt x="1524" y="1790700"/>
                </a:lnTo>
                <a:lnTo>
                  <a:pt x="4571" y="1808988"/>
                </a:lnTo>
                <a:lnTo>
                  <a:pt x="7619" y="1827276"/>
                </a:lnTo>
                <a:lnTo>
                  <a:pt x="12192" y="1844040"/>
                </a:lnTo>
                <a:lnTo>
                  <a:pt x="16763" y="1860804"/>
                </a:lnTo>
                <a:lnTo>
                  <a:pt x="22860" y="1877568"/>
                </a:lnTo>
                <a:lnTo>
                  <a:pt x="28956" y="1894332"/>
                </a:lnTo>
                <a:lnTo>
                  <a:pt x="36575" y="1909572"/>
                </a:lnTo>
                <a:lnTo>
                  <a:pt x="44195" y="1926336"/>
                </a:lnTo>
                <a:lnTo>
                  <a:pt x="53339" y="1941576"/>
                </a:lnTo>
                <a:lnTo>
                  <a:pt x="62483" y="1955292"/>
                </a:lnTo>
                <a:lnTo>
                  <a:pt x="71627" y="1969008"/>
                </a:lnTo>
                <a:lnTo>
                  <a:pt x="82295" y="1982724"/>
                </a:lnTo>
                <a:lnTo>
                  <a:pt x="94487" y="1996440"/>
                </a:lnTo>
                <a:lnTo>
                  <a:pt x="106680" y="2008632"/>
                </a:lnTo>
                <a:lnTo>
                  <a:pt x="118871" y="2020824"/>
                </a:lnTo>
                <a:lnTo>
                  <a:pt x="132587" y="2031492"/>
                </a:lnTo>
                <a:lnTo>
                  <a:pt x="146304" y="2043684"/>
                </a:lnTo>
                <a:lnTo>
                  <a:pt x="160019" y="2052828"/>
                </a:lnTo>
                <a:lnTo>
                  <a:pt x="173736" y="2061972"/>
                </a:lnTo>
                <a:lnTo>
                  <a:pt x="188975" y="2071116"/>
                </a:lnTo>
                <a:lnTo>
                  <a:pt x="205739" y="2078736"/>
                </a:lnTo>
                <a:lnTo>
                  <a:pt x="220980" y="2086356"/>
                </a:lnTo>
                <a:lnTo>
                  <a:pt x="237744" y="2092452"/>
                </a:lnTo>
                <a:lnTo>
                  <a:pt x="254507" y="2098548"/>
                </a:lnTo>
                <a:lnTo>
                  <a:pt x="271271" y="2103120"/>
                </a:lnTo>
                <a:lnTo>
                  <a:pt x="289559" y="2107692"/>
                </a:lnTo>
                <a:lnTo>
                  <a:pt x="306324" y="2110740"/>
                </a:lnTo>
                <a:lnTo>
                  <a:pt x="324612" y="2112264"/>
                </a:lnTo>
                <a:lnTo>
                  <a:pt x="342900" y="2113788"/>
                </a:lnTo>
                <a:lnTo>
                  <a:pt x="5010911" y="2113788"/>
                </a:lnTo>
                <a:lnTo>
                  <a:pt x="5065776" y="2107691"/>
                </a:lnTo>
                <a:lnTo>
                  <a:pt x="5082539" y="2103119"/>
                </a:lnTo>
                <a:lnTo>
                  <a:pt x="5100828" y="2098547"/>
                </a:lnTo>
                <a:lnTo>
                  <a:pt x="5117591" y="2092452"/>
                </a:lnTo>
                <a:lnTo>
                  <a:pt x="5132832" y="2086355"/>
                </a:lnTo>
                <a:lnTo>
                  <a:pt x="5149595" y="2078735"/>
                </a:lnTo>
                <a:lnTo>
                  <a:pt x="5164835" y="2071115"/>
                </a:lnTo>
                <a:lnTo>
                  <a:pt x="5180076" y="2061971"/>
                </a:lnTo>
                <a:lnTo>
                  <a:pt x="5193791" y="2052827"/>
                </a:lnTo>
                <a:lnTo>
                  <a:pt x="5209032" y="2042159"/>
                </a:lnTo>
                <a:lnTo>
                  <a:pt x="5222748" y="2031491"/>
                </a:lnTo>
                <a:lnTo>
                  <a:pt x="5234939" y="2020823"/>
                </a:lnTo>
                <a:lnTo>
                  <a:pt x="5248656" y="2008631"/>
                </a:lnTo>
                <a:lnTo>
                  <a:pt x="5259324" y="1996439"/>
                </a:lnTo>
                <a:lnTo>
                  <a:pt x="5271515" y="1982723"/>
                </a:lnTo>
                <a:lnTo>
                  <a:pt x="5282183" y="1969007"/>
                </a:lnTo>
                <a:lnTo>
                  <a:pt x="5291328" y="1955291"/>
                </a:lnTo>
                <a:lnTo>
                  <a:pt x="5301995" y="1940052"/>
                </a:lnTo>
                <a:lnTo>
                  <a:pt x="5309615" y="1924811"/>
                </a:lnTo>
                <a:lnTo>
                  <a:pt x="5317235" y="1909571"/>
                </a:lnTo>
                <a:lnTo>
                  <a:pt x="5324856" y="1894331"/>
                </a:lnTo>
                <a:lnTo>
                  <a:pt x="5330952" y="1877567"/>
                </a:lnTo>
                <a:lnTo>
                  <a:pt x="5337048" y="1860803"/>
                </a:lnTo>
                <a:lnTo>
                  <a:pt x="5341619" y="1844039"/>
                </a:lnTo>
                <a:lnTo>
                  <a:pt x="5346191" y="1825752"/>
                </a:lnTo>
                <a:lnTo>
                  <a:pt x="5349239" y="1807464"/>
                </a:lnTo>
                <a:lnTo>
                  <a:pt x="5352287" y="1790700"/>
                </a:lnTo>
                <a:lnTo>
                  <a:pt x="5352287" y="1772412"/>
                </a:lnTo>
                <a:lnTo>
                  <a:pt x="5353811" y="1754123"/>
                </a:lnTo>
                <a:lnTo>
                  <a:pt x="5353811" y="359663"/>
                </a:lnTo>
                <a:lnTo>
                  <a:pt x="5352287" y="341375"/>
                </a:lnTo>
                <a:lnTo>
                  <a:pt x="5352287" y="323088"/>
                </a:lnTo>
                <a:lnTo>
                  <a:pt x="5349239" y="304800"/>
                </a:lnTo>
                <a:lnTo>
                  <a:pt x="5346191" y="288035"/>
                </a:lnTo>
                <a:lnTo>
                  <a:pt x="5341619" y="269747"/>
                </a:lnTo>
                <a:lnTo>
                  <a:pt x="5337048" y="252983"/>
                </a:lnTo>
                <a:lnTo>
                  <a:pt x="5330952" y="236219"/>
                </a:lnTo>
                <a:lnTo>
                  <a:pt x="5324856" y="219455"/>
                </a:lnTo>
                <a:lnTo>
                  <a:pt x="5317235" y="204215"/>
                </a:lnTo>
                <a:lnTo>
                  <a:pt x="5309615" y="188975"/>
                </a:lnTo>
                <a:lnTo>
                  <a:pt x="5300471" y="173736"/>
                </a:lnTo>
                <a:lnTo>
                  <a:pt x="5291328" y="158495"/>
                </a:lnTo>
                <a:lnTo>
                  <a:pt x="5282183" y="144779"/>
                </a:lnTo>
                <a:lnTo>
                  <a:pt x="5271515" y="131063"/>
                </a:lnTo>
                <a:lnTo>
                  <a:pt x="5259324" y="117347"/>
                </a:lnTo>
                <a:lnTo>
                  <a:pt x="5247132" y="105155"/>
                </a:lnTo>
                <a:lnTo>
                  <a:pt x="5234939" y="92963"/>
                </a:lnTo>
                <a:lnTo>
                  <a:pt x="5221224" y="82295"/>
                </a:lnTo>
                <a:lnTo>
                  <a:pt x="5207508" y="71627"/>
                </a:lnTo>
                <a:lnTo>
                  <a:pt x="5193791" y="60959"/>
                </a:lnTo>
                <a:lnTo>
                  <a:pt x="5180076" y="51815"/>
                </a:lnTo>
                <a:lnTo>
                  <a:pt x="5164835" y="42671"/>
                </a:lnTo>
                <a:lnTo>
                  <a:pt x="5148071" y="35051"/>
                </a:lnTo>
                <a:lnTo>
                  <a:pt x="5132832" y="27431"/>
                </a:lnTo>
                <a:lnTo>
                  <a:pt x="5116067" y="21336"/>
                </a:lnTo>
                <a:lnTo>
                  <a:pt x="5099304" y="15239"/>
                </a:lnTo>
                <a:lnTo>
                  <a:pt x="5082539" y="10667"/>
                </a:lnTo>
                <a:lnTo>
                  <a:pt x="5064252" y="7619"/>
                </a:lnTo>
                <a:lnTo>
                  <a:pt x="5047487" y="4571"/>
                </a:lnTo>
                <a:lnTo>
                  <a:pt x="5029200" y="1524"/>
                </a:lnTo>
                <a:lnTo>
                  <a:pt x="5010911" y="0"/>
                </a:lnTo>
                <a:lnTo>
                  <a:pt x="342900" y="0"/>
                </a:lnTo>
                <a:lnTo>
                  <a:pt x="324612" y="1524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10017" y="936483"/>
            <a:ext cx="15516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93135" y="936483"/>
            <a:ext cx="39523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18203" y="936483"/>
            <a:ext cx="100073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48871" y="936483"/>
            <a:ext cx="229937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72472" y="3320667"/>
            <a:ext cx="5139991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67064" marR="1763846" algn="ctr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í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310476" marR="106321" algn="ctr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10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15085" y="4113147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728860" y="4509387"/>
            <a:ext cx="5257181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-7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7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275424" marR="299006" algn="ctr">
              <a:lnSpc>
                <a:spcPts val="3120"/>
              </a:lnSpc>
              <a:spcBef>
                <a:spcPts val="18"/>
              </a:spcBef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quin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le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10017" y="2226301"/>
            <a:ext cx="190753" cy="43185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7216" y="2246248"/>
            <a:ext cx="5898825" cy="31297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10</a:t>
            </a:r>
            <a:r>
              <a:rPr sz="3900" b="1" spc="-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pil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Ge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5" baseline="10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8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pil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67890" y="2246248"/>
            <a:ext cx="7302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7216" y="5416166"/>
            <a:ext cx="921516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88039" y="5416166"/>
            <a:ext cx="252793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941156" y="5416166"/>
            <a:ext cx="4695826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ai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1949074" y="4989575"/>
            <a:ext cx="7714487" cy="2115312"/>
          </a:xfrm>
          <a:custGeom>
            <a:avLst/>
            <a:gdLst/>
            <a:ahLst/>
            <a:cxnLst/>
            <a:rect l="l" t="t" r="r" b="b"/>
            <a:pathLst>
              <a:path w="7714487" h="2115312">
                <a:moveTo>
                  <a:pt x="13715" y="0"/>
                </a:moveTo>
                <a:lnTo>
                  <a:pt x="6095" y="0"/>
                </a:lnTo>
                <a:lnTo>
                  <a:pt x="0" y="6096"/>
                </a:lnTo>
                <a:lnTo>
                  <a:pt x="0" y="2101596"/>
                </a:lnTo>
                <a:lnTo>
                  <a:pt x="13715" y="25908"/>
                </a:lnTo>
                <a:lnTo>
                  <a:pt x="7688579" y="25907"/>
                </a:lnTo>
                <a:lnTo>
                  <a:pt x="7688580" y="2101596"/>
                </a:lnTo>
                <a:lnTo>
                  <a:pt x="0" y="2109216"/>
                </a:lnTo>
                <a:lnTo>
                  <a:pt x="6095" y="2115312"/>
                </a:lnTo>
                <a:lnTo>
                  <a:pt x="7708391" y="2115312"/>
                </a:lnTo>
                <a:lnTo>
                  <a:pt x="7714487" y="2109216"/>
                </a:lnTo>
                <a:lnTo>
                  <a:pt x="7714487" y="2101596"/>
                </a:lnTo>
                <a:lnTo>
                  <a:pt x="7700771" y="2089404"/>
                </a:lnTo>
                <a:lnTo>
                  <a:pt x="7700771" y="25907"/>
                </a:lnTo>
                <a:lnTo>
                  <a:pt x="7688580" y="13715"/>
                </a:lnTo>
                <a:lnTo>
                  <a:pt x="25907" y="13716"/>
                </a:lnTo>
                <a:lnTo>
                  <a:pt x="7714487" y="13715"/>
                </a:lnTo>
                <a:lnTo>
                  <a:pt x="7714487" y="6096"/>
                </a:lnTo>
                <a:lnTo>
                  <a:pt x="7708391" y="0"/>
                </a:lnTo>
                <a:lnTo>
                  <a:pt x="13715" y="0"/>
                </a:lnTo>
                <a:close/>
              </a:path>
              <a:path w="7714487" h="2115312">
                <a:moveTo>
                  <a:pt x="25907" y="2101596"/>
                </a:moveTo>
                <a:lnTo>
                  <a:pt x="13715" y="2089404"/>
                </a:lnTo>
                <a:lnTo>
                  <a:pt x="0" y="2101596"/>
                </a:lnTo>
                <a:lnTo>
                  <a:pt x="0" y="2109216"/>
                </a:lnTo>
                <a:lnTo>
                  <a:pt x="7688580" y="2101596"/>
                </a:lnTo>
                <a:lnTo>
                  <a:pt x="25907" y="2101596"/>
                </a:lnTo>
                <a:close/>
              </a:path>
              <a:path w="7714487" h="2115312">
                <a:moveTo>
                  <a:pt x="7688580" y="2101596"/>
                </a:moveTo>
                <a:lnTo>
                  <a:pt x="7688579" y="2089403"/>
                </a:lnTo>
                <a:lnTo>
                  <a:pt x="25907" y="2089403"/>
                </a:lnTo>
                <a:lnTo>
                  <a:pt x="25908" y="25908"/>
                </a:lnTo>
                <a:lnTo>
                  <a:pt x="13715" y="25908"/>
                </a:lnTo>
                <a:lnTo>
                  <a:pt x="0" y="2101596"/>
                </a:lnTo>
                <a:lnTo>
                  <a:pt x="13715" y="2089404"/>
                </a:lnTo>
                <a:lnTo>
                  <a:pt x="25907" y="2101596"/>
                </a:lnTo>
                <a:lnTo>
                  <a:pt x="7688580" y="2101596"/>
                </a:lnTo>
                <a:close/>
              </a:path>
              <a:path w="7714487" h="2115312">
                <a:moveTo>
                  <a:pt x="25907" y="13716"/>
                </a:moveTo>
                <a:lnTo>
                  <a:pt x="7688580" y="13715"/>
                </a:lnTo>
                <a:lnTo>
                  <a:pt x="7700771" y="25907"/>
                </a:lnTo>
                <a:lnTo>
                  <a:pt x="7700771" y="2089404"/>
                </a:lnTo>
                <a:lnTo>
                  <a:pt x="7714487" y="2101596"/>
                </a:lnTo>
                <a:lnTo>
                  <a:pt x="7714487" y="13715"/>
                </a:lnTo>
                <a:lnTo>
                  <a:pt x="25907" y="13716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167006" y="5029199"/>
            <a:ext cx="7278624" cy="19613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10017" y="1830061"/>
            <a:ext cx="19075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67216" y="1850008"/>
            <a:ext cx="59130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spc="4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u="heavy" spc="-4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u="heavy" spc="4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u="heavy" spc="-4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u="heavy" spc="-39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u="heavy" spc="0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u="heavy" spc="-11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3900" b="1" u="heavy" spc="-4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u="heavy" spc="0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u="heavy" spc="4" baseline="3150" dirty="0" err="1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67216" y="2246248"/>
            <a:ext cx="207539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54218" y="2246248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51199" y="2246248"/>
            <a:ext cx="12846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47409" y="2246248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554657" y="2246248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19026" y="2246248"/>
            <a:ext cx="140855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438434" y="2246248"/>
            <a:ext cx="99302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67216" y="2642487"/>
            <a:ext cx="4856250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5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4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rmi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-39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3900" b="1" i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01927" y="2642487"/>
            <a:ext cx="205198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5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832320" y="2642487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10017" y="341502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67216" y="3434967"/>
            <a:ext cx="87479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21846" y="3434967"/>
            <a:ext cx="38385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84003" y="3434967"/>
            <a:ext cx="12846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46913" y="3434967"/>
            <a:ext cx="10052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29942" y="3434967"/>
            <a:ext cx="119234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99662" y="3434967"/>
            <a:ext cx="10311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7051" y="3831207"/>
            <a:ext cx="7664059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rmi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54" baseline="3150" dirty="0" smtClean="0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ion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865">
              <a:lnSpc>
                <a:spcPts val="3120"/>
              </a:lnSpc>
              <a:spcBef>
                <a:spcPts val="18"/>
              </a:spcBef>
            </a:pP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1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1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í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endParaRPr sz="2600">
              <a:latin typeface="Calibri"/>
              <a:cs typeface="Calibri"/>
            </a:endParaRPr>
          </a:p>
          <a:p>
            <a:pPr marL="12865" marR="49606">
              <a:lnSpc>
                <a:spcPts val="3120"/>
              </a:lnSpc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ede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7" y="420750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961600" y="1971039"/>
            <a:ext cx="7380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1949074" y="3834383"/>
            <a:ext cx="7714487" cy="3351276"/>
          </a:xfrm>
          <a:custGeom>
            <a:avLst/>
            <a:gdLst/>
            <a:ahLst/>
            <a:cxnLst/>
            <a:rect l="l" t="t" r="r" b="b"/>
            <a:pathLst>
              <a:path w="7714487" h="3351276">
                <a:moveTo>
                  <a:pt x="13715" y="0"/>
                </a:moveTo>
                <a:lnTo>
                  <a:pt x="6095" y="0"/>
                </a:lnTo>
                <a:lnTo>
                  <a:pt x="0" y="4572"/>
                </a:lnTo>
                <a:lnTo>
                  <a:pt x="0" y="3339084"/>
                </a:lnTo>
                <a:lnTo>
                  <a:pt x="13715" y="24384"/>
                </a:lnTo>
                <a:lnTo>
                  <a:pt x="7688579" y="24383"/>
                </a:lnTo>
                <a:lnTo>
                  <a:pt x="7688580" y="3339084"/>
                </a:lnTo>
                <a:lnTo>
                  <a:pt x="0" y="3345179"/>
                </a:lnTo>
                <a:lnTo>
                  <a:pt x="6095" y="3351276"/>
                </a:lnTo>
                <a:lnTo>
                  <a:pt x="7708391" y="3351276"/>
                </a:lnTo>
                <a:lnTo>
                  <a:pt x="7714487" y="3345179"/>
                </a:lnTo>
                <a:lnTo>
                  <a:pt x="7714487" y="3339084"/>
                </a:lnTo>
                <a:lnTo>
                  <a:pt x="7700771" y="3325368"/>
                </a:lnTo>
                <a:lnTo>
                  <a:pt x="7700771" y="24383"/>
                </a:lnTo>
                <a:lnTo>
                  <a:pt x="7688580" y="12191"/>
                </a:lnTo>
                <a:lnTo>
                  <a:pt x="25907" y="12192"/>
                </a:lnTo>
                <a:lnTo>
                  <a:pt x="7714487" y="12191"/>
                </a:lnTo>
                <a:lnTo>
                  <a:pt x="7714487" y="4571"/>
                </a:lnTo>
                <a:lnTo>
                  <a:pt x="7708391" y="0"/>
                </a:lnTo>
                <a:lnTo>
                  <a:pt x="13715" y="0"/>
                </a:lnTo>
                <a:close/>
              </a:path>
              <a:path w="7714487" h="3351276">
                <a:moveTo>
                  <a:pt x="25907" y="3339084"/>
                </a:moveTo>
                <a:lnTo>
                  <a:pt x="13715" y="3325368"/>
                </a:lnTo>
                <a:lnTo>
                  <a:pt x="0" y="3339084"/>
                </a:lnTo>
                <a:lnTo>
                  <a:pt x="0" y="3345179"/>
                </a:lnTo>
                <a:lnTo>
                  <a:pt x="7688580" y="3339084"/>
                </a:lnTo>
                <a:lnTo>
                  <a:pt x="25907" y="3339084"/>
                </a:lnTo>
                <a:close/>
              </a:path>
              <a:path w="7714487" h="3351276">
                <a:moveTo>
                  <a:pt x="7688580" y="3339084"/>
                </a:moveTo>
                <a:lnTo>
                  <a:pt x="7688579" y="3325367"/>
                </a:lnTo>
                <a:lnTo>
                  <a:pt x="25908" y="3325368"/>
                </a:lnTo>
                <a:lnTo>
                  <a:pt x="25908" y="24384"/>
                </a:lnTo>
                <a:lnTo>
                  <a:pt x="13715" y="24384"/>
                </a:lnTo>
                <a:lnTo>
                  <a:pt x="0" y="3339084"/>
                </a:lnTo>
                <a:lnTo>
                  <a:pt x="13715" y="3325368"/>
                </a:lnTo>
                <a:lnTo>
                  <a:pt x="25907" y="3339084"/>
                </a:lnTo>
                <a:lnTo>
                  <a:pt x="7688580" y="3339084"/>
                </a:lnTo>
                <a:close/>
              </a:path>
              <a:path w="7714487" h="3351276">
                <a:moveTo>
                  <a:pt x="25907" y="12192"/>
                </a:moveTo>
                <a:lnTo>
                  <a:pt x="7688580" y="12191"/>
                </a:lnTo>
                <a:lnTo>
                  <a:pt x="7700771" y="24383"/>
                </a:lnTo>
                <a:lnTo>
                  <a:pt x="7700771" y="3325368"/>
                </a:lnTo>
                <a:lnTo>
                  <a:pt x="7714487" y="3339084"/>
                </a:lnTo>
                <a:lnTo>
                  <a:pt x="7714487" y="12191"/>
                </a:lnTo>
                <a:lnTo>
                  <a:pt x="25907" y="12192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369698" y="3936491"/>
            <a:ext cx="6873240" cy="31805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10017" y="1470397"/>
            <a:ext cx="19075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67216" y="1490344"/>
            <a:ext cx="647525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und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u="heavy" spc="-1109" baseline="31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67216" y="1886584"/>
            <a:ext cx="766406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7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67051" y="2282824"/>
            <a:ext cx="525541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rmi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19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endParaRPr sz="2600">
              <a:latin typeface="Calibri"/>
              <a:cs typeface="Calibri"/>
            </a:endParaRPr>
          </a:p>
          <a:p>
            <a:pPr marL="12865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23589" y="2282824"/>
            <a:ext cx="1597592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21858" marR="634243" algn="ctr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algn="ctr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1;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33863" y="2282824"/>
            <a:ext cx="5968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0017" y="3055357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67216" y="3075303"/>
            <a:ext cx="87479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52909" y="3075303"/>
            <a:ext cx="38537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47653" y="3075303"/>
            <a:ext cx="12846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43150" y="3075303"/>
            <a:ext cx="116757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ili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20314" y="3075303"/>
            <a:ext cx="23826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8713" y="3075303"/>
            <a:ext cx="116200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7051" y="3471543"/>
            <a:ext cx="377066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rmi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54" baseline="3150" dirty="0" smtClean="0">
                <a:solidFill>
                  <a:srgbClr val="FF0000"/>
                </a:solidFill>
                <a:latin typeface="Calibri"/>
                <a:cs typeface="Calibri"/>
              </a:rPr>
              <a:t>x</a:t>
            </a:r>
            <a:r>
              <a:rPr sz="3900" b="1" i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i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ion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968427" y="1611375"/>
            <a:ext cx="7685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344047" y="3864863"/>
            <a:ext cx="8572500" cy="32415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83089" y="3739895"/>
            <a:ext cx="8540492" cy="3439668"/>
          </a:xfrm>
          <a:custGeom>
            <a:avLst/>
            <a:gdLst/>
            <a:ahLst/>
            <a:cxnLst/>
            <a:rect l="l" t="t" r="r" b="b"/>
            <a:pathLst>
              <a:path w="8540492" h="3439668">
                <a:moveTo>
                  <a:pt x="12191" y="0"/>
                </a:moveTo>
                <a:lnTo>
                  <a:pt x="6095" y="0"/>
                </a:lnTo>
                <a:lnTo>
                  <a:pt x="0" y="6096"/>
                </a:lnTo>
                <a:lnTo>
                  <a:pt x="0" y="3425952"/>
                </a:lnTo>
                <a:lnTo>
                  <a:pt x="12191" y="25908"/>
                </a:lnTo>
                <a:lnTo>
                  <a:pt x="8514585" y="25908"/>
                </a:lnTo>
                <a:lnTo>
                  <a:pt x="8514584" y="3425952"/>
                </a:lnTo>
                <a:lnTo>
                  <a:pt x="0" y="3433572"/>
                </a:lnTo>
                <a:lnTo>
                  <a:pt x="6096" y="3439668"/>
                </a:lnTo>
                <a:lnTo>
                  <a:pt x="8534396" y="3439668"/>
                </a:lnTo>
                <a:lnTo>
                  <a:pt x="8540492" y="3433572"/>
                </a:lnTo>
                <a:lnTo>
                  <a:pt x="8540492" y="3425952"/>
                </a:lnTo>
                <a:lnTo>
                  <a:pt x="8528300" y="3413760"/>
                </a:lnTo>
                <a:lnTo>
                  <a:pt x="8528300" y="25908"/>
                </a:lnTo>
                <a:lnTo>
                  <a:pt x="8514584" y="13716"/>
                </a:lnTo>
                <a:lnTo>
                  <a:pt x="24383" y="13716"/>
                </a:lnTo>
                <a:lnTo>
                  <a:pt x="8540492" y="13716"/>
                </a:lnTo>
                <a:lnTo>
                  <a:pt x="8540492" y="6096"/>
                </a:lnTo>
                <a:lnTo>
                  <a:pt x="8534396" y="0"/>
                </a:lnTo>
                <a:lnTo>
                  <a:pt x="12191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83089" y="7153656"/>
            <a:ext cx="8514584" cy="19812"/>
          </a:xfrm>
          <a:custGeom>
            <a:avLst/>
            <a:gdLst/>
            <a:ahLst/>
            <a:cxnLst/>
            <a:rect l="l" t="t" r="r" b="b"/>
            <a:pathLst>
              <a:path w="8514584" h="19812">
                <a:moveTo>
                  <a:pt x="24383" y="12192"/>
                </a:moveTo>
                <a:lnTo>
                  <a:pt x="12191" y="0"/>
                </a:lnTo>
                <a:lnTo>
                  <a:pt x="0" y="12192"/>
                </a:lnTo>
                <a:lnTo>
                  <a:pt x="0" y="19812"/>
                </a:lnTo>
                <a:lnTo>
                  <a:pt x="8514584" y="12192"/>
                </a:lnTo>
                <a:lnTo>
                  <a:pt x="24383" y="12192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83089" y="3765804"/>
            <a:ext cx="8514585" cy="3400044"/>
          </a:xfrm>
          <a:custGeom>
            <a:avLst/>
            <a:gdLst/>
            <a:ahLst/>
            <a:cxnLst/>
            <a:rect l="l" t="t" r="r" b="b"/>
            <a:pathLst>
              <a:path w="8514585" h="3400044">
                <a:moveTo>
                  <a:pt x="8514584" y="3400044"/>
                </a:moveTo>
                <a:lnTo>
                  <a:pt x="8514585" y="3387852"/>
                </a:lnTo>
                <a:lnTo>
                  <a:pt x="24384" y="3387852"/>
                </a:lnTo>
                <a:lnTo>
                  <a:pt x="24384" y="0"/>
                </a:lnTo>
                <a:lnTo>
                  <a:pt x="12191" y="0"/>
                </a:lnTo>
                <a:lnTo>
                  <a:pt x="0" y="3400044"/>
                </a:lnTo>
                <a:lnTo>
                  <a:pt x="12191" y="3387852"/>
                </a:lnTo>
                <a:lnTo>
                  <a:pt x="24383" y="3400044"/>
                </a:lnTo>
                <a:lnTo>
                  <a:pt x="8514584" y="3400044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307473" y="3753611"/>
            <a:ext cx="8516108" cy="3412236"/>
          </a:xfrm>
          <a:custGeom>
            <a:avLst/>
            <a:gdLst/>
            <a:ahLst/>
            <a:cxnLst/>
            <a:rect l="l" t="t" r="r" b="b"/>
            <a:pathLst>
              <a:path w="8516108" h="3412236">
                <a:moveTo>
                  <a:pt x="0" y="0"/>
                </a:moveTo>
                <a:lnTo>
                  <a:pt x="8490200" y="0"/>
                </a:lnTo>
                <a:lnTo>
                  <a:pt x="8503916" y="12191"/>
                </a:lnTo>
                <a:lnTo>
                  <a:pt x="8503916" y="3400044"/>
                </a:lnTo>
                <a:lnTo>
                  <a:pt x="8516108" y="3412236"/>
                </a:lnTo>
                <a:lnTo>
                  <a:pt x="8516108" y="0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10017" y="1715761"/>
            <a:ext cx="190753" cy="1544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7216" y="1735708"/>
            <a:ext cx="578819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spc="-2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u="heavy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ei</a:t>
            </a:r>
            <a:r>
              <a:rPr sz="3900" b="1" u="heavy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u="heavy" spc="-1109" baseline="31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7216" y="2131948"/>
            <a:ext cx="7665182" cy="1544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que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â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</a:pP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eb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1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2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1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1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69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i="1" spc="-39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eg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i="1" spc="-29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868410" y="1856739"/>
            <a:ext cx="7685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1310519" y="3523488"/>
            <a:ext cx="8092439" cy="22143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71837" y="2720339"/>
            <a:ext cx="8542016" cy="3439668"/>
          </a:xfrm>
          <a:custGeom>
            <a:avLst/>
            <a:gdLst/>
            <a:ahLst/>
            <a:cxnLst/>
            <a:rect l="l" t="t" r="r" b="b"/>
            <a:pathLst>
              <a:path w="8542016" h="3439668">
                <a:moveTo>
                  <a:pt x="12191" y="0"/>
                </a:moveTo>
                <a:lnTo>
                  <a:pt x="4571" y="0"/>
                </a:lnTo>
                <a:lnTo>
                  <a:pt x="0" y="6096"/>
                </a:lnTo>
                <a:lnTo>
                  <a:pt x="0" y="3425952"/>
                </a:lnTo>
                <a:lnTo>
                  <a:pt x="12191" y="25908"/>
                </a:lnTo>
                <a:lnTo>
                  <a:pt x="8516109" y="25908"/>
                </a:lnTo>
                <a:lnTo>
                  <a:pt x="8516108" y="3425952"/>
                </a:lnTo>
                <a:lnTo>
                  <a:pt x="0" y="3433572"/>
                </a:lnTo>
                <a:lnTo>
                  <a:pt x="4572" y="3439668"/>
                </a:lnTo>
                <a:lnTo>
                  <a:pt x="8535920" y="3439667"/>
                </a:lnTo>
                <a:lnTo>
                  <a:pt x="8542016" y="3433572"/>
                </a:lnTo>
                <a:lnTo>
                  <a:pt x="8542016" y="3425952"/>
                </a:lnTo>
                <a:lnTo>
                  <a:pt x="8528300" y="3413760"/>
                </a:lnTo>
                <a:lnTo>
                  <a:pt x="8528300" y="25907"/>
                </a:lnTo>
                <a:lnTo>
                  <a:pt x="8516108" y="13716"/>
                </a:lnTo>
                <a:lnTo>
                  <a:pt x="24384" y="13716"/>
                </a:lnTo>
                <a:lnTo>
                  <a:pt x="8542016" y="13716"/>
                </a:lnTo>
                <a:lnTo>
                  <a:pt x="8542016" y="6095"/>
                </a:lnTo>
                <a:lnTo>
                  <a:pt x="8535920" y="0"/>
                </a:lnTo>
                <a:lnTo>
                  <a:pt x="12191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71837" y="6134100"/>
            <a:ext cx="8516108" cy="19812"/>
          </a:xfrm>
          <a:custGeom>
            <a:avLst/>
            <a:gdLst/>
            <a:ahLst/>
            <a:cxnLst/>
            <a:rect l="l" t="t" r="r" b="b"/>
            <a:pathLst>
              <a:path w="8516108" h="19812">
                <a:moveTo>
                  <a:pt x="24384" y="12191"/>
                </a:moveTo>
                <a:lnTo>
                  <a:pt x="12191" y="0"/>
                </a:lnTo>
                <a:lnTo>
                  <a:pt x="0" y="12191"/>
                </a:lnTo>
                <a:lnTo>
                  <a:pt x="0" y="19812"/>
                </a:lnTo>
                <a:lnTo>
                  <a:pt x="8516108" y="12191"/>
                </a:lnTo>
                <a:lnTo>
                  <a:pt x="24384" y="12191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71837" y="2746248"/>
            <a:ext cx="8516109" cy="3400044"/>
          </a:xfrm>
          <a:custGeom>
            <a:avLst/>
            <a:gdLst/>
            <a:ahLst/>
            <a:cxnLst/>
            <a:rect l="l" t="t" r="r" b="b"/>
            <a:pathLst>
              <a:path w="8516109" h="3400044">
                <a:moveTo>
                  <a:pt x="8516108" y="3400043"/>
                </a:moveTo>
                <a:lnTo>
                  <a:pt x="8516109" y="3387852"/>
                </a:lnTo>
                <a:lnTo>
                  <a:pt x="24384" y="3387852"/>
                </a:lnTo>
                <a:lnTo>
                  <a:pt x="24384" y="0"/>
                </a:lnTo>
                <a:lnTo>
                  <a:pt x="12191" y="0"/>
                </a:lnTo>
                <a:lnTo>
                  <a:pt x="0" y="3400043"/>
                </a:lnTo>
                <a:lnTo>
                  <a:pt x="12191" y="3387852"/>
                </a:lnTo>
                <a:lnTo>
                  <a:pt x="24384" y="3400043"/>
                </a:lnTo>
                <a:lnTo>
                  <a:pt x="8516108" y="3400043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96221" y="2734055"/>
            <a:ext cx="8517632" cy="3412235"/>
          </a:xfrm>
          <a:custGeom>
            <a:avLst/>
            <a:gdLst/>
            <a:ahLst/>
            <a:cxnLst/>
            <a:rect l="l" t="t" r="r" b="b"/>
            <a:pathLst>
              <a:path w="8517632" h="3412235">
                <a:moveTo>
                  <a:pt x="0" y="0"/>
                </a:moveTo>
                <a:lnTo>
                  <a:pt x="8491724" y="0"/>
                </a:lnTo>
                <a:lnTo>
                  <a:pt x="8503916" y="12191"/>
                </a:lnTo>
                <a:lnTo>
                  <a:pt x="8503916" y="3400043"/>
                </a:lnTo>
                <a:lnTo>
                  <a:pt x="8517632" y="3412235"/>
                </a:lnTo>
                <a:lnTo>
                  <a:pt x="8517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18572" y="1837681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75771" y="1857628"/>
            <a:ext cx="260759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spc="-2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u="heavy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u="heavy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u="heavy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u="heavy" spc="-62" baseline="31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3900" b="1" u="heavy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  </a:t>
            </a:r>
            <a:r>
              <a:rPr sz="3900" b="1" u="heavy" spc="1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74014" y="1857628"/>
            <a:ext cx="185691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22485" y="1857628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34481" y="1857628"/>
            <a:ext cx="120304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75777" y="2253868"/>
            <a:ext cx="206004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[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]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778489" y="1978659"/>
            <a:ext cx="56758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3031114" y="3549395"/>
            <a:ext cx="4776216" cy="1178052"/>
          </a:xfrm>
          <a:custGeom>
            <a:avLst/>
            <a:gdLst/>
            <a:ahLst/>
            <a:cxnLst/>
            <a:rect l="l" t="t" r="r" b="b"/>
            <a:pathLst>
              <a:path w="4776216" h="1178052">
                <a:moveTo>
                  <a:pt x="47243" y="1104900"/>
                </a:moveTo>
                <a:lnTo>
                  <a:pt x="74675" y="1132332"/>
                </a:lnTo>
                <a:lnTo>
                  <a:pt x="106680" y="1153668"/>
                </a:lnTo>
                <a:lnTo>
                  <a:pt x="143256" y="1168908"/>
                </a:lnTo>
                <a:lnTo>
                  <a:pt x="184404" y="1178052"/>
                </a:lnTo>
                <a:lnTo>
                  <a:pt x="4593336" y="1178052"/>
                </a:lnTo>
                <a:lnTo>
                  <a:pt x="4632960" y="1168908"/>
                </a:lnTo>
                <a:lnTo>
                  <a:pt x="4669536" y="1153668"/>
                </a:lnTo>
                <a:lnTo>
                  <a:pt x="4701540" y="1130808"/>
                </a:lnTo>
                <a:lnTo>
                  <a:pt x="4730495" y="1103376"/>
                </a:lnTo>
                <a:lnTo>
                  <a:pt x="4751831" y="1071372"/>
                </a:lnTo>
                <a:lnTo>
                  <a:pt x="4767071" y="1034796"/>
                </a:lnTo>
                <a:lnTo>
                  <a:pt x="4774692" y="993648"/>
                </a:lnTo>
                <a:lnTo>
                  <a:pt x="4776216" y="973836"/>
                </a:lnTo>
                <a:lnTo>
                  <a:pt x="4776216" y="204216"/>
                </a:lnTo>
                <a:lnTo>
                  <a:pt x="4771644" y="163068"/>
                </a:lnTo>
                <a:lnTo>
                  <a:pt x="4759451" y="124968"/>
                </a:lnTo>
                <a:lnTo>
                  <a:pt x="4741164" y="89916"/>
                </a:lnTo>
                <a:lnTo>
                  <a:pt x="4715255" y="60960"/>
                </a:lnTo>
                <a:lnTo>
                  <a:pt x="4701540" y="47244"/>
                </a:lnTo>
                <a:lnTo>
                  <a:pt x="4668012" y="24384"/>
                </a:lnTo>
                <a:lnTo>
                  <a:pt x="4631436" y="9144"/>
                </a:lnTo>
                <a:lnTo>
                  <a:pt x="4591812" y="1524"/>
                </a:lnTo>
                <a:lnTo>
                  <a:pt x="4571999" y="0"/>
                </a:lnTo>
                <a:lnTo>
                  <a:pt x="204216" y="0"/>
                </a:lnTo>
                <a:lnTo>
                  <a:pt x="182880" y="1524"/>
                </a:lnTo>
                <a:lnTo>
                  <a:pt x="163068" y="4572"/>
                </a:lnTo>
                <a:lnTo>
                  <a:pt x="143256" y="10668"/>
                </a:lnTo>
                <a:lnTo>
                  <a:pt x="123443" y="16764"/>
                </a:lnTo>
                <a:lnTo>
                  <a:pt x="106680" y="25908"/>
                </a:lnTo>
                <a:lnTo>
                  <a:pt x="89916" y="36576"/>
                </a:lnTo>
                <a:lnTo>
                  <a:pt x="73151" y="47244"/>
                </a:lnTo>
                <a:lnTo>
                  <a:pt x="59436" y="60960"/>
                </a:lnTo>
                <a:lnTo>
                  <a:pt x="118871" y="47244"/>
                </a:lnTo>
                <a:lnTo>
                  <a:pt x="135636" y="39624"/>
                </a:lnTo>
                <a:lnTo>
                  <a:pt x="150875" y="33528"/>
                </a:lnTo>
                <a:lnTo>
                  <a:pt x="169163" y="28956"/>
                </a:lnTo>
                <a:lnTo>
                  <a:pt x="185927" y="27432"/>
                </a:lnTo>
                <a:lnTo>
                  <a:pt x="204216" y="25908"/>
                </a:lnTo>
                <a:lnTo>
                  <a:pt x="4571999" y="25908"/>
                </a:lnTo>
                <a:lnTo>
                  <a:pt x="4590288" y="27432"/>
                </a:lnTo>
                <a:lnTo>
                  <a:pt x="4642103" y="41148"/>
                </a:lnTo>
                <a:lnTo>
                  <a:pt x="4686299" y="67056"/>
                </a:lnTo>
                <a:lnTo>
                  <a:pt x="4721351" y="105156"/>
                </a:lnTo>
                <a:lnTo>
                  <a:pt x="4728971" y="120396"/>
                </a:lnTo>
                <a:lnTo>
                  <a:pt x="4736592" y="135636"/>
                </a:lnTo>
                <a:lnTo>
                  <a:pt x="4742688" y="152400"/>
                </a:lnTo>
                <a:lnTo>
                  <a:pt x="4747260" y="170688"/>
                </a:lnTo>
                <a:lnTo>
                  <a:pt x="4750307" y="187452"/>
                </a:lnTo>
                <a:lnTo>
                  <a:pt x="4750307" y="993648"/>
                </a:lnTo>
                <a:lnTo>
                  <a:pt x="4742688" y="1027176"/>
                </a:lnTo>
                <a:lnTo>
                  <a:pt x="4728971" y="1059180"/>
                </a:lnTo>
                <a:lnTo>
                  <a:pt x="4709160" y="1088136"/>
                </a:lnTo>
                <a:lnTo>
                  <a:pt x="4684775" y="1112520"/>
                </a:lnTo>
                <a:lnTo>
                  <a:pt x="4671060" y="1123188"/>
                </a:lnTo>
                <a:lnTo>
                  <a:pt x="4623816" y="1146048"/>
                </a:lnTo>
                <a:lnTo>
                  <a:pt x="4570475" y="1153668"/>
                </a:lnTo>
                <a:lnTo>
                  <a:pt x="204216" y="1153668"/>
                </a:lnTo>
                <a:lnTo>
                  <a:pt x="185927" y="1152144"/>
                </a:lnTo>
                <a:lnTo>
                  <a:pt x="134112" y="1138428"/>
                </a:lnTo>
                <a:lnTo>
                  <a:pt x="89916" y="1112520"/>
                </a:lnTo>
                <a:lnTo>
                  <a:pt x="54863" y="1072896"/>
                </a:lnTo>
                <a:lnTo>
                  <a:pt x="33527" y="1027176"/>
                </a:lnTo>
                <a:lnTo>
                  <a:pt x="24383" y="973836"/>
                </a:lnTo>
                <a:lnTo>
                  <a:pt x="24383" y="205740"/>
                </a:lnTo>
                <a:lnTo>
                  <a:pt x="33527" y="150876"/>
                </a:lnTo>
                <a:lnTo>
                  <a:pt x="56387" y="105156"/>
                </a:lnTo>
                <a:lnTo>
                  <a:pt x="65531" y="91440"/>
                </a:lnTo>
                <a:lnTo>
                  <a:pt x="24383" y="108204"/>
                </a:lnTo>
                <a:lnTo>
                  <a:pt x="9143" y="144780"/>
                </a:lnTo>
                <a:lnTo>
                  <a:pt x="0" y="185928"/>
                </a:lnTo>
                <a:lnTo>
                  <a:pt x="0" y="995172"/>
                </a:lnTo>
                <a:lnTo>
                  <a:pt x="9143" y="1034796"/>
                </a:lnTo>
                <a:lnTo>
                  <a:pt x="24383" y="1071372"/>
                </a:lnTo>
                <a:lnTo>
                  <a:pt x="35051" y="1088136"/>
                </a:lnTo>
                <a:lnTo>
                  <a:pt x="47243" y="1104900"/>
                </a:lnTo>
                <a:close/>
              </a:path>
              <a:path w="4776216" h="1178052">
                <a:moveTo>
                  <a:pt x="24383" y="108204"/>
                </a:moveTo>
                <a:lnTo>
                  <a:pt x="65531" y="91440"/>
                </a:lnTo>
                <a:lnTo>
                  <a:pt x="77724" y="77724"/>
                </a:lnTo>
                <a:lnTo>
                  <a:pt x="89916" y="67056"/>
                </a:lnTo>
                <a:lnTo>
                  <a:pt x="105156" y="56388"/>
                </a:lnTo>
                <a:lnTo>
                  <a:pt x="118871" y="47244"/>
                </a:lnTo>
                <a:lnTo>
                  <a:pt x="59436" y="60960"/>
                </a:lnTo>
                <a:lnTo>
                  <a:pt x="45719" y="76200"/>
                </a:lnTo>
                <a:lnTo>
                  <a:pt x="33527" y="91440"/>
                </a:lnTo>
                <a:lnTo>
                  <a:pt x="24383" y="108204"/>
                </a:lnTo>
                <a:close/>
              </a:path>
            </a:pathLst>
          </a:custGeom>
          <a:solidFill>
            <a:srgbClr val="375D8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10017" y="2310121"/>
            <a:ext cx="19075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67216" y="2330068"/>
            <a:ext cx="571793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u="heavy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u="heavy" spc="-11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pil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7216" y="2726307"/>
            <a:ext cx="690008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pil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5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5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50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50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z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ace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a.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40808" y="2726307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25324" y="3915027"/>
            <a:ext cx="386405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77599" marR="701370" algn="ctr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spc="-3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ac</a:t>
            </a:r>
            <a:r>
              <a:rPr sz="3900" b="1" spc="-75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6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-2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spc="-3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algn="ctr">
              <a:lnSpc>
                <a:spcPts val="3120"/>
              </a:lnSpc>
              <a:spcBef>
                <a:spcPts val="18"/>
              </a:spcBef>
            </a:pPr>
            <a:r>
              <a:rPr sz="3900" b="1" spc="-64" baseline="10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Im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ple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spc="-3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29" baseline="10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0017" y="508380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7216" y="5103746"/>
            <a:ext cx="7664325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4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42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41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425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rí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 marL="12700" marR="373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pe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spc="-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3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i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r>
              <a:rPr sz="3900" b="1" i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i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i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i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i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i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.c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il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-6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753411" y="2451098"/>
            <a:ext cx="7532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10017" y="2112001"/>
            <a:ext cx="190753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767216" y="2131948"/>
            <a:ext cx="537208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u="heavy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u="heavy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u="heavy" spc="-1109" baseline="31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Ge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5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el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67216" y="2528187"/>
            <a:ext cx="453984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er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J2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K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9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767216" y="2924427"/>
            <a:ext cx="67089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830903" y="2924427"/>
            <a:ext cx="102384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48263" y="2924427"/>
            <a:ext cx="52093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162687" y="2924427"/>
            <a:ext cx="111871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ui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74495" y="2924427"/>
            <a:ext cx="639267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750"/>
              </a:lnSpc>
              <a:spcBef>
                <a:spcPts val="137"/>
              </a:spcBef>
            </a:pPr>
            <a:r>
              <a:rPr sz="3900" b="1" i="1" u="heavy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endParaRPr sz="2600">
              <a:latin typeface="Calibri"/>
              <a:cs typeface="Calibri"/>
            </a:endParaRPr>
          </a:p>
          <a:p>
            <a:pPr marL="173316" marR="224459" algn="ctr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451595" y="2924427"/>
            <a:ext cx="63713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3255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b="1" spc="9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312794" y="2924427"/>
            <a:ext cx="1118718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2154" marR="22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y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qui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67216" y="3320667"/>
            <a:ext cx="476799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64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_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ub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.c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67216" y="3716907"/>
            <a:ext cx="121711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i="1" u="heavy" spc="-75" baseline="3150" dirty="0" smtClean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3900" b="1" i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u="heavy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i="1" u="heavy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i="1" u="heavy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i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i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99192" y="3716907"/>
            <a:ext cx="469448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79" baseline="31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Im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_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-75" baseline="3150" dirty="0" smtClean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el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.c</a:t>
            </a:r>
            <a:r>
              <a:rPr sz="3900" b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907410" y="3716907"/>
            <a:ext cx="68944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12282" y="3716907"/>
            <a:ext cx="71688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67216" y="4113147"/>
            <a:ext cx="5521732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ne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pen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r>
              <a:rPr sz="3900" b="1" u="heavy" spc="-1109" baseline="31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10017" y="4489440"/>
            <a:ext cx="190753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30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67216" y="4509387"/>
            <a:ext cx="6597785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MI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=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-84" baseline="33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pile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ão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r>
              <a:rPr sz="3900" b="1" i="1" spc="-75" baseline="1050" dirty="0" smtClean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ee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i="1" spc="-64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qui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ó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di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-</a:t>
            </a:r>
            <a:r>
              <a:rPr sz="3900" b="1" spc="-34" baseline="1050" dirty="0" smtClean="0">
                <a:solidFill>
                  <a:srgbClr val="4E81BD"/>
                </a:solidFill>
                <a:latin typeface="Calibri"/>
                <a:cs typeface="Calibri"/>
              </a:rPr>
              <a:t>f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67216" y="5301866"/>
            <a:ext cx="113898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59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96800" y="5301866"/>
            <a:ext cx="25279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41508" y="5301866"/>
            <a:ext cx="67311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i="1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rmi</a:t>
            </a:r>
            <a:r>
              <a:rPr sz="3900" b="1" i="1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05032" y="5301866"/>
            <a:ext cx="84359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39233" y="5301866"/>
            <a:ext cx="370116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01144" y="5301866"/>
            <a:ext cx="234661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ple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ç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õ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39552" y="5301866"/>
            <a:ext cx="42970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61018" y="5301866"/>
            <a:ext cx="9676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7216" y="5698106"/>
            <a:ext cx="432828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606">
              <a:lnSpc>
                <a:spcPts val="2750"/>
              </a:lnSpc>
              <a:spcBef>
                <a:spcPts val="137"/>
              </a:spcBef>
            </a:pP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7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j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-50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pil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%</a:t>
            </a:r>
            <a:r>
              <a:rPr sz="3900" b="1" spc="-64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-75" baseline="11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900" b="1" spc="-64" baseline="105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Im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ple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900" b="1" spc="-29" baseline="10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spc="-25" baseline="10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spc="-9" baseline="1050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900" b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ao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0017" y="6074400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FF0000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27799" y="2252979"/>
            <a:ext cx="7685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509047" y="4234178"/>
            <a:ext cx="7688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1511687" y="4066031"/>
            <a:ext cx="7924800" cy="31409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78161" y="4053839"/>
            <a:ext cx="7996424" cy="3139440"/>
          </a:xfrm>
          <a:custGeom>
            <a:avLst/>
            <a:gdLst/>
            <a:ahLst/>
            <a:cxnLst/>
            <a:rect l="l" t="t" r="r" b="b"/>
            <a:pathLst>
              <a:path w="7996424" h="3139440">
                <a:moveTo>
                  <a:pt x="12191" y="0"/>
                </a:moveTo>
                <a:lnTo>
                  <a:pt x="6095" y="0"/>
                </a:lnTo>
                <a:lnTo>
                  <a:pt x="0" y="4572"/>
                </a:lnTo>
                <a:lnTo>
                  <a:pt x="0" y="3127248"/>
                </a:lnTo>
                <a:lnTo>
                  <a:pt x="12191" y="24384"/>
                </a:lnTo>
                <a:lnTo>
                  <a:pt x="7970517" y="24384"/>
                </a:lnTo>
                <a:lnTo>
                  <a:pt x="7970516" y="3127248"/>
                </a:lnTo>
                <a:lnTo>
                  <a:pt x="0" y="3133344"/>
                </a:lnTo>
                <a:lnTo>
                  <a:pt x="6096" y="3139440"/>
                </a:lnTo>
                <a:lnTo>
                  <a:pt x="7990328" y="3139440"/>
                </a:lnTo>
                <a:lnTo>
                  <a:pt x="7996424" y="3133344"/>
                </a:lnTo>
                <a:lnTo>
                  <a:pt x="7996424" y="3127248"/>
                </a:lnTo>
                <a:lnTo>
                  <a:pt x="7982708" y="3113532"/>
                </a:lnTo>
                <a:lnTo>
                  <a:pt x="7982708" y="24384"/>
                </a:lnTo>
                <a:lnTo>
                  <a:pt x="7970516" y="12191"/>
                </a:lnTo>
                <a:lnTo>
                  <a:pt x="25907" y="12192"/>
                </a:lnTo>
                <a:lnTo>
                  <a:pt x="7996424" y="12191"/>
                </a:lnTo>
                <a:lnTo>
                  <a:pt x="7996424" y="4572"/>
                </a:lnTo>
                <a:lnTo>
                  <a:pt x="7990328" y="0"/>
                </a:lnTo>
                <a:lnTo>
                  <a:pt x="12191" y="0"/>
                </a:lnTo>
                <a:close/>
              </a:path>
              <a:path w="7996424" h="3139440">
                <a:moveTo>
                  <a:pt x="25908" y="3127248"/>
                </a:moveTo>
                <a:lnTo>
                  <a:pt x="12192" y="3113532"/>
                </a:lnTo>
                <a:lnTo>
                  <a:pt x="0" y="3127248"/>
                </a:lnTo>
                <a:lnTo>
                  <a:pt x="0" y="3133344"/>
                </a:lnTo>
                <a:lnTo>
                  <a:pt x="7970516" y="3127248"/>
                </a:lnTo>
                <a:lnTo>
                  <a:pt x="25908" y="3127248"/>
                </a:lnTo>
                <a:close/>
              </a:path>
              <a:path w="7996424" h="3139440">
                <a:moveTo>
                  <a:pt x="7970516" y="3127248"/>
                </a:moveTo>
                <a:lnTo>
                  <a:pt x="7970516" y="3113531"/>
                </a:lnTo>
                <a:lnTo>
                  <a:pt x="25907" y="3113531"/>
                </a:lnTo>
                <a:lnTo>
                  <a:pt x="25908" y="24384"/>
                </a:lnTo>
                <a:lnTo>
                  <a:pt x="12191" y="24384"/>
                </a:lnTo>
                <a:lnTo>
                  <a:pt x="0" y="3127248"/>
                </a:lnTo>
                <a:lnTo>
                  <a:pt x="12192" y="3113532"/>
                </a:lnTo>
                <a:lnTo>
                  <a:pt x="25908" y="3127248"/>
                </a:lnTo>
                <a:lnTo>
                  <a:pt x="7970516" y="3127248"/>
                </a:lnTo>
                <a:close/>
              </a:path>
              <a:path w="7996424" h="3139440">
                <a:moveTo>
                  <a:pt x="25907" y="12192"/>
                </a:moveTo>
                <a:lnTo>
                  <a:pt x="7970516" y="12191"/>
                </a:lnTo>
                <a:lnTo>
                  <a:pt x="7982708" y="24384"/>
                </a:lnTo>
                <a:lnTo>
                  <a:pt x="7982708" y="3113532"/>
                </a:lnTo>
                <a:lnTo>
                  <a:pt x="7996424" y="3127248"/>
                </a:lnTo>
                <a:lnTo>
                  <a:pt x="7996424" y="12191"/>
                </a:lnTo>
                <a:lnTo>
                  <a:pt x="25907" y="12192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0017" y="936483"/>
            <a:ext cx="53382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fin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a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l,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o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q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e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é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u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m</a:t>
            </a:r>
            <a:r>
              <a:rPr sz="4400" spc="0" dirty="0" smtClean="0">
                <a:solidFill>
                  <a:srgbClr val="365F92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65F92"/>
                </a:solidFill>
                <a:latin typeface="Berlin Sans FB"/>
                <a:cs typeface="Berlin Sans FB"/>
              </a:rPr>
              <a:t>S</a:t>
            </a:r>
            <a:r>
              <a:rPr sz="4400" spc="4" dirty="0" smtClean="0">
                <a:solidFill>
                  <a:srgbClr val="365F92"/>
                </a:solidFill>
                <a:latin typeface="Berlin Sans FB"/>
                <a:cs typeface="Berlin Sans FB"/>
              </a:rPr>
              <a:t>D</a:t>
            </a:r>
            <a:r>
              <a:rPr sz="4400" spc="0" dirty="0" smtClean="0">
                <a:solidFill>
                  <a:srgbClr val="365F92"/>
                </a:solidFill>
                <a:latin typeface="Berlin Sans FB"/>
                <a:cs typeface="Berlin Sans FB"/>
              </a:rPr>
              <a:t>?</a:t>
            </a:r>
            <a:endParaRPr sz="4400">
              <a:latin typeface="Berlin Sans FB"/>
              <a:cs typeface="Berlin Sans FB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10017" y="1715761"/>
            <a:ext cx="19075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7216" y="1735708"/>
            <a:ext cx="603660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u="heavy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x</a:t>
            </a:r>
            <a:r>
              <a:rPr sz="3900" b="1" u="heavy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u="heavy" spc="-1134" baseline="3150" dirty="0" smtClean="0">
                <a:solidFill>
                  <a:srgbClr val="4E81BD"/>
                </a:solidFill>
                <a:latin typeface="Calibri"/>
                <a:cs typeface="Calibri"/>
              </a:rPr>
              <a:t> </a:t>
            </a:r>
            <a:r>
              <a:rPr sz="3900" b="1" u="heavy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u="heavy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sso</a:t>
            </a:r>
            <a:r>
              <a:rPr sz="3900" b="1" u="heavy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r>
              <a:rPr sz="3900" b="1" spc="-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pil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19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ar</a:t>
            </a:r>
            <a:r>
              <a:rPr sz="3900" b="1" spc="-5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6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7216" y="2131948"/>
            <a:ext cx="7663343" cy="1941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628">
              <a:lnSpc>
                <a:spcPts val="2750"/>
              </a:lnSpc>
              <a:spcBef>
                <a:spcPts val="137"/>
              </a:spcBef>
            </a:pP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3150" dirty="0" smtClean="0">
                <a:solidFill>
                  <a:srgbClr val="4E81BD"/>
                </a:solidFill>
                <a:latin typeface="Calibri"/>
                <a:cs typeface="Calibri"/>
              </a:rPr>
              <a:t>g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a,</a:t>
            </a:r>
            <a:r>
              <a:rPr sz="3900" b="1" spc="1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v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1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1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ss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lie</a:t>
            </a:r>
            <a:r>
              <a:rPr sz="3900" b="1" spc="-29" baseline="31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18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q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159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50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á</a:t>
            </a:r>
            <a:r>
              <a:rPr sz="3900" b="1" spc="164" baseline="334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3150" dirty="0" smtClean="0">
                <a:solidFill>
                  <a:srgbClr val="4E81BD"/>
                </a:solidFill>
                <a:latin typeface="Calibri"/>
                <a:cs typeface="Calibri"/>
              </a:rPr>
              <a:t>p</a:t>
            </a:r>
            <a:r>
              <a:rPr sz="3900" b="1" spc="-39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4" baseline="31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9" baseline="31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-6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194" baseline="31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0" baseline="31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ts val="3120"/>
              </a:lnSpc>
              <a:spcBef>
                <a:spcPts val="18"/>
              </a:spcBef>
            </a:pP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36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34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36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om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34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j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rmi</a:t>
            </a:r>
            <a:r>
              <a:rPr sz="3900" b="1" i="1" spc="0" baseline="1050" dirty="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i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min</a:t>
            </a:r>
            <a:r>
              <a:rPr sz="3900" b="1" i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36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o(s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3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ej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o(s)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</a:t>
            </a:r>
            <a:r>
              <a:rPr sz="3900" b="1" spc="-39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enh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2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6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in</a:t>
            </a:r>
            <a:r>
              <a:rPr sz="3900" b="1" spc="-19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â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i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50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r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mo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75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-9" baseline="1050" dirty="0" smtClean="0">
                <a:solidFill>
                  <a:srgbClr val="4E81BD"/>
                </a:solidFill>
                <a:latin typeface="Calibri"/>
                <a:cs typeface="Calibri"/>
              </a:rPr>
              <a:t>(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spc="4" baseline="1050" dirty="0" smtClean="0">
                <a:solidFill>
                  <a:srgbClr val="FF0000"/>
                </a:solidFill>
                <a:latin typeface="Calibri"/>
                <a:cs typeface="Calibri"/>
              </a:rPr>
              <a:t>oo</a:t>
            </a:r>
            <a:r>
              <a:rPr sz="3900" b="1" spc="-39" baseline="1050" dirty="0" smtClean="0">
                <a:solidFill>
                  <a:srgbClr val="FF0000"/>
                </a:solidFill>
                <a:latin typeface="Calibri"/>
                <a:cs typeface="Calibri"/>
              </a:rPr>
              <a:t>k</a:t>
            </a:r>
            <a:r>
              <a:rPr sz="3900" b="1" spc="-4" baseline="10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spc="-9" baseline="105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)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Us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7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bj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-29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,</a:t>
            </a:r>
            <a:r>
              <a:rPr sz="3900" b="1" spc="-59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c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h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a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nd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eu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s</a:t>
            </a:r>
            <a:r>
              <a:rPr sz="3900" b="1" spc="-54" baseline="1114" dirty="0" smtClean="0">
                <a:solidFill>
                  <a:srgbClr val="4E81BD"/>
                </a:solidFill>
                <a:latin typeface="Times New Roman"/>
                <a:cs typeface="Times New Roman"/>
              </a:rPr>
              <a:t> 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m</a:t>
            </a:r>
            <a:r>
              <a:rPr sz="3900" b="1" spc="-14" baseline="1050" dirty="0" smtClean="0">
                <a:solidFill>
                  <a:srgbClr val="4E81BD"/>
                </a:solidFill>
                <a:latin typeface="Calibri"/>
                <a:cs typeface="Calibri"/>
              </a:rPr>
              <a:t>é</a:t>
            </a:r>
            <a:r>
              <a:rPr sz="3900" b="1" spc="-25" baseline="1050" dirty="0" smtClean="0">
                <a:solidFill>
                  <a:srgbClr val="4E81BD"/>
                </a:solidFill>
                <a:latin typeface="Calibri"/>
                <a:cs typeface="Calibri"/>
              </a:rPr>
              <a:t>t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</a:t>
            </a:r>
            <a:r>
              <a:rPr sz="3900" b="1" spc="-4" baseline="1050" dirty="0" smtClean="0">
                <a:solidFill>
                  <a:srgbClr val="4E81BD"/>
                </a:solidFill>
                <a:latin typeface="Calibri"/>
                <a:cs typeface="Calibri"/>
              </a:rPr>
              <a:t>d</a:t>
            </a:r>
            <a:r>
              <a:rPr sz="3900" b="1" spc="4" baseline="1050" dirty="0" smtClean="0">
                <a:solidFill>
                  <a:srgbClr val="4E81BD"/>
                </a:solidFill>
                <a:latin typeface="Calibri"/>
                <a:cs typeface="Calibri"/>
              </a:rPr>
              <a:t>os</a:t>
            </a:r>
            <a:r>
              <a:rPr sz="3900" b="1" spc="0" baseline="1050" dirty="0" smtClean="0">
                <a:solidFill>
                  <a:srgbClr val="4E81BD"/>
                </a:solidFill>
                <a:latin typeface="Calibri"/>
                <a:cs typeface="Calibri"/>
              </a:rPr>
              <a:t>;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7" y="3300721"/>
            <a:ext cx="190753" cy="752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2600" spc="0" dirty="0" smtClean="0">
                <a:solidFill>
                  <a:srgbClr val="4E81BD"/>
                </a:solidFill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539797" y="1856739"/>
            <a:ext cx="7380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875</Words>
  <Application>Microsoft Office PowerPoint</Application>
  <PresentationFormat>Personalizar</PresentationFormat>
  <Paragraphs>300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Usuario</cp:lastModifiedBy>
  <cp:revision>2</cp:revision>
  <dcterms:modified xsi:type="dcterms:W3CDTF">2014-10-23T15:49:13Z</dcterms:modified>
</cp:coreProperties>
</file>