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10693400" cy="7556500"/>
  <p:notesSz cx="10693400" cy="75565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1428" y="-1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object 27"/>
          <p:cNvSpPr txBox="1"/>
          <p:nvPr/>
        </p:nvSpPr>
        <p:spPr>
          <a:xfrm>
            <a:off x="1310017" y="936483"/>
            <a:ext cx="5338225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85"/>
              </a:lnSpc>
              <a:spcBef>
                <a:spcPts val="229"/>
              </a:spcBef>
            </a:pP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a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fin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a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l,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o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4" dirty="0" smtClean="0">
                <a:solidFill>
                  <a:srgbClr val="365F92"/>
                </a:solidFill>
                <a:latin typeface="Berlin Sans FB"/>
                <a:cs typeface="Berlin Sans FB"/>
              </a:rPr>
              <a:t>q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u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e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é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u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m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S</a:t>
            </a:r>
            <a:r>
              <a:rPr sz="4400" spc="4" dirty="0" smtClean="0">
                <a:solidFill>
                  <a:srgbClr val="365F92"/>
                </a:solidFill>
                <a:latin typeface="Berlin Sans FB"/>
                <a:cs typeface="Berlin Sans FB"/>
              </a:rPr>
              <a:t>D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?</a:t>
            </a:r>
            <a:endParaRPr sz="4400">
              <a:latin typeface="Berlin Sans FB"/>
              <a:cs typeface="Berlin Sans FB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310017" y="1860541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652917" y="1880488"/>
            <a:ext cx="995051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788530" y="1880488"/>
            <a:ext cx="1333204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4" baseline="3150" dirty="0" smtClean="0">
                <a:solidFill>
                  <a:srgbClr val="4E81BD"/>
                </a:solidFill>
                <a:latin typeface="Calibri"/>
                <a:cs typeface="Calibri"/>
              </a:rPr>
              <a:t>ó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x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4262297" y="1880488"/>
            <a:ext cx="3069906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ul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r>
              <a:rPr sz="3900" b="1" spc="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39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7471242" y="1880488"/>
            <a:ext cx="1580906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b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9194204" y="1880488"/>
            <a:ext cx="23826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652917" y="2276728"/>
            <a:ext cx="7780278" cy="162407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1324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ple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ão</a:t>
            </a:r>
            <a:r>
              <a:rPr sz="3900" b="1" spc="6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6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.</a:t>
            </a:r>
            <a:r>
              <a:rPr sz="3900" b="1" spc="5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ple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6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5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ão</a:t>
            </a:r>
            <a:endParaRPr sz="2600">
              <a:latin typeface="Calibri"/>
              <a:cs typeface="Calibri"/>
            </a:endParaRPr>
          </a:p>
          <a:p>
            <a:pPr marL="12700" marR="339">
              <a:lnSpc>
                <a:spcPts val="3120"/>
              </a:lnSpc>
              <a:spcBef>
                <a:spcPts val="18"/>
              </a:spcBef>
            </a:pP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5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b</a:t>
            </a:r>
            <a:r>
              <a:rPr sz="3900" b="1" spc="-64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9" baseline="1050" dirty="0" smtClean="0">
                <a:solidFill>
                  <a:srgbClr val="4E81BD"/>
                </a:solidFill>
                <a:latin typeface="Calibri"/>
                <a:cs typeface="Calibri"/>
              </a:rPr>
              <a:t>an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9" baseline="10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6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so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b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6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50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â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50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5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14" baseline="10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9" baseline="10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14" baseline="10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  <a:p>
            <a:pPr marL="12700" marR="49606">
              <a:lnSpc>
                <a:spcPts val="3120"/>
              </a:lnSpc>
            </a:pP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5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6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19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ru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-64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a;</a:t>
            </a:r>
            <a:endParaRPr sz="2600">
              <a:latin typeface="Calibri"/>
              <a:cs typeface="Calibri"/>
            </a:endParaRPr>
          </a:p>
          <a:p>
            <a:pPr marL="12700">
              <a:lnSpc>
                <a:spcPct val="101725"/>
              </a:lnSpc>
              <a:spcBef>
                <a:spcPts val="414"/>
              </a:spcBef>
            </a:pP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É</a:t>
            </a:r>
            <a:r>
              <a:rPr sz="2600" b="1" spc="-3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b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2600" b="1" spc="-3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de</a:t>
            </a:r>
            <a:r>
              <a:rPr sz="2600" b="1" spc="-19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-39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9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ar</a:t>
            </a:r>
            <a:r>
              <a:rPr sz="2600" b="1" spc="-39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r>
              <a:rPr sz="2600" b="1" spc="14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un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-19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-29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2600" b="1" spc="-25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-3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2600" b="1" spc="14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2600" b="1" spc="-29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-3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-39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2600" b="1" spc="9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-44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2600" b="1" spc="-25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2600" b="1" spc="-19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-3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25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310017" y="3524749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652917" y="3940935"/>
            <a:ext cx="25279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997473" y="3940935"/>
            <a:ext cx="562315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651552" y="3940935"/>
            <a:ext cx="2890372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de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632962" y="3940935"/>
            <a:ext cx="41992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6143489" y="3940935"/>
            <a:ext cx="2687198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uni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ã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r>
              <a:rPr sz="3900" b="1" spc="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8922481" y="3940935"/>
            <a:ext cx="510006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652917" y="4337175"/>
            <a:ext cx="3171615" cy="122783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ui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12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13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el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12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  <a:p>
            <a:pPr marL="12700" marR="49606">
              <a:lnSpc>
                <a:spcPts val="3120"/>
              </a:lnSpc>
              <a:spcBef>
                <a:spcPts val="18"/>
              </a:spcBef>
            </a:pP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ac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sso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  <a:p>
            <a:pPr marL="12700" marR="29098">
              <a:lnSpc>
                <a:spcPct val="101725"/>
              </a:lnSpc>
              <a:spcBef>
                <a:spcPts val="414"/>
              </a:spcBef>
            </a:pP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ui</a:t>
            </a:r>
            <a:r>
              <a:rPr sz="2600" b="1" spc="-25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26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de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ss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25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34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2600" b="1" spc="-25" dirty="0" smtClean="0">
                <a:solidFill>
                  <a:srgbClr val="4E81BD"/>
                </a:solidFill>
                <a:latin typeface="Calibri"/>
                <a:cs typeface="Calibri"/>
              </a:rPr>
              <a:t>at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-25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-1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848079" y="4337175"/>
            <a:ext cx="4583945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ar</a:t>
            </a:r>
            <a:r>
              <a:rPr sz="3900" b="1" spc="12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14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r>
              <a:rPr sz="3900" b="1" spc="13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ede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14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310017" y="5188956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836936" y="5208902"/>
            <a:ext cx="459434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ão</a:t>
            </a:r>
            <a:r>
              <a:rPr sz="3900" b="1" spc="26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27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25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25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Ca</a:t>
            </a:r>
            <a:r>
              <a:rPr sz="3900" b="1" i="1" spc="-14" baseline="3150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g</a:t>
            </a:r>
            <a:r>
              <a:rPr sz="3900" b="1" i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652917" y="5605142"/>
            <a:ext cx="1953888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i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D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in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â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mi</a:t>
            </a:r>
            <a:r>
              <a:rPr sz="3900" b="1" i="1" spc="-25" baseline="3150" dirty="0" smtClean="0">
                <a:solidFill>
                  <a:srgbClr val="FF0000"/>
                </a:solidFill>
                <a:latin typeface="Calibri"/>
                <a:cs typeface="Calibri"/>
              </a:rPr>
              <a:t>c</a:t>
            </a:r>
            <a:r>
              <a:rPr sz="3900" b="1" i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3900" b="1" i="1" spc="0" baseline="3344" dirty="0" smtClean="0">
                <a:solidFill>
                  <a:srgbClr val="FF0000"/>
                </a:solidFill>
                <a:latin typeface="Times New Roman"/>
                <a:cs typeface="Times New Roman"/>
              </a:rPr>
              <a:t>  </a:t>
            </a:r>
            <a:r>
              <a:rPr sz="3900" b="1" i="1" spc="9" baseline="3344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d</a:t>
            </a:r>
            <a:r>
              <a:rPr sz="3900" b="1" i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779238" y="5605142"/>
            <a:ext cx="1026917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C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ó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d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i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g</a:t>
            </a:r>
            <a:r>
              <a:rPr sz="3900" b="1" i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978283" y="5605142"/>
            <a:ext cx="1008892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162759" y="5605142"/>
            <a:ext cx="23826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574353" y="5605142"/>
            <a:ext cx="2263012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er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li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10265" y="5605142"/>
            <a:ext cx="41992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652917" y="6001382"/>
            <a:ext cx="7778892" cy="114858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212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b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ão</a:t>
            </a:r>
            <a:r>
              <a:rPr sz="3900" b="1" spc="3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2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r>
              <a:rPr sz="3900" b="1" spc="3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r>
              <a:rPr sz="3900" b="1" spc="3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2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ão</a:t>
            </a:r>
            <a:r>
              <a:rPr sz="3900" b="1" spc="2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  <a:p>
            <a:pPr marL="12700">
              <a:lnSpc>
                <a:spcPts val="3120"/>
              </a:lnSpc>
              <a:spcBef>
                <a:spcPts val="18"/>
              </a:spcBef>
            </a:pP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ede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.</a:t>
            </a:r>
            <a:r>
              <a:rPr sz="3900" b="1" spc="-3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2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34" baseline="10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ar</a:t>
            </a:r>
            <a:r>
              <a:rPr sz="3900" b="1" spc="-3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9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3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9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-64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9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9" baseline="10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a,</a:t>
            </a:r>
            <a:r>
              <a:rPr sz="3900" b="1" spc="-3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14" baseline="10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-64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9" baseline="10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9" baseline="1050" dirty="0" smtClean="0">
                <a:solidFill>
                  <a:srgbClr val="4E81BD"/>
                </a:solidFill>
                <a:latin typeface="Calibri"/>
                <a:cs typeface="Calibri"/>
              </a:rPr>
              <a:t>ã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3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3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9" baseline="1050" dirty="0" smtClean="0">
                <a:solidFill>
                  <a:srgbClr val="4E81BD"/>
                </a:solidFill>
                <a:latin typeface="Calibri"/>
                <a:cs typeface="Calibri"/>
              </a:rPr>
              <a:t>q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ui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14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  <a:p>
            <a:pPr marL="12700" marR="49606">
              <a:lnSpc>
                <a:spcPts val="3120"/>
              </a:lnSpc>
            </a:pP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ão</a:t>
            </a:r>
            <a:r>
              <a:rPr sz="3900" b="1" spc="-4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un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qu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5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am</a:t>
            </a:r>
            <a:r>
              <a:rPr sz="3900" b="1" spc="-75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6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li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os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object 31"/>
          <p:cNvSpPr txBox="1"/>
          <p:nvPr/>
        </p:nvSpPr>
        <p:spPr>
          <a:xfrm>
            <a:off x="1310017" y="936483"/>
            <a:ext cx="5338225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85"/>
              </a:lnSpc>
              <a:spcBef>
                <a:spcPts val="229"/>
              </a:spcBef>
            </a:pP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a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fin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a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l,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o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4" dirty="0" smtClean="0">
                <a:solidFill>
                  <a:srgbClr val="365F92"/>
                </a:solidFill>
                <a:latin typeface="Berlin Sans FB"/>
                <a:cs typeface="Berlin Sans FB"/>
              </a:rPr>
              <a:t>q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u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e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é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u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m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S</a:t>
            </a:r>
            <a:r>
              <a:rPr sz="4400" spc="4" dirty="0" smtClean="0">
                <a:solidFill>
                  <a:srgbClr val="365F92"/>
                </a:solidFill>
                <a:latin typeface="Berlin Sans FB"/>
                <a:cs typeface="Berlin Sans FB"/>
              </a:rPr>
              <a:t>D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?</a:t>
            </a:r>
            <a:endParaRPr sz="4400">
              <a:latin typeface="Berlin Sans FB"/>
              <a:cs typeface="Berlin Sans FB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1310017" y="1898641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1767216" y="1918588"/>
            <a:ext cx="7664144" cy="114858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16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16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é</a:t>
            </a:r>
            <a:r>
              <a:rPr sz="3900" b="1" spc="15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á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16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nhe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16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r>
              <a:rPr sz="3900" b="1" spc="16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r>
              <a:rPr sz="3900" b="1" spc="16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ac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erí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endParaRPr sz="2600">
              <a:latin typeface="Calibri"/>
              <a:cs typeface="Calibri"/>
            </a:endParaRPr>
          </a:p>
          <a:p>
            <a:pPr marL="12700" marR="1551">
              <a:lnSpc>
                <a:spcPts val="3120"/>
              </a:lnSpc>
              <a:spcBef>
                <a:spcPts val="18"/>
              </a:spcBef>
            </a:pP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50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370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9" baseline="10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ão</a:t>
            </a:r>
            <a:r>
              <a:rPr sz="3900" b="1" spc="375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365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39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9" baseline="10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r>
              <a:rPr sz="3900" b="1" spc="375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365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bj</a:t>
            </a:r>
            <a:r>
              <a:rPr sz="3900" b="1" spc="-1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375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14" baseline="10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64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370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19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39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9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endParaRPr sz="2600">
              <a:latin typeface="Calibri"/>
              <a:cs typeface="Calibri"/>
            </a:endParaRPr>
          </a:p>
          <a:p>
            <a:pPr marL="12700" marR="49606">
              <a:lnSpc>
                <a:spcPts val="3120"/>
              </a:lnSpc>
            </a:pP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di</a:t>
            </a:r>
            <a:r>
              <a:rPr sz="3900" b="1" spc="-19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ribuíd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os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1310017" y="3087361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1767216" y="3107307"/>
            <a:ext cx="2508974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r>
              <a:rPr sz="3900" b="1" spc="54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4352745" y="3107307"/>
            <a:ext cx="5079488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53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53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ó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r>
              <a:rPr sz="3900" b="1" spc="54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bé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53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ão</a:t>
            </a:r>
            <a:r>
              <a:rPr sz="3900" b="1" spc="54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dei</a:t>
            </a:r>
            <a:r>
              <a:rPr sz="3900" b="1" spc="-34" baseline="3150" dirty="0" smtClean="0">
                <a:solidFill>
                  <a:srgbClr val="4E81BD"/>
                </a:solidFill>
                <a:latin typeface="Calibri"/>
                <a:cs typeface="Calibri"/>
              </a:rPr>
              <a:t>x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am</a:t>
            </a:r>
            <a:r>
              <a:rPr sz="3900" b="1" spc="54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767216" y="3503547"/>
            <a:ext cx="1834758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ub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idir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-s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3736774" y="3503547"/>
            <a:ext cx="510006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4382399" y="3503547"/>
            <a:ext cx="94003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5458421" y="3503547"/>
            <a:ext cx="1277974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en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6872386" y="3503547"/>
            <a:ext cx="1058224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[ní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ei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8066061" y="3503547"/>
            <a:ext cx="1364412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767216" y="3899787"/>
            <a:ext cx="134762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]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3430125" y="3899787"/>
            <a:ext cx="687925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431592" y="3899787"/>
            <a:ext cx="1111975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34" baseline="31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ili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ar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856820" y="3899787"/>
            <a:ext cx="547782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6718145" y="3899787"/>
            <a:ext cx="1980312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-5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9013523" y="3899787"/>
            <a:ext cx="41839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767216" y="4296027"/>
            <a:ext cx="7665698" cy="7523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49606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  <a:p>
            <a:pPr marL="12700">
              <a:lnSpc>
                <a:spcPts val="3120"/>
              </a:lnSpc>
              <a:spcBef>
                <a:spcPts val="18"/>
              </a:spcBef>
            </a:pP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1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r>
              <a:rPr sz="3900" b="1" spc="18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ó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19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-39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of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ss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r>
              <a:rPr sz="3900" b="1" spc="18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9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mo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19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39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18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18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ão</a:t>
            </a:r>
            <a:r>
              <a:rPr sz="3900" b="1" spc="18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310017" y="4672320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767216" y="5088506"/>
            <a:ext cx="1455116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h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322515" y="5088506"/>
            <a:ext cx="547026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970479" y="5088506"/>
            <a:ext cx="82994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ede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078145" y="5088506"/>
            <a:ext cx="24149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419382" y="5088506"/>
            <a:ext cx="1343278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7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861536" y="5088506"/>
            <a:ext cx="77374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735033" y="5088506"/>
            <a:ext cx="23826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073475" y="5088506"/>
            <a:ext cx="135654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di</a:t>
            </a:r>
            <a:r>
              <a:rPr sz="3900" b="1" spc="-44" baseline="31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767216" y="5484746"/>
            <a:ext cx="7666473" cy="154482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2108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íni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23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pod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23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23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z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23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22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á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x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23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23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endParaRPr sz="2600">
              <a:latin typeface="Calibri"/>
              <a:cs typeface="Calibri"/>
            </a:endParaRPr>
          </a:p>
          <a:p>
            <a:pPr marL="12700" marR="49606">
              <a:lnSpc>
                <a:spcPts val="3120"/>
              </a:lnSpc>
              <a:spcBef>
                <a:spcPts val="18"/>
              </a:spcBef>
            </a:pP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-6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6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á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ri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  <a:p>
            <a:pPr marL="12700">
              <a:lnSpc>
                <a:spcPts val="3120"/>
              </a:lnSpc>
            </a:pP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Os</a:t>
            </a:r>
            <a:r>
              <a:rPr sz="3900" b="1" spc="75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14" baseline="1050" dirty="0" smtClean="0">
                <a:solidFill>
                  <a:srgbClr val="4E81BD"/>
                </a:solidFill>
                <a:latin typeface="Calibri"/>
                <a:cs typeface="Calibri"/>
              </a:rPr>
              <a:t>é</a:t>
            </a:r>
            <a:r>
              <a:rPr sz="3900" b="1" spc="-39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8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7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39" baseline="10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19" baseline="10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9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9" baseline="10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ão</a:t>
            </a:r>
            <a:r>
              <a:rPr sz="3900" b="1" spc="8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1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mo</a:t>
            </a:r>
            <a:r>
              <a:rPr sz="3900" b="1" spc="-39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7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19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ão</a:t>
            </a:r>
            <a:r>
              <a:rPr sz="3900" b="1" spc="8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75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oss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75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di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7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  <a:p>
            <a:pPr marL="12700" marR="49606">
              <a:lnSpc>
                <a:spcPts val="3120"/>
              </a:lnSpc>
            </a:pP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di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50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9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14" baseline="10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34" baseline="10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8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no</a:t>
            </a:r>
            <a:r>
              <a:rPr sz="3900" b="1" spc="-19" baseline="10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6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-39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so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5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-39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6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64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3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6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310017" y="6257279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object 51"/>
          <p:cNvSpPr txBox="1"/>
          <p:nvPr/>
        </p:nvSpPr>
        <p:spPr>
          <a:xfrm>
            <a:off x="1310017" y="936483"/>
            <a:ext cx="5338225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85"/>
              </a:lnSpc>
              <a:spcBef>
                <a:spcPts val="229"/>
              </a:spcBef>
            </a:pP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a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fin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a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l,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o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4" dirty="0" smtClean="0">
                <a:solidFill>
                  <a:srgbClr val="365F92"/>
                </a:solidFill>
                <a:latin typeface="Berlin Sans FB"/>
                <a:cs typeface="Berlin Sans FB"/>
              </a:rPr>
              <a:t>q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u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e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é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u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m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S</a:t>
            </a:r>
            <a:r>
              <a:rPr sz="4400" spc="4" dirty="0" smtClean="0">
                <a:solidFill>
                  <a:srgbClr val="365F92"/>
                </a:solidFill>
                <a:latin typeface="Berlin Sans FB"/>
                <a:cs typeface="Berlin Sans FB"/>
              </a:rPr>
              <a:t>D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?</a:t>
            </a:r>
            <a:endParaRPr sz="4400">
              <a:latin typeface="Berlin Sans FB"/>
              <a:cs typeface="Berlin Sans FB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1310017" y="1852921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1652917" y="1872868"/>
            <a:ext cx="408116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2163495" y="1872868"/>
            <a:ext cx="149045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pli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õ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3757932" y="1872868"/>
            <a:ext cx="72275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4582605" y="1872868"/>
            <a:ext cx="1008876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ui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5693944" y="1872868"/>
            <a:ext cx="2990394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50" baseline="3150" dirty="0" smtClean="0">
                <a:solidFill>
                  <a:srgbClr val="4E81BD"/>
                </a:solidFill>
                <a:latin typeface="Calibri"/>
                <a:cs typeface="Calibri"/>
              </a:rPr>
              <a:t>z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10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ee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8788282" y="1872868"/>
            <a:ext cx="643186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1652917" y="2269108"/>
            <a:ext cx="153889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-5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3317129" y="2269108"/>
            <a:ext cx="1342291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di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.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4785616" y="2269108"/>
            <a:ext cx="2986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5210723" y="2269108"/>
            <a:ext cx="190373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27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7240547" y="2269108"/>
            <a:ext cx="96176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8329163" y="2269108"/>
            <a:ext cx="1101758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bje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1652917" y="2665347"/>
            <a:ext cx="3516257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mo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r>
              <a:rPr sz="3900" b="1" spc="51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4" baseline="31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az</a:t>
            </a:r>
            <a:r>
              <a:rPr sz="3900" b="1" spc="52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44" baseline="31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ên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5244204" y="2665347"/>
            <a:ext cx="4184286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52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53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bj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52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ss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í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eis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r>
              <a:rPr sz="3900" b="1" spc="52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1652917" y="3061587"/>
            <a:ext cx="98931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pe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2722597" y="3061587"/>
            <a:ext cx="69097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5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3492417" y="3061587"/>
            <a:ext cx="158942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56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lie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5161444" y="3061587"/>
            <a:ext cx="68944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5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5929740" y="3061587"/>
            <a:ext cx="1078311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ar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7086605" y="3061587"/>
            <a:ext cx="128307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é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8449287" y="3061587"/>
            <a:ext cx="98102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1652917" y="3457827"/>
            <a:ext cx="1192154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bj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1310017" y="3913368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652917" y="3933315"/>
            <a:ext cx="560492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2357004" y="3933315"/>
            <a:ext cx="140551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3905368" y="3933315"/>
            <a:ext cx="99150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lie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5039288" y="3933315"/>
            <a:ext cx="842922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ípi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6027314" y="3933315"/>
            <a:ext cx="973667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b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é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7143886" y="3933315"/>
            <a:ext cx="686284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7973025" y="3933315"/>
            <a:ext cx="1456705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44" baseline="31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ên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652917" y="4329555"/>
            <a:ext cx="4240629" cy="7523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23445">
              <a:lnSpc>
                <a:spcPts val="2750"/>
              </a:lnSpc>
              <a:spcBef>
                <a:spcPts val="137"/>
              </a:spcBef>
            </a:pP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mo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13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13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14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13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13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bj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  <a:p>
            <a:pPr marL="12700">
              <a:lnSpc>
                <a:spcPts val="3120"/>
              </a:lnSpc>
              <a:spcBef>
                <a:spcPts val="18"/>
              </a:spcBef>
            </a:pP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6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9" baseline="10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ão</a:t>
            </a:r>
            <a:r>
              <a:rPr sz="3900" b="1" spc="-4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39" baseline="10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19" baseline="10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9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75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14" baseline="1050" dirty="0" smtClean="0">
                <a:solidFill>
                  <a:srgbClr val="4E81BD"/>
                </a:solidFill>
                <a:latin typeface="Calibri"/>
                <a:cs typeface="Calibri"/>
              </a:rPr>
              <a:t>é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7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nele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896363" y="4329555"/>
            <a:ext cx="353413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mo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14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14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14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ido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310017" y="5181336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652917" y="5201282"/>
            <a:ext cx="7776527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ó</a:t>
            </a:r>
            <a:r>
              <a:rPr sz="3900" b="1" spc="14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qu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15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15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uni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ão</a:t>
            </a:r>
            <a:r>
              <a:rPr sz="3900" b="1" spc="15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b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á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15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15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15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ad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652917" y="5597522"/>
            <a:ext cx="66205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pel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482205" y="5597522"/>
            <a:ext cx="668732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J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320172" y="5597522"/>
            <a:ext cx="167800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end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165735" y="5597522"/>
            <a:ext cx="1171407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Thr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ead</a:t>
            </a:r>
            <a:r>
              <a:rPr sz="3900" b="1" i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505331" y="5597522"/>
            <a:ext cx="24149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912238" y="5597522"/>
            <a:ext cx="2101182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i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3900" b="1" i="1" spc="-54" baseline="3150" dirty="0" smtClean="0">
                <a:solidFill>
                  <a:srgbClr val="FF0000"/>
                </a:solidFill>
                <a:latin typeface="Calibri"/>
                <a:cs typeface="Calibri"/>
              </a:rPr>
              <a:t>x</a:t>
            </a:r>
            <a:r>
              <a:rPr sz="3900" b="1" i="1" spc="-25" baseline="3150" dirty="0" smtClean="0">
                <a:solidFill>
                  <a:srgbClr val="FF0000"/>
                </a:solidFill>
                <a:latin typeface="Calibri"/>
                <a:cs typeface="Calibri"/>
              </a:rPr>
              <a:t>c</a:t>
            </a:r>
            <a:r>
              <a:rPr sz="3900" b="1" i="1" spc="-9" baseline="3150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3900" b="1" i="1" spc="-25" baseline="3150" dirty="0" smtClean="0">
                <a:solidFill>
                  <a:srgbClr val="FF0000"/>
                </a:solidFill>
                <a:latin typeface="Calibri"/>
                <a:cs typeface="Calibri"/>
              </a:rPr>
              <a:t>ç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õ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3900" b="1" i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r>
              <a:rPr sz="3900" b="1" i="1" spc="0" baseline="3344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900" b="1" i="1" spc="615" baseline="3344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9178426" y="5597522"/>
            <a:ext cx="25279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652917" y="5993762"/>
            <a:ext cx="1317037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069337" y="5993762"/>
            <a:ext cx="41839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585960" y="5993762"/>
            <a:ext cx="115168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“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at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10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”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835027" y="5993762"/>
            <a:ext cx="2412168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i="1" spc="-25" baseline="3150" dirty="0" smtClean="0">
                <a:solidFill>
                  <a:srgbClr val="FF0000"/>
                </a:solidFill>
                <a:latin typeface="Calibri"/>
                <a:cs typeface="Calibri"/>
              </a:rPr>
              <a:t>c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om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p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or</a:t>
            </a:r>
            <a:r>
              <a:rPr sz="3900" b="1" i="1" spc="-25" baseline="3150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m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3900" b="1" i="1" spc="-29" baseline="3150" dirty="0" smtClean="0">
                <a:solidFill>
                  <a:srgbClr val="FF0000"/>
                </a:solidFill>
                <a:latin typeface="Calibri"/>
                <a:cs typeface="Calibri"/>
              </a:rPr>
              <a:t>n</a:t>
            </a:r>
            <a:r>
              <a:rPr sz="3900" b="1" i="1" spc="-25" baseline="3150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r>
              <a:rPr sz="3900" b="1" i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518790" y="5993762"/>
            <a:ext cx="596832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q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213846" y="5993762"/>
            <a:ext cx="1217251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in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652917" y="6390002"/>
            <a:ext cx="7777761" cy="7523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15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á</a:t>
            </a:r>
            <a:r>
              <a:rPr sz="3900" b="1" spc="16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16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16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15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di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16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15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endParaRPr sz="2600">
              <a:latin typeface="Calibri"/>
              <a:cs typeface="Calibri"/>
            </a:endParaRPr>
          </a:p>
          <a:p>
            <a:pPr marL="12700" marR="49606">
              <a:lnSpc>
                <a:spcPts val="3120"/>
              </a:lnSpc>
              <a:spcBef>
                <a:spcPts val="18"/>
              </a:spcBef>
            </a:pP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di</a:t>
            </a:r>
            <a:r>
              <a:rPr sz="3900" b="1" spc="-44" baseline="10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9" baseline="10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39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object 41"/>
          <p:cNvSpPr txBox="1"/>
          <p:nvPr/>
        </p:nvSpPr>
        <p:spPr>
          <a:xfrm>
            <a:off x="1310017" y="936483"/>
            <a:ext cx="5338225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85"/>
              </a:lnSpc>
              <a:spcBef>
                <a:spcPts val="229"/>
              </a:spcBef>
            </a:pP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a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fin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a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l,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o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4" dirty="0" smtClean="0">
                <a:solidFill>
                  <a:srgbClr val="365F92"/>
                </a:solidFill>
                <a:latin typeface="Berlin Sans FB"/>
                <a:cs typeface="Berlin Sans FB"/>
              </a:rPr>
              <a:t>q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u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e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é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u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m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S</a:t>
            </a:r>
            <a:r>
              <a:rPr sz="4400" spc="4" dirty="0" smtClean="0">
                <a:solidFill>
                  <a:srgbClr val="365F92"/>
                </a:solidFill>
                <a:latin typeface="Berlin Sans FB"/>
                <a:cs typeface="Berlin Sans FB"/>
              </a:rPr>
              <a:t>D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?</a:t>
            </a:r>
            <a:endParaRPr sz="4400">
              <a:latin typeface="Berlin Sans FB"/>
              <a:cs typeface="Berlin Sans FB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1310017" y="1831585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1652917" y="1851532"/>
            <a:ext cx="874798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234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2689613" y="1851532"/>
            <a:ext cx="385375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3234828" y="1851532"/>
            <a:ext cx="749565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i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i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p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r>
              <a:rPr sz="3900" b="1" i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4146180" y="1851532"/>
            <a:ext cx="24149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4546991" y="1851532"/>
            <a:ext cx="2412168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i="1" spc="-25" baseline="3150" dirty="0" smtClean="0">
                <a:solidFill>
                  <a:srgbClr val="FF0000"/>
                </a:solidFill>
                <a:latin typeface="Calibri"/>
                <a:cs typeface="Calibri"/>
              </a:rPr>
              <a:t>c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om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p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3900" b="1" i="1" spc="-39" baseline="3150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m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3900" b="1" i="1" spc="-29" baseline="3150" dirty="0" smtClean="0">
                <a:solidFill>
                  <a:srgbClr val="FF0000"/>
                </a:solidFill>
                <a:latin typeface="Calibri"/>
                <a:cs typeface="Calibri"/>
              </a:rPr>
              <a:t>n</a:t>
            </a:r>
            <a:r>
              <a:rPr sz="3900" b="1" i="1" spc="-25" baseline="3150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r>
              <a:rPr sz="3900" b="1" i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7121026" y="1851532"/>
            <a:ext cx="41839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7700133" y="1851532"/>
            <a:ext cx="520938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8382898" y="1851532"/>
            <a:ext cx="1048994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bj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1652917" y="2247772"/>
            <a:ext cx="7776486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eri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29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i="1" spc="19" baseline="3150" dirty="0" smtClean="0">
                <a:solidFill>
                  <a:srgbClr val="FF0000"/>
                </a:solidFill>
                <a:latin typeface="Calibri"/>
                <a:cs typeface="Calibri"/>
              </a:rPr>
              <a:t>p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de</a:t>
            </a:r>
            <a:r>
              <a:rPr sz="3900" b="1" i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m</a:t>
            </a:r>
            <a:r>
              <a:rPr sz="3900" b="1" i="1" spc="279" baseline="3344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28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d</a:t>
            </a:r>
            <a:r>
              <a:rPr sz="3900" b="1" i="1" spc="-19" baseline="3150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3900" b="1" i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v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3900" b="1" i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m</a:t>
            </a:r>
            <a:r>
              <a:rPr sz="3900" b="1" i="1" spc="279" baseline="3344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29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id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30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1652917" y="2644011"/>
            <a:ext cx="916512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2825276" y="2644011"/>
            <a:ext cx="2062987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ss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el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5143458" y="2644011"/>
            <a:ext cx="1092305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mo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6490595" y="2644011"/>
            <a:ext cx="1778385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b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8525335" y="2644011"/>
            <a:ext cx="904702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er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652917" y="3040251"/>
            <a:ext cx="7776192" cy="162407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2084437" algn="just">
              <a:lnSpc>
                <a:spcPts val="2750"/>
              </a:lnSpc>
              <a:spcBef>
                <a:spcPts val="137"/>
              </a:spcBef>
            </a:pP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ri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õ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7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3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ibilid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3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5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J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VM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 dirty="0">
              <a:latin typeface="Calibri"/>
              <a:cs typeface="Calibri"/>
            </a:endParaRPr>
          </a:p>
          <a:p>
            <a:pPr marL="12700" algn="just">
              <a:lnSpc>
                <a:spcPts val="3120"/>
              </a:lnSpc>
              <a:spcBef>
                <a:spcPts val="568"/>
              </a:spcBef>
            </a:pP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9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un</a:t>
            </a:r>
            <a:r>
              <a:rPr sz="2600" b="1" spc="-9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ão</a:t>
            </a:r>
            <a:r>
              <a:rPr sz="2600" b="1" spc="9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114" dirty="0" smtClean="0">
                <a:solidFill>
                  <a:srgbClr val="4E81BD"/>
                </a:solidFill>
                <a:latin typeface="Calibri"/>
                <a:cs typeface="Calibri"/>
              </a:rPr>
              <a:t>“</a:t>
            </a:r>
            <a:r>
              <a:rPr sz="2600" b="1" spc="-9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2600" b="1" spc="-25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ibil</a:t>
            </a:r>
            <a:r>
              <a:rPr sz="2600" b="1" spc="9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2600" b="1" spc="-39" dirty="0" smtClean="0">
                <a:solidFill>
                  <a:srgbClr val="4E81BD"/>
                </a:solidFill>
                <a:latin typeface="Calibri"/>
                <a:cs typeface="Calibri"/>
              </a:rPr>
              <a:t>z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94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”</a:t>
            </a:r>
            <a:r>
              <a:rPr sz="2600" b="1" spc="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ss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34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-29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2600" b="1" spc="-39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9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2600" b="1" spc="-64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sm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ss</a:t>
            </a:r>
            <a:r>
              <a:rPr sz="2600" b="1" spc="-14" dirty="0" smtClean="0">
                <a:solidFill>
                  <a:srgbClr val="4E81BD"/>
                </a:solidFill>
                <a:latin typeface="Calibri"/>
                <a:cs typeface="Calibri"/>
              </a:rPr>
              <a:t>ã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2600" b="1" spc="-14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2600" b="1" spc="-34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9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õ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64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2600" b="1" spc="-29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2600" b="1" spc="9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ni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9" dirty="0" smtClean="0">
                <a:solidFill>
                  <a:srgbClr val="4E81BD"/>
                </a:solidFill>
                <a:latin typeface="Calibri"/>
                <a:cs typeface="Calibri"/>
              </a:rPr>
              <a:t>q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2600" b="1" spc="9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2600" b="1" spc="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100" dirty="0" smtClean="0">
                <a:solidFill>
                  <a:srgbClr val="4E81BD"/>
                </a:solidFill>
                <a:latin typeface="Calibri"/>
                <a:cs typeface="Calibri"/>
              </a:rPr>
              <a:t>“</a:t>
            </a:r>
            <a:r>
              <a:rPr sz="2600" b="1" spc="-39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-59" dirty="0" smtClean="0">
                <a:solidFill>
                  <a:srgbClr val="4E81BD"/>
                </a:solidFill>
                <a:latin typeface="Calibri"/>
                <a:cs typeface="Calibri"/>
              </a:rPr>
              <a:t>x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2600" b="1" spc="-39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64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á”</a:t>
            </a:r>
            <a:r>
              <a:rPr sz="2600" b="1" spc="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9" dirty="0" smtClean="0">
                <a:solidFill>
                  <a:srgbClr val="4E81BD"/>
                </a:solidFill>
                <a:latin typeface="Calibri"/>
                <a:cs typeface="Calibri"/>
              </a:rPr>
              <a:t>q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2600" b="1" spc="9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2600" b="1" spc="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“</a:t>
            </a:r>
            <a:r>
              <a:rPr sz="2600" b="1" spc="-25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ebe</a:t>
            </a:r>
            <a:r>
              <a:rPr sz="2600" b="1" spc="-64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á</a:t>
            </a:r>
            <a:r>
              <a:rPr sz="2600" b="1" spc="-175" dirty="0" smtClean="0">
                <a:solidFill>
                  <a:srgbClr val="4E81BD"/>
                </a:solidFill>
                <a:latin typeface="Calibri"/>
                <a:cs typeface="Calibri"/>
              </a:rPr>
              <a:t>”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34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2600" b="1" spc="-39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ss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-29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2600" b="1" spc="-25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34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é</a:t>
            </a:r>
            <a:r>
              <a:rPr sz="2600" b="1" spc="33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9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33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25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9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bil</a:t>
            </a:r>
            <a:r>
              <a:rPr sz="2600" b="1" spc="9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2600" b="1" spc="9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34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9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endParaRPr sz="2600" dirty="0">
              <a:latin typeface="Calibri"/>
              <a:cs typeface="Calibri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310017" y="3495793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652917" y="4704459"/>
            <a:ext cx="1419959" cy="7523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i</a:t>
            </a:r>
            <a:r>
              <a:rPr sz="3900" b="1" i="1" spc="-29" baseline="3150" dirty="0" smtClean="0">
                <a:solidFill>
                  <a:srgbClr val="FF0000"/>
                </a:solidFill>
                <a:latin typeface="Calibri"/>
                <a:cs typeface="Calibri"/>
              </a:rPr>
              <a:t>n</a:t>
            </a:r>
            <a:r>
              <a:rPr sz="3900" b="1" i="1" spc="-25" baseline="3150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3900" b="1" i="1" spc="-19" baseline="3150" dirty="0" smtClean="0">
                <a:solidFill>
                  <a:srgbClr val="FF0000"/>
                </a:solidFill>
                <a:latin typeface="Calibri"/>
                <a:cs typeface="Calibri"/>
              </a:rPr>
              <a:t>f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3900" b="1" i="1" spc="-25" baseline="3150" dirty="0" smtClean="0">
                <a:solidFill>
                  <a:srgbClr val="FF0000"/>
                </a:solidFill>
                <a:latin typeface="Calibri"/>
                <a:cs typeface="Calibri"/>
              </a:rPr>
              <a:t>c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3900" b="1" i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  <a:p>
            <a:pPr marL="12700" marR="49606">
              <a:lnSpc>
                <a:spcPts val="3120"/>
              </a:lnSpc>
              <a:spcBef>
                <a:spcPts val="18"/>
              </a:spcBef>
            </a:pP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mo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14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3175391" y="4704459"/>
            <a:ext cx="412768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d</a:t>
            </a:r>
            <a:r>
              <a:rPr sz="3900" b="1" i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3690488" y="4704459"/>
            <a:ext cx="286178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b</a:t>
            </a:r>
            <a:r>
              <a:rPr sz="3900" b="1" i="1" spc="-14" baseline="3150" dirty="0" smtClean="0">
                <a:solidFill>
                  <a:srgbClr val="FF0000"/>
                </a:solidFill>
                <a:latin typeface="Calibri"/>
                <a:cs typeface="Calibri"/>
              </a:rPr>
              <a:t>j</a:t>
            </a:r>
            <a:r>
              <a:rPr sz="3900" b="1" i="1" spc="-9" baseline="3150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3900" b="1" i="1" spc="-25" baseline="3150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r>
              <a:rPr sz="3900" b="1" i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r>
              <a:rPr sz="3900" b="1" i="1" spc="0" baseline="3344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900" b="1" i="1" spc="84" baseline="3344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d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i</a:t>
            </a:r>
            <a:r>
              <a:rPr sz="3900" b="1" i="1" spc="-29" baseline="3150" dirty="0" smtClean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r>
              <a:rPr sz="3900" b="1" i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ri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b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uí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d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r>
              <a:rPr sz="3900" b="1" i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6654683" y="4704459"/>
            <a:ext cx="596832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q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7354311" y="4704459"/>
            <a:ext cx="54858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ão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8005331" y="4704459"/>
            <a:ext cx="142436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er</a:t>
            </a:r>
            <a:r>
              <a:rPr sz="3900" b="1" spc="-34" baseline="31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015300" y="5100698"/>
            <a:ext cx="1842384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34" baseline="3150" dirty="0" smtClean="0">
                <a:solidFill>
                  <a:srgbClr val="4E81BD"/>
                </a:solidFill>
                <a:latin typeface="Calibri"/>
                <a:cs typeface="Calibri"/>
              </a:rPr>
              <a:t>á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011962" y="5100698"/>
            <a:ext cx="547912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713105" y="5100698"/>
            <a:ext cx="1740974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7607310" y="5100698"/>
            <a:ext cx="25279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8014351" y="5100698"/>
            <a:ext cx="840732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9011404" y="5100698"/>
            <a:ext cx="41839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652917" y="5496938"/>
            <a:ext cx="2870202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mi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dd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l</a:t>
            </a:r>
            <a:r>
              <a:rPr sz="3900" b="1" i="1" spc="-19" baseline="3150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wa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3900" b="1" i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3900" b="1" i="1" spc="-94" baseline="3344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310017" y="5952480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652917" y="5972426"/>
            <a:ext cx="447095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Há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245914" y="5972426"/>
            <a:ext cx="1231047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bé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623448" y="5972426"/>
            <a:ext cx="520938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290959" y="5972426"/>
            <a:ext cx="123904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678154" y="5972426"/>
            <a:ext cx="1270884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enh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097190" y="5972426"/>
            <a:ext cx="41992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664105" y="5972426"/>
            <a:ext cx="1766384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pu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ão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652917" y="6368666"/>
            <a:ext cx="7779681" cy="7523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di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ribu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í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22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qu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20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ss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20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20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err="1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0" baseline="3150" dirty="0" err="1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err="1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9" baseline="3150" dirty="0" err="1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4" baseline="3150" dirty="0" err="1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r>
              <a:rPr sz="3900" b="1" spc="21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20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en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é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ri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21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qu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21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 dirty="0">
              <a:latin typeface="Calibri"/>
              <a:cs typeface="Calibri"/>
            </a:endParaRPr>
          </a:p>
          <a:p>
            <a:pPr marL="12700" marR="49606">
              <a:lnSpc>
                <a:spcPts val="3120"/>
              </a:lnSpc>
              <a:spcBef>
                <a:spcPts val="18"/>
              </a:spcBef>
            </a:pPr>
            <a:r>
              <a:rPr sz="3900" b="1" spc="-9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om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uni</a:t>
            </a:r>
            <a:r>
              <a:rPr sz="3900" b="1" spc="-9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9" baseline="10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ão</a:t>
            </a:r>
            <a:r>
              <a:rPr sz="3900" b="1" spc="-6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6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DS</a:t>
            </a:r>
            <a:r>
              <a:rPr sz="3900" b="1" spc="-7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9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7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5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6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5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MI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object 41"/>
          <p:cNvSpPr txBox="1"/>
          <p:nvPr/>
        </p:nvSpPr>
        <p:spPr>
          <a:xfrm>
            <a:off x="1310017" y="936483"/>
            <a:ext cx="5338225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85"/>
              </a:lnSpc>
              <a:spcBef>
                <a:spcPts val="229"/>
              </a:spcBef>
            </a:pP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a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fin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a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l,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o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4" dirty="0" smtClean="0">
                <a:solidFill>
                  <a:srgbClr val="365F92"/>
                </a:solidFill>
                <a:latin typeface="Berlin Sans FB"/>
                <a:cs typeface="Berlin Sans FB"/>
              </a:rPr>
              <a:t>q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u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e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é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u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m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S</a:t>
            </a:r>
            <a:r>
              <a:rPr sz="4400" spc="4" dirty="0" smtClean="0">
                <a:solidFill>
                  <a:srgbClr val="365F92"/>
                </a:solidFill>
                <a:latin typeface="Berlin Sans FB"/>
                <a:cs typeface="Berlin Sans FB"/>
              </a:rPr>
              <a:t>D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?</a:t>
            </a:r>
            <a:endParaRPr sz="4400">
              <a:latin typeface="Berlin Sans FB"/>
              <a:cs typeface="Berlin Sans FB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1310017" y="1851397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1652917" y="1871344"/>
            <a:ext cx="777721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21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rilh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22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20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21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21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20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ple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r>
              <a:rPr sz="3900" b="1" spc="20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r>
              <a:rPr sz="3900" b="1" spc="21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1652917" y="2267584"/>
            <a:ext cx="1482361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pli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3295113" y="2267584"/>
            <a:ext cx="1341101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h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4796557" y="2267584"/>
            <a:ext cx="41839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5372999" y="2267584"/>
            <a:ext cx="176617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i="1" spc="-14" baseline="3150" dirty="0" smtClean="0">
                <a:solidFill>
                  <a:srgbClr val="FF0000"/>
                </a:solidFill>
                <a:latin typeface="Calibri"/>
                <a:cs typeface="Calibri"/>
              </a:rPr>
              <a:t>c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mp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u</a:t>
            </a:r>
            <a:r>
              <a:rPr sz="3900" b="1" i="1" spc="-39" baseline="3150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3900" b="1" i="1" spc="-25" baseline="3150" dirty="0" smtClean="0">
                <a:solidFill>
                  <a:srgbClr val="FF0000"/>
                </a:solidFill>
                <a:latin typeface="Calibri"/>
                <a:cs typeface="Calibri"/>
              </a:rPr>
              <a:t>ç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ã</a:t>
            </a:r>
            <a:r>
              <a:rPr sz="3900" b="1" i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7298088" y="2267584"/>
            <a:ext cx="1550055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i="1" spc="19" baseline="3150" dirty="0" smtClean="0">
                <a:solidFill>
                  <a:srgbClr val="FF0000"/>
                </a:solidFill>
                <a:latin typeface="Calibri"/>
                <a:cs typeface="Calibri"/>
              </a:rPr>
              <a:t>d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i</a:t>
            </a:r>
            <a:r>
              <a:rPr sz="3900" b="1" i="1" spc="-29" baseline="3150" dirty="0" smtClean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r>
              <a:rPr sz="3900" b="1" i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ri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b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uí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d</a:t>
            </a:r>
            <a:r>
              <a:rPr sz="3900" b="1" i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9007066" y="2267584"/>
            <a:ext cx="424718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d</a:t>
            </a:r>
            <a:r>
              <a:rPr sz="3900" b="1" i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1652917" y="2663823"/>
            <a:ext cx="1958464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b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j</a:t>
            </a:r>
            <a:r>
              <a:rPr sz="3900" b="1" i="1" spc="-9" baseline="3150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3900" b="1" i="1" spc="-25" baseline="3150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3900" b="1" i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r>
              <a:rPr sz="3900" b="1" i="1" spc="-79" baseline="3344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mo</a:t>
            </a:r>
            <a:r>
              <a:rPr sz="3900" b="1" i="1" spc="-25" baseline="3150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or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1310017" y="3119365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1652917" y="3139311"/>
            <a:ext cx="2986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2093263" y="3139311"/>
            <a:ext cx="1647044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nis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3882362" y="3139311"/>
            <a:ext cx="41839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4441657" y="3139311"/>
            <a:ext cx="1028708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á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ul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5612421" y="3139311"/>
            <a:ext cx="24149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é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5996330" y="3139311"/>
            <a:ext cx="1630577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1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bj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7768963" y="3139311"/>
            <a:ext cx="1090781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mo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9000275" y="3139311"/>
            <a:ext cx="430892" cy="7523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1189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  <a:p>
            <a:pPr marL="73475">
              <a:lnSpc>
                <a:spcPts val="3120"/>
              </a:lnSpc>
              <a:spcBef>
                <a:spcPts val="18"/>
              </a:spcBef>
            </a:pP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652917" y="3535551"/>
            <a:ext cx="7347576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id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0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qu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0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b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é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41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r>
              <a:rPr sz="3900" b="1" spc="40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34" baseline="31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r>
              <a:rPr sz="3900" b="1" spc="40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0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li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r>
              <a:rPr sz="3900" b="1" spc="40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59" baseline="3150" dirty="0" smtClean="0">
                <a:solidFill>
                  <a:srgbClr val="4E81BD"/>
                </a:solidFill>
                <a:latin typeface="Calibri"/>
                <a:cs typeface="Calibri"/>
              </a:rPr>
              <a:t>x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652917" y="3931791"/>
            <a:ext cx="1108127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34" baseline="31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957455" y="3931791"/>
            <a:ext cx="153801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 </a:t>
            </a:r>
            <a:r>
              <a:rPr sz="3900" b="1" spc="17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4691659" y="3931791"/>
            <a:ext cx="2175662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 </a:t>
            </a:r>
            <a:r>
              <a:rPr sz="3900" b="1" spc="17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.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7062097" y="3931791"/>
            <a:ext cx="162420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 </a:t>
            </a:r>
            <a:r>
              <a:rPr sz="3900" b="1" spc="16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34" baseline="31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8883248" y="3931791"/>
            <a:ext cx="54858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ão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652917" y="4328031"/>
            <a:ext cx="7780555" cy="8315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49606">
              <a:lnSpc>
                <a:spcPts val="2750"/>
              </a:lnSpc>
              <a:spcBef>
                <a:spcPts val="137"/>
              </a:spcBef>
            </a:pP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59" baseline="3150" dirty="0" smtClean="0">
                <a:solidFill>
                  <a:srgbClr val="4E81BD"/>
                </a:solidFill>
                <a:latin typeface="Calibri"/>
                <a:cs typeface="Calibri"/>
              </a:rPr>
              <a:t>x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r>
              <a:rPr sz="3900" b="1" spc="-4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5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“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á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quin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a”</a:t>
            </a:r>
            <a:r>
              <a:rPr sz="3900" b="1" spc="-5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3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6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id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6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á</a:t>
            </a:r>
            <a:r>
              <a:rPr sz="3900" b="1" spc="-7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  <a:p>
            <a:pPr marL="12700">
              <a:lnSpc>
                <a:spcPct val="101725"/>
              </a:lnSpc>
              <a:spcBef>
                <a:spcPts val="432"/>
              </a:spcBef>
            </a:pPr>
            <a:r>
              <a:rPr sz="2600" b="1" spc="-9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-19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-39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29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ip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39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9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29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pli</a:t>
            </a:r>
            <a:r>
              <a:rPr sz="2600" b="1" spc="-9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9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ão</a:t>
            </a:r>
            <a:r>
              <a:rPr sz="2600" b="1" spc="39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di</a:t>
            </a:r>
            <a:r>
              <a:rPr sz="2600" b="1" spc="-19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ribu</a:t>
            </a:r>
            <a:r>
              <a:rPr sz="2600" b="1" spc="9" dirty="0" smtClean="0">
                <a:solidFill>
                  <a:srgbClr val="4E81BD"/>
                </a:solidFill>
                <a:latin typeface="Calibri"/>
                <a:cs typeface="Calibri"/>
              </a:rPr>
              <a:t>íd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3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39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pe</a:t>
            </a:r>
            <a:r>
              <a:rPr sz="2600" b="1" spc="9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29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qu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29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9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310017" y="4783572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652917" y="5199758"/>
            <a:ext cx="1154801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nú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948249" y="5199758"/>
            <a:ext cx="41992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506020" y="5199758"/>
            <a:ext cx="4246454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“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á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qu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”</a:t>
            </a:r>
            <a:r>
              <a:rPr sz="3900" b="1" spc="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37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lie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38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en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h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890646" y="5199758"/>
            <a:ext cx="984188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9012317" y="5199758"/>
            <a:ext cx="415976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652917" y="5595998"/>
            <a:ext cx="7777701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í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3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é</a:t>
            </a:r>
            <a:r>
              <a:rPr sz="3900" b="1" spc="-5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i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3900" b="1" i="1" spc="-39" baseline="3150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ad</a:t>
            </a:r>
            <a:r>
              <a:rPr sz="3900" b="1" i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r>
              <a:rPr sz="3900" b="1" i="1" spc="-59" baseline="3344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bj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3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5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5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q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3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ão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652917" y="5992238"/>
            <a:ext cx="823346" cy="7523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49606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h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j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  <a:p>
            <a:pPr marL="12700">
              <a:lnSpc>
                <a:spcPts val="3120"/>
              </a:lnSpc>
              <a:spcBef>
                <a:spcPts val="18"/>
              </a:spcBef>
            </a:pPr>
            <a:r>
              <a:rPr sz="3900" b="1" spc="-14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in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413625" y="5992238"/>
            <a:ext cx="1656707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b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4" baseline="31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a,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169208" y="5992238"/>
            <a:ext cx="1128558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59" baseline="3150" dirty="0" smtClean="0">
                <a:solidFill>
                  <a:srgbClr val="4E81BD"/>
                </a:solidFill>
                <a:latin typeface="Calibri"/>
                <a:cs typeface="Calibri"/>
              </a:rPr>
              <a:t>x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95625" y="5992238"/>
            <a:ext cx="41839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910724" y="5992238"/>
            <a:ext cx="170571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q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ui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õ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713789" y="5992238"/>
            <a:ext cx="1379124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9189280" y="5992238"/>
            <a:ext cx="24149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object 40"/>
          <p:cNvSpPr txBox="1"/>
          <p:nvPr/>
        </p:nvSpPr>
        <p:spPr>
          <a:xfrm>
            <a:off x="1310017" y="936483"/>
            <a:ext cx="5338225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85"/>
              </a:lnSpc>
              <a:spcBef>
                <a:spcPts val="229"/>
              </a:spcBef>
            </a:pP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a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fin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a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l,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o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4" dirty="0" smtClean="0">
                <a:solidFill>
                  <a:srgbClr val="365F92"/>
                </a:solidFill>
                <a:latin typeface="Berlin Sans FB"/>
                <a:cs typeface="Berlin Sans FB"/>
              </a:rPr>
              <a:t>q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u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e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é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u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m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S</a:t>
            </a:r>
            <a:r>
              <a:rPr sz="4400" spc="4" dirty="0" smtClean="0">
                <a:solidFill>
                  <a:srgbClr val="365F92"/>
                </a:solidFill>
                <a:latin typeface="Berlin Sans FB"/>
                <a:cs typeface="Berlin Sans FB"/>
              </a:rPr>
              <a:t>D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?</a:t>
            </a:r>
            <a:endParaRPr sz="4400">
              <a:latin typeface="Berlin Sans FB"/>
              <a:cs typeface="Berlin Sans FB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1310017" y="1859017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1652917" y="1878964"/>
            <a:ext cx="7777713" cy="162407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1255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5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5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ino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6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5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6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6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á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ul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5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é</a:t>
            </a:r>
            <a:r>
              <a:rPr sz="3900" b="1" spc="-6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q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5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r>
              <a:rPr sz="3900" b="1" spc="-5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34" baseline="31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endParaRPr sz="2600">
              <a:latin typeface="Calibri"/>
              <a:cs typeface="Calibri"/>
            </a:endParaRPr>
          </a:p>
          <a:p>
            <a:pPr marL="12700" marR="1606">
              <a:lnSpc>
                <a:spcPts val="3120"/>
              </a:lnSpc>
              <a:spcBef>
                <a:spcPts val="18"/>
              </a:spcBef>
            </a:pP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q</a:t>
            </a:r>
            <a:r>
              <a:rPr sz="3900" b="1" spc="9" baseline="10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11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ão</a:t>
            </a:r>
            <a:r>
              <a:rPr sz="3900" b="1" spc="125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39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59" baseline="1050" dirty="0" smtClean="0">
                <a:solidFill>
                  <a:srgbClr val="4E81BD"/>
                </a:solidFill>
                <a:latin typeface="Calibri"/>
                <a:cs typeface="Calibri"/>
              </a:rPr>
              <a:t>x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9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r>
              <a:rPr sz="3900" b="1" spc="125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9" baseline="10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ão</a:t>
            </a:r>
            <a:r>
              <a:rPr sz="3900" b="1" spc="125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am</a:t>
            </a:r>
            <a:r>
              <a:rPr sz="3900" b="1" spc="10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11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-29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9" baseline="10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ni</a:t>
            </a:r>
            <a:r>
              <a:rPr sz="3900" b="1" spc="9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r>
              <a:rPr sz="3900" b="1" spc="125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9" baseline="1050" dirty="0" smtClean="0">
                <a:solidFill>
                  <a:srgbClr val="4E81BD"/>
                </a:solidFill>
                <a:latin typeface="Calibri"/>
                <a:cs typeface="Calibri"/>
              </a:rPr>
              <a:t>q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9" baseline="10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  <a:p>
            <a:pPr marL="12700" marR="49606">
              <a:lnSpc>
                <a:spcPts val="3120"/>
              </a:lnSpc>
            </a:pP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5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9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ni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sm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7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5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9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á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ul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6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é</a:t>
            </a:r>
            <a:r>
              <a:rPr sz="3900" b="1" spc="-5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ri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6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-6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ini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  <a:p>
            <a:pPr marL="12700">
              <a:lnSpc>
                <a:spcPct val="101725"/>
              </a:lnSpc>
              <a:spcBef>
                <a:spcPts val="414"/>
              </a:spcBef>
            </a:pP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-29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10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ip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10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89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14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25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-29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-34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2600" b="1" spc="9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10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de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2600" b="1" spc="89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89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ri</a:t>
            </a:r>
            <a:r>
              <a:rPr sz="2600" b="1" spc="9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r>
              <a:rPr sz="2600" b="1" spc="109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10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2600" b="1" spc="10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2600" b="1" spc="9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1310017" y="3126985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1652917" y="3543171"/>
            <a:ext cx="190162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 </a:t>
            </a:r>
            <a:r>
              <a:rPr sz="3900" b="1" spc="1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3728599" y="3543171"/>
            <a:ext cx="164552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ni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5548178" y="3543171"/>
            <a:ext cx="41839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6137953" y="3543171"/>
            <a:ext cx="2626845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pu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ão</a:t>
            </a:r>
            <a:r>
              <a:rPr sz="3900" b="1" spc="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 </a:t>
            </a:r>
            <a:r>
              <a:rPr sz="3900" b="1" spc="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8938132" y="3543171"/>
            <a:ext cx="491152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1652917" y="3939411"/>
            <a:ext cx="7778626" cy="7523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59" baseline="3150" dirty="0" smtClean="0">
                <a:solidFill>
                  <a:srgbClr val="4E81BD"/>
                </a:solidFill>
                <a:latin typeface="Calibri"/>
                <a:cs typeface="Calibri"/>
              </a:rPr>
              <a:t>x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42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41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0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ún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0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x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ên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0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1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q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2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0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0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  <a:p>
            <a:pPr marL="12700" marR="49606">
              <a:lnSpc>
                <a:spcPts val="3120"/>
              </a:lnSpc>
              <a:spcBef>
                <a:spcPts val="18"/>
              </a:spcBef>
            </a:pP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ple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9" baseline="10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39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5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6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29" baseline="10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39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er</a:t>
            </a:r>
            <a:r>
              <a:rPr sz="3900" b="1" spc="-34" baseline="10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ace</a:t>
            </a:r>
            <a:r>
              <a:rPr sz="3900" b="1" spc="-5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pe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í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9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a;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1310017" y="4791192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1652917" y="4811139"/>
            <a:ext cx="2986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2052115" y="4811139"/>
            <a:ext cx="97993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ó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di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3131438" y="4811139"/>
            <a:ext cx="1526694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á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4759039" y="4811139"/>
            <a:ext cx="687925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5547147" y="4811139"/>
            <a:ext cx="108871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z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ar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6735757" y="4811139"/>
            <a:ext cx="23826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7074200" y="4811139"/>
            <a:ext cx="89184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34" baseline="31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8066232" y="4811139"/>
            <a:ext cx="77374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8939729" y="4811139"/>
            <a:ext cx="489628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652917" y="5207378"/>
            <a:ext cx="144931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“b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34" baseline="3150" dirty="0" smtClean="0">
                <a:solidFill>
                  <a:srgbClr val="4E81BD"/>
                </a:solidFill>
                <a:latin typeface="Calibri"/>
                <a:cs typeface="Calibri"/>
              </a:rPr>
              <a:t>x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”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3102789" y="5207378"/>
            <a:ext cx="244037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pel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8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541671" y="5207378"/>
            <a:ext cx="342401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3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6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á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ul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5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5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mo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310017" y="5662920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652917" y="5682866"/>
            <a:ext cx="94415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ã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758426" y="5682866"/>
            <a:ext cx="25279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173087" y="5682866"/>
            <a:ext cx="164552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nis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980474" y="5682866"/>
            <a:ext cx="41839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559581" y="5682866"/>
            <a:ext cx="1031756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á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r>
              <a:rPr sz="3900" b="1" spc="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ul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753205" y="5682866"/>
            <a:ext cx="1138591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59" baseline="3150" dirty="0" smtClean="0">
                <a:solidFill>
                  <a:srgbClr val="4E81BD"/>
                </a:solidFill>
                <a:latin typeface="Calibri"/>
                <a:cs typeface="Calibri"/>
              </a:rPr>
              <a:t>x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8052939" y="5682866"/>
            <a:ext cx="1377965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56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re</a:t>
            </a:r>
            <a:r>
              <a:rPr sz="3900" b="1" spc="-34" baseline="31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a,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652917" y="6079106"/>
            <a:ext cx="1433205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il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z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289137" y="6079106"/>
            <a:ext cx="1811546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 </a:t>
            </a:r>
            <a:r>
              <a:rPr sz="3900" b="1" spc="21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302206" y="6079106"/>
            <a:ext cx="41517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916618" y="6079106"/>
            <a:ext cx="1569706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“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á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quin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a”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688045" y="6079106"/>
            <a:ext cx="41517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303981" y="6079106"/>
            <a:ext cx="674755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q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al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180777" y="6079106"/>
            <a:ext cx="25279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652917" y="6475346"/>
            <a:ext cx="6242985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ni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7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5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pu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ão</a:t>
            </a:r>
            <a:r>
              <a:rPr sz="3900" b="1" spc="-6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á</a:t>
            </a:r>
            <a:r>
              <a:rPr sz="3900" b="1" spc="-6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6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ã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ject 11"/>
          <p:cNvSpPr/>
          <p:nvPr/>
        </p:nvSpPr>
        <p:spPr>
          <a:xfrm>
            <a:off x="1891162" y="2049779"/>
            <a:ext cx="7066788" cy="388924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1310017" y="936483"/>
            <a:ext cx="1551614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85"/>
              </a:lnSpc>
              <a:spcBef>
                <a:spcPts val="229"/>
              </a:spcBef>
            </a:pP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a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fin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a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l,</a:t>
            </a:r>
            <a:endParaRPr sz="4400">
              <a:latin typeface="Berlin Sans FB"/>
              <a:cs typeface="Berlin Sans FB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893135" y="936483"/>
            <a:ext cx="395231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85"/>
              </a:lnSpc>
              <a:spcBef>
                <a:spcPts val="229"/>
              </a:spcBef>
            </a:pP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o</a:t>
            </a:r>
            <a:endParaRPr sz="4400">
              <a:latin typeface="Berlin Sans FB"/>
              <a:cs typeface="Berlin Sans FB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318203" y="936483"/>
            <a:ext cx="1000739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85"/>
              </a:lnSpc>
              <a:spcBef>
                <a:spcPts val="229"/>
              </a:spcBef>
            </a:pPr>
            <a:r>
              <a:rPr sz="4400" spc="4" dirty="0" smtClean="0">
                <a:solidFill>
                  <a:srgbClr val="365F92"/>
                </a:solidFill>
                <a:latin typeface="Berlin Sans FB"/>
                <a:cs typeface="Berlin Sans FB"/>
              </a:rPr>
              <a:t>q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u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e</a:t>
            </a:r>
            <a:endParaRPr sz="4400">
              <a:latin typeface="Berlin Sans FB"/>
              <a:cs typeface="Berlin Sans FB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348871" y="936483"/>
            <a:ext cx="378845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85"/>
              </a:lnSpc>
              <a:spcBef>
                <a:spcPts val="229"/>
              </a:spcBef>
            </a:pP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é</a:t>
            </a:r>
            <a:endParaRPr sz="4400">
              <a:latin typeface="Berlin Sans FB"/>
              <a:cs typeface="Berlin Sans FB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758864" y="936483"/>
            <a:ext cx="886464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85"/>
              </a:lnSpc>
              <a:spcBef>
                <a:spcPts val="229"/>
              </a:spcBef>
            </a:pP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u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m</a:t>
            </a:r>
            <a:endParaRPr sz="4400">
              <a:latin typeface="Berlin Sans FB"/>
              <a:cs typeface="Berlin Sans FB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674751" y="936483"/>
            <a:ext cx="973491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85"/>
              </a:lnSpc>
              <a:spcBef>
                <a:spcPts val="229"/>
              </a:spcBef>
            </a:pP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S</a:t>
            </a:r>
            <a:r>
              <a:rPr sz="4400" spc="4" dirty="0" smtClean="0">
                <a:solidFill>
                  <a:srgbClr val="365F92"/>
                </a:solidFill>
                <a:latin typeface="Berlin Sans FB"/>
                <a:cs typeface="Berlin Sans FB"/>
              </a:rPr>
              <a:t>D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?</a:t>
            </a:r>
            <a:endParaRPr sz="4400">
              <a:latin typeface="Berlin Sans FB"/>
              <a:cs typeface="Berlin Sans FB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310017" y="6373103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652917" y="6393050"/>
            <a:ext cx="5631144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bj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5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mo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19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r>
              <a:rPr sz="3900" b="1" spc="51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bé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6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nhe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7281336" y="6393050"/>
            <a:ext cx="160728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w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b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object 25"/>
          <p:cNvSpPr txBox="1"/>
          <p:nvPr/>
        </p:nvSpPr>
        <p:spPr>
          <a:xfrm>
            <a:off x="1310017" y="936483"/>
            <a:ext cx="5338225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85"/>
              </a:lnSpc>
              <a:spcBef>
                <a:spcPts val="229"/>
              </a:spcBef>
            </a:pP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a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fin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a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l,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o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4" dirty="0" smtClean="0">
                <a:solidFill>
                  <a:srgbClr val="365F92"/>
                </a:solidFill>
                <a:latin typeface="Berlin Sans FB"/>
                <a:cs typeface="Berlin Sans FB"/>
              </a:rPr>
              <a:t>q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u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e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é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u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m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S</a:t>
            </a:r>
            <a:r>
              <a:rPr sz="4400" spc="4" dirty="0" smtClean="0">
                <a:solidFill>
                  <a:srgbClr val="365F92"/>
                </a:solidFill>
                <a:latin typeface="Berlin Sans FB"/>
                <a:cs typeface="Berlin Sans FB"/>
              </a:rPr>
              <a:t>D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?</a:t>
            </a:r>
            <a:endParaRPr sz="4400">
              <a:latin typeface="Berlin Sans FB"/>
              <a:cs typeface="Berlin Sans FB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310017" y="1919977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767216" y="1939924"/>
            <a:ext cx="7664935" cy="154482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1022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10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id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12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11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59" baseline="3150" dirty="0" smtClean="0">
                <a:solidFill>
                  <a:srgbClr val="4E81BD"/>
                </a:solidFill>
                <a:latin typeface="Calibri"/>
                <a:cs typeface="Calibri"/>
              </a:rPr>
              <a:t>x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ar</a:t>
            </a:r>
            <a:r>
              <a:rPr sz="3900" b="1" spc="11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34" baseline="31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12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rbi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á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ia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12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é</a:t>
            </a:r>
            <a:r>
              <a:rPr sz="3900" b="1" spc="11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oss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í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endParaRPr sz="2600">
              <a:latin typeface="Calibri"/>
              <a:cs typeface="Calibri"/>
            </a:endParaRPr>
          </a:p>
          <a:p>
            <a:pPr marL="12700">
              <a:lnSpc>
                <a:spcPts val="3120"/>
              </a:lnSpc>
              <a:spcBef>
                <a:spcPts val="18"/>
              </a:spcBef>
            </a:pP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-64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9" baseline="10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r>
              <a:rPr sz="3900" b="1" spc="24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à</a:t>
            </a:r>
            <a:r>
              <a:rPr sz="3900" b="1" spc="23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1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39" baseline="1050" dirty="0" smtClean="0">
                <a:solidFill>
                  <a:srgbClr val="4E81BD"/>
                </a:solidFill>
                <a:latin typeface="Calibri"/>
                <a:cs typeface="Calibri"/>
              </a:rPr>
              <a:t>z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23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9" baseline="10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â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9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23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23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pl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at</a:t>
            </a:r>
            <a:r>
              <a:rPr sz="3900" b="1" spc="-14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34" baseline="10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23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J</a:t>
            </a:r>
            <a:r>
              <a:rPr sz="3900" b="1" spc="-34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29" baseline="10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a,</a:t>
            </a:r>
            <a:r>
              <a:rPr sz="3900" b="1" spc="23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qu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23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é</a:t>
            </a:r>
            <a:endParaRPr sz="2600">
              <a:latin typeface="Calibri"/>
              <a:cs typeface="Calibri"/>
            </a:endParaRPr>
          </a:p>
          <a:p>
            <a:pPr marL="12700" marR="49606">
              <a:lnSpc>
                <a:spcPts val="3120"/>
              </a:lnSpc>
            </a:pP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19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39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endid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3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64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50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50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ed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5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6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MI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  <a:p>
            <a:pPr marL="12700" marR="1191">
              <a:lnSpc>
                <a:spcPts val="3120"/>
              </a:lnSpc>
            </a:pP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14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9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14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1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“</a:t>
            </a:r>
            <a:r>
              <a:rPr sz="3900" b="1" spc="-9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44" baseline="10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a”</a:t>
            </a:r>
            <a:r>
              <a:rPr sz="3900" b="1" spc="13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9" baseline="10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9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9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14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9" baseline="10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39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150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14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ó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di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13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13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29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34" baseline="10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13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9" baseline="10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310017" y="3108697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767216" y="3524883"/>
            <a:ext cx="7351702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á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qui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1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0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ul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ar</a:t>
            </a:r>
            <a:r>
              <a:rPr sz="3900" b="1" spc="42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[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J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]</a:t>
            </a:r>
            <a:r>
              <a:rPr sz="3900" b="1" spc="41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0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44" baseline="3150" dirty="0" smtClean="0">
                <a:solidFill>
                  <a:srgbClr val="4E81BD"/>
                </a:solidFill>
                <a:latin typeface="Calibri"/>
                <a:cs typeface="Calibri"/>
              </a:rPr>
              <a:t>x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0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1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34" baseline="31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0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9178426" y="3524883"/>
            <a:ext cx="252793" cy="7523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  <a:p>
            <a:pPr marL="27104" marR="128">
              <a:lnSpc>
                <a:spcPts val="3120"/>
              </a:lnSpc>
              <a:spcBef>
                <a:spcPts val="18"/>
              </a:spcBef>
            </a:pP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767216" y="3921123"/>
            <a:ext cx="3110349" cy="7523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nhe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36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é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  <a:p>
            <a:pPr marL="12700" marR="49606">
              <a:lnSpc>
                <a:spcPts val="3120"/>
              </a:lnSpc>
              <a:spcBef>
                <a:spcPts val="18"/>
              </a:spcBef>
            </a:pP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29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34" baseline="10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a;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013525" y="3921123"/>
            <a:ext cx="1439737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35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6588062" y="3921123"/>
            <a:ext cx="2466486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q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36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ple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310017" y="4693656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767216" y="4713603"/>
            <a:ext cx="66680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565771" y="4713603"/>
            <a:ext cx="184250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ped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r>
              <a:rPr sz="3900" b="1" spc="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33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q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540026" y="4713603"/>
            <a:ext cx="621364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293751" y="4713603"/>
            <a:ext cx="23826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664198" y="4713603"/>
            <a:ext cx="217293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id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34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968883" y="4713603"/>
            <a:ext cx="107489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44" baseline="31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ar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9177195" y="4713603"/>
            <a:ext cx="25279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767216" y="5109842"/>
            <a:ext cx="7664373" cy="7523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ow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nl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ad</a:t>
            </a:r>
            <a:r>
              <a:rPr sz="3900" b="1" spc="12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12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ó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di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13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di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12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12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12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pli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ão</a:t>
            </a:r>
            <a:endParaRPr sz="2600">
              <a:latin typeface="Calibri"/>
              <a:cs typeface="Calibri"/>
            </a:endParaRPr>
          </a:p>
          <a:p>
            <a:pPr marL="12700" marR="49606">
              <a:lnSpc>
                <a:spcPts val="3120"/>
              </a:lnSpc>
              <a:spcBef>
                <a:spcPts val="18"/>
              </a:spcBef>
            </a:pP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b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3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6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9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om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9" baseline="10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os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310017" y="5882376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767216" y="5902322"/>
            <a:ext cx="589664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194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492872" y="5902322"/>
            <a:ext cx="357341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pli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õ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36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202608" y="5902322"/>
            <a:ext cx="2084008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eq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36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422522" y="5902322"/>
            <a:ext cx="100823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34" baseline="31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767216" y="6298562"/>
            <a:ext cx="7664242" cy="7523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h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bili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40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5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39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di</a:t>
            </a:r>
            <a:r>
              <a:rPr sz="3900" b="1" spc="-44" baseline="31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38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ae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r>
              <a:rPr sz="3900" b="1" spc="39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38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38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  <a:p>
            <a:pPr marL="12700" marR="49606">
              <a:lnSpc>
                <a:spcPts val="3120"/>
              </a:lnSpc>
              <a:spcBef>
                <a:spcPts val="18"/>
              </a:spcBef>
            </a:pP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MI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r>
              <a:rPr sz="3900" b="1" spc="-75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9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om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7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9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ni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smo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9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b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á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9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5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5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di</a:t>
            </a:r>
            <a:r>
              <a:rPr sz="3900" b="1" spc="-19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ribui</a:t>
            </a:r>
            <a:r>
              <a:rPr sz="3900" b="1" spc="-9" baseline="10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ã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object 21"/>
          <p:cNvSpPr txBox="1"/>
          <p:nvPr/>
        </p:nvSpPr>
        <p:spPr>
          <a:xfrm>
            <a:off x="1310017" y="936483"/>
            <a:ext cx="5338225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85"/>
              </a:lnSpc>
              <a:spcBef>
                <a:spcPts val="229"/>
              </a:spcBef>
            </a:pP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a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fin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a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l,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o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4" dirty="0" smtClean="0">
                <a:solidFill>
                  <a:srgbClr val="365F92"/>
                </a:solidFill>
                <a:latin typeface="Berlin Sans FB"/>
                <a:cs typeface="Berlin Sans FB"/>
              </a:rPr>
              <a:t>q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u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e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é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u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m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S</a:t>
            </a:r>
            <a:r>
              <a:rPr sz="4400" spc="4" dirty="0" smtClean="0">
                <a:solidFill>
                  <a:srgbClr val="365F92"/>
                </a:solidFill>
                <a:latin typeface="Berlin Sans FB"/>
                <a:cs typeface="Berlin Sans FB"/>
              </a:rPr>
              <a:t>D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?</a:t>
            </a:r>
            <a:endParaRPr sz="4400">
              <a:latin typeface="Berlin Sans FB"/>
              <a:cs typeface="Berlin Sans FB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310017" y="1830061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767216" y="1850008"/>
            <a:ext cx="7663896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3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3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pli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õ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3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4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ui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r>
              <a:rPr sz="3900" b="1" spc="-3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z</a:t>
            </a:r>
            <a:r>
              <a:rPr sz="3900" b="1" spc="-3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é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767216" y="2246248"/>
            <a:ext cx="1368284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inú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257776" y="2246248"/>
            <a:ext cx="1474984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b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í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855034" y="2246248"/>
            <a:ext cx="1547112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25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6524390" y="2246248"/>
            <a:ext cx="915388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er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7560498" y="2246248"/>
            <a:ext cx="1870716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100" baseline="3150" dirty="0" smtClean="0">
                <a:solidFill>
                  <a:srgbClr val="4E81BD"/>
                </a:solidFill>
                <a:latin typeface="Calibri"/>
                <a:cs typeface="Calibri"/>
              </a:rPr>
              <a:t>“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en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z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10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”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767216" y="2642487"/>
            <a:ext cx="7664263" cy="114858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49606">
              <a:lnSpc>
                <a:spcPts val="2750"/>
              </a:lnSpc>
              <a:spcBef>
                <a:spcPts val="137"/>
              </a:spcBef>
            </a:pP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ó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di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5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6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pl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at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34" baseline="31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r>
              <a:rPr sz="3900" b="1" spc="-6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[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J</a:t>
            </a:r>
            <a:r>
              <a:rPr sz="3900" b="1" spc="-34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]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  <a:p>
            <a:pPr marL="12700">
              <a:lnSpc>
                <a:spcPts val="3120"/>
              </a:lnSpc>
              <a:spcBef>
                <a:spcPts val="18"/>
              </a:spcBef>
            </a:pP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un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545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1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29" baseline="10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545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os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19" baseline="10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545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9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530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530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545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9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19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535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39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9" baseline="10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  <a:p>
            <a:pPr marL="12700" marR="49606">
              <a:lnSpc>
                <a:spcPts val="3120"/>
              </a:lnSpc>
            </a:pP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ã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: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310017" y="3018781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767216" y="3811260"/>
            <a:ext cx="190753" cy="154482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130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130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053728" y="3831207"/>
            <a:ext cx="7377797" cy="19410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49606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ple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ão</a:t>
            </a:r>
            <a:r>
              <a:rPr sz="3900" b="1" spc="-6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independe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5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di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  <a:p>
            <a:pPr marL="12700" marR="49606">
              <a:lnSpc>
                <a:spcPts val="3120"/>
              </a:lnSpc>
              <a:spcBef>
                <a:spcPts val="18"/>
              </a:spcBef>
            </a:pP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14" baseline="1050" dirty="0" smtClean="0">
                <a:solidFill>
                  <a:srgbClr val="4E81BD"/>
                </a:solidFill>
                <a:latin typeface="Calibri"/>
                <a:cs typeface="Calibri"/>
              </a:rPr>
              <a:t>b</a:t>
            </a:r>
            <a:r>
              <a:rPr sz="3900" b="1" spc="-19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64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9" baseline="10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ão</a:t>
            </a:r>
            <a:r>
              <a:rPr sz="3900" b="1" spc="-6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qu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3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34" baseline="10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ac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ili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75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ul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ipl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at</a:t>
            </a:r>
            <a:r>
              <a:rPr sz="3900" b="1" spc="-14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34" baseline="10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  <a:p>
            <a:pPr marL="12700" marR="49606">
              <a:lnSpc>
                <a:spcPts val="3120"/>
              </a:lnSpc>
            </a:pP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29" baseline="10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39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er</a:t>
            </a:r>
            <a:r>
              <a:rPr sz="3900" b="1" spc="-34" baseline="10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ac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5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-39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-64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34" baseline="1050" dirty="0" smtClean="0">
                <a:solidFill>
                  <a:srgbClr val="4E81BD"/>
                </a:solidFill>
                <a:latin typeface="Calibri"/>
                <a:cs typeface="Calibri"/>
              </a:rPr>
              <a:t>á</a:t>
            </a:r>
            <a:r>
              <a:rPr sz="3900" b="1" spc="-19" baseline="10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ei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  <a:p>
            <a:pPr marL="12700">
              <a:lnSpc>
                <a:spcPts val="3120"/>
              </a:lnSpc>
            </a:pPr>
            <a:r>
              <a:rPr sz="3900" b="1" spc="-39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-39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so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25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ple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9" baseline="10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25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2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ne</a:t>
            </a:r>
            <a:r>
              <a:rPr sz="3900" b="1" spc="9" baseline="10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64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1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ple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25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9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64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34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19" baseline="10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é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  <a:p>
            <a:pPr marL="12700" marR="49606">
              <a:lnSpc>
                <a:spcPts val="3120"/>
              </a:lnSpc>
            </a:pP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r>
              <a:rPr sz="3900" b="1" spc="-5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ede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9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6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6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públi</a:t>
            </a:r>
            <a:r>
              <a:rPr sz="3900" b="1" spc="-9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767216" y="5792460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053728" y="5812406"/>
            <a:ext cx="1145731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bj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393363" y="5812406"/>
            <a:ext cx="2220912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ilh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808177" y="5812406"/>
            <a:ext cx="1261918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34" baseline="31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ili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am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262758" y="5812406"/>
            <a:ext cx="1286055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 </a:t>
            </a:r>
            <a:r>
              <a:rPr sz="3900" b="1" spc="15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742685" y="5812406"/>
            <a:ext cx="687925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053728" y="6208646"/>
            <a:ext cx="6140401" cy="7523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49606">
              <a:lnSpc>
                <a:spcPts val="2750"/>
              </a:lnSpc>
              <a:spcBef>
                <a:spcPts val="137"/>
              </a:spcBef>
            </a:pP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w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b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  <a:p>
            <a:pPr marL="87375">
              <a:lnSpc>
                <a:spcPts val="3120"/>
              </a:lnSpc>
              <a:spcBef>
                <a:spcPts val="18"/>
              </a:spcBef>
            </a:pP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lé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6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5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29" baseline="10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á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ri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r>
              <a:rPr sz="3900" b="1" spc="-6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64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r>
              <a:rPr sz="3900" b="1" spc="-5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29" baseline="10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29" baseline="10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en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r>
              <a:rPr sz="3900" b="1" spc="-50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é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75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.</a:t>
            </a:r>
            <a:r>
              <a:rPr sz="3900" b="1" spc="-5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.</a:t>
            </a:r>
            <a:r>
              <a:rPr sz="3900" b="1" spc="-50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.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767216" y="6584939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object 44"/>
          <p:cNvSpPr txBox="1"/>
          <p:nvPr/>
        </p:nvSpPr>
        <p:spPr>
          <a:xfrm>
            <a:off x="1310017" y="936483"/>
            <a:ext cx="5338225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85"/>
              </a:lnSpc>
              <a:spcBef>
                <a:spcPts val="229"/>
              </a:spcBef>
            </a:pP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a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fin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a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l,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o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4" dirty="0" smtClean="0">
                <a:solidFill>
                  <a:srgbClr val="365F92"/>
                </a:solidFill>
                <a:latin typeface="Berlin Sans FB"/>
                <a:cs typeface="Berlin Sans FB"/>
              </a:rPr>
              <a:t>q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u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e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é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u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m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S</a:t>
            </a:r>
            <a:r>
              <a:rPr sz="4400" spc="4" dirty="0" smtClean="0">
                <a:solidFill>
                  <a:srgbClr val="365F92"/>
                </a:solidFill>
                <a:latin typeface="Berlin Sans FB"/>
                <a:cs typeface="Berlin Sans FB"/>
              </a:rPr>
              <a:t>D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?</a:t>
            </a:r>
            <a:endParaRPr sz="4400">
              <a:latin typeface="Berlin Sans FB"/>
              <a:cs typeface="Berlin Sans FB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1310017" y="1700521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1767216" y="1720468"/>
            <a:ext cx="7661094" cy="7523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er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r>
              <a:rPr sz="3900" b="1" spc="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en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r>
              <a:rPr sz="3900" b="1" spc="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á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r>
              <a:rPr sz="3900" b="1" spc="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li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õ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bé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ã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  <a:p>
            <a:pPr marL="12700" marR="49606">
              <a:lnSpc>
                <a:spcPts val="3120"/>
              </a:lnSpc>
              <a:spcBef>
                <a:spcPts val="18"/>
              </a:spcBef>
            </a:pP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en</a:t>
            </a:r>
            <a:r>
              <a:rPr sz="3900" b="1" spc="-9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29" baseline="10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64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r>
              <a:rPr sz="3900" b="1" spc="-3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prin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ip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9" baseline="10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39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pel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ui</a:t>
            </a:r>
            <a:r>
              <a:rPr sz="3900" b="1" spc="-29" baseline="10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39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ó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pi</a:t>
            </a:r>
            <a:r>
              <a:rPr sz="3900" b="1" spc="-9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os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: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1767216" y="2493001"/>
            <a:ext cx="190753" cy="7523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2053728" y="2512947"/>
            <a:ext cx="5741308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6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6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5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6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á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ri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2053728" y="2909187"/>
            <a:ext cx="2498716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ep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ên</a:t>
            </a:r>
            <a:r>
              <a:rPr sz="3900" b="1" spc="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 </a:t>
            </a:r>
            <a:r>
              <a:rPr sz="3900" b="1" spc="24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4757349" y="2909187"/>
            <a:ext cx="522462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5484251" y="2909187"/>
            <a:ext cx="430911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6116969" y="2909187"/>
            <a:ext cx="719085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7040625" y="2909187"/>
            <a:ext cx="149754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8742736" y="2909187"/>
            <a:ext cx="687925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2053728" y="3305427"/>
            <a:ext cx="6139412" cy="7523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49606">
              <a:lnSpc>
                <a:spcPts val="2750"/>
              </a:lnSpc>
              <a:spcBef>
                <a:spcPts val="137"/>
              </a:spcBef>
            </a:pP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ribui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ão</a:t>
            </a:r>
            <a:r>
              <a:rPr sz="3900" b="1" spc="-4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5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bilid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  <a:p>
            <a:pPr marL="12700">
              <a:lnSpc>
                <a:spcPts val="3120"/>
              </a:lnSpc>
              <a:spcBef>
                <a:spcPts val="18"/>
              </a:spcBef>
            </a:pP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nej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9" baseline="10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be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5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-29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inid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1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–</a:t>
            </a:r>
            <a:r>
              <a:rPr sz="3900" b="1" spc="-6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29" baseline="10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li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mo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9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1767216" y="3681720"/>
            <a:ext cx="190753" cy="114858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  <a:p>
            <a:pPr marL="12700" marR="0">
              <a:lnSpc>
                <a:spcPct val="95825"/>
              </a:lnSpc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  <a:p>
            <a:pPr marL="12700" marR="0">
              <a:lnSpc>
                <a:spcPct val="95825"/>
              </a:lnSpc>
              <a:spcBef>
                <a:spcPts val="130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2053728" y="4097907"/>
            <a:ext cx="495149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ede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be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5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inid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r>
              <a:rPr sz="3900" b="1" spc="-3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3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59" baseline="3150" dirty="0" smtClean="0">
                <a:solidFill>
                  <a:srgbClr val="4E81BD"/>
                </a:solidFill>
                <a:latin typeface="Calibri"/>
                <a:cs typeface="Calibri"/>
              </a:rPr>
              <a:t>x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ão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7004021" y="4097907"/>
            <a:ext cx="183360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5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2053728" y="4494147"/>
            <a:ext cx="1815307" cy="7523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ão</a:t>
            </a:r>
            <a:endParaRPr sz="2600">
              <a:latin typeface="Calibri"/>
              <a:cs typeface="Calibri"/>
            </a:endParaRPr>
          </a:p>
          <a:p>
            <a:pPr marL="12700" marR="49606">
              <a:lnSpc>
                <a:spcPts val="3120"/>
              </a:lnSpc>
              <a:spcBef>
                <a:spcPts val="18"/>
              </a:spcBef>
            </a:pP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li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os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4076623" y="4494147"/>
            <a:ext cx="2192201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 </a:t>
            </a:r>
            <a:r>
              <a:rPr sz="3900" b="1" spc="26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6476412" y="4494147"/>
            <a:ext cx="510006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7194178" y="4494147"/>
            <a:ext cx="916912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er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8318709" y="4494147"/>
            <a:ext cx="111188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767216" y="5266680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053728" y="5286626"/>
            <a:ext cx="2107326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7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ri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4159854" y="5286626"/>
            <a:ext cx="129081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às</a:t>
            </a:r>
            <a:r>
              <a:rPr sz="3900" b="1" spc="-6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ede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310017" y="5662920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767216" y="5682866"/>
            <a:ext cx="792091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lé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2667900" y="5682866"/>
            <a:ext cx="41839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3193667" y="5682866"/>
            <a:ext cx="883747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á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185973" y="5682866"/>
            <a:ext cx="947922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242453" y="5682866"/>
            <a:ext cx="1733041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di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7084053" y="5682866"/>
            <a:ext cx="174799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q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15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8939158" y="5682866"/>
            <a:ext cx="468642" cy="114858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R="2292" algn="ctr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endParaRPr sz="2600">
              <a:latin typeface="Calibri"/>
              <a:cs typeface="Calibri"/>
            </a:endParaRPr>
          </a:p>
          <a:p>
            <a:pPr marL="48331" marR="386" algn="ctr">
              <a:lnSpc>
                <a:spcPts val="3120"/>
              </a:lnSpc>
              <a:spcBef>
                <a:spcPts val="18"/>
              </a:spcBef>
            </a:pPr>
            <a:r>
              <a:rPr sz="3900" b="1" spc="9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  <a:p>
            <a:pPr marL="50242" algn="ctr">
              <a:lnSpc>
                <a:spcPts val="3120"/>
              </a:lnSpc>
            </a:pP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767216" y="6079106"/>
            <a:ext cx="1858447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en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5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.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847871" y="6079106"/>
            <a:ext cx="23632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É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306663" y="6079106"/>
            <a:ext cx="1621238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151093" y="6079106"/>
            <a:ext cx="156332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li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z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ar</a:t>
            </a:r>
            <a:r>
              <a:rPr sz="3900" b="1" spc="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 </a:t>
            </a:r>
            <a:r>
              <a:rPr sz="3900" b="1" spc="38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937243" y="6079106"/>
            <a:ext cx="850697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pl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767216" y="6475346"/>
            <a:ext cx="1582165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bilid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ad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478086" y="6475346"/>
            <a:ext cx="843598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b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448863" y="6475346"/>
            <a:ext cx="23826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813214" y="6475346"/>
            <a:ext cx="2211237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ple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ão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152790" y="6475346"/>
            <a:ext cx="24149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521460" y="6475346"/>
            <a:ext cx="1364404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qui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ão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767216" y="6871586"/>
            <a:ext cx="6321675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bj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6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mo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7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5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5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6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6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á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ri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</TotalTime>
  <Words>982</Words>
  <Application>Microsoft Office PowerPoint</Application>
  <PresentationFormat>Personalizar</PresentationFormat>
  <Paragraphs>371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1" baseType="lpstr">
      <vt:lpstr>Office Theme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cp:lastModifiedBy>Usuario</cp:lastModifiedBy>
  <cp:revision>2</cp:revision>
  <dcterms:modified xsi:type="dcterms:W3CDTF">2014-10-23T13:50:56Z</dcterms:modified>
</cp:coreProperties>
</file>