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0693400" cy="7556500"/>
  <p:notesSz cx="10693400" cy="7556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10017" y="186054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1880488"/>
            <a:ext cx="9950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88530" y="1880488"/>
            <a:ext cx="13332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62297" y="1880488"/>
            <a:ext cx="30699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471242" y="1880488"/>
            <a:ext cx="15809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94204" y="188048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2917" y="2276728"/>
            <a:ext cx="7780278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24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  <a:p>
            <a:pPr marL="12700" marR="339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4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1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1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44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0017" y="352474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2917" y="3940935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97473" y="3940935"/>
            <a:ext cx="5623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51552" y="3940935"/>
            <a:ext cx="28903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32962" y="3940935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43489" y="3940935"/>
            <a:ext cx="26871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22481" y="3940935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2917" y="4337175"/>
            <a:ext cx="3171615" cy="1227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29098">
              <a:lnSpc>
                <a:spcPct val="101725"/>
              </a:lnSpc>
              <a:spcBef>
                <a:spcPts val="414"/>
              </a:spcBef>
            </a:pP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26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25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48079" y="4337175"/>
            <a:ext cx="45839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518895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36936" y="5208902"/>
            <a:ext cx="45943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Ca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5605142"/>
            <a:ext cx="19538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â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3900" b="1" i="1" spc="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79238" y="5605142"/>
            <a:ext cx="10269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ó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8283" y="5605142"/>
            <a:ext cx="10088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62759" y="5605142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74353" y="5605142"/>
            <a:ext cx="22630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0265" y="5605142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001382"/>
            <a:ext cx="7778892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2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10017" y="189864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67216" y="1918588"/>
            <a:ext cx="7664144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1551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7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3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3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7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ribuíd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10017" y="308736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67216" y="3107307"/>
            <a:ext cx="25089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52745" y="3107307"/>
            <a:ext cx="50794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5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dei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5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67216" y="3503547"/>
            <a:ext cx="18347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idir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36774" y="3503547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82399" y="3503547"/>
            <a:ext cx="9400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58421" y="3503547"/>
            <a:ext cx="12779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72386" y="3503547"/>
            <a:ext cx="10582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[ní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66061" y="3503547"/>
            <a:ext cx="13644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67216" y="3899787"/>
            <a:ext cx="13476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30125" y="3899787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31592" y="3899787"/>
            <a:ext cx="11119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56820" y="3899787"/>
            <a:ext cx="5477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18145" y="3899787"/>
            <a:ext cx="19803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3523" y="3899787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7216" y="4296027"/>
            <a:ext cx="766569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1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467232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7216" y="5088506"/>
            <a:ext cx="1455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22515" y="5088506"/>
            <a:ext cx="5470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70479" y="5088506"/>
            <a:ext cx="8299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78145" y="5088506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9382" y="5088506"/>
            <a:ext cx="13432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1536" y="5088506"/>
            <a:ext cx="7737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35033" y="5088506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73475" y="5088506"/>
            <a:ext cx="13565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216" y="5484746"/>
            <a:ext cx="7666473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8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íni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pod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625727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51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10017" y="18529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52917" y="1872868"/>
            <a:ext cx="408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163495" y="1872868"/>
            <a:ext cx="14904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57932" y="1872868"/>
            <a:ext cx="7227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82605" y="1872868"/>
            <a:ext cx="10088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693944" y="1872868"/>
            <a:ext cx="29903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788282" y="1872868"/>
            <a:ext cx="6431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2917" y="2269108"/>
            <a:ext cx="15388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17129" y="2269108"/>
            <a:ext cx="13422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85616" y="2269108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210723" y="2269108"/>
            <a:ext cx="19037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40547" y="2269108"/>
            <a:ext cx="9617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329163" y="2269108"/>
            <a:ext cx="11017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52917" y="2665347"/>
            <a:ext cx="35162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az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44204" y="2665347"/>
            <a:ext cx="41842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2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5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52917" y="3061587"/>
            <a:ext cx="989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22597" y="3061587"/>
            <a:ext cx="6909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92417" y="3061587"/>
            <a:ext cx="15894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61444" y="3061587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29740" y="3061587"/>
            <a:ext cx="10783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86605" y="3061587"/>
            <a:ext cx="12830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449287" y="3061587"/>
            <a:ext cx="9810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52917" y="3457827"/>
            <a:ext cx="11921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0017" y="3913368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52917" y="3933315"/>
            <a:ext cx="5604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57004" y="3933315"/>
            <a:ext cx="14055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05368" y="3933315"/>
            <a:ext cx="991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39288" y="3933315"/>
            <a:ext cx="8429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ípi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27314" y="3933315"/>
            <a:ext cx="97366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43886" y="3933315"/>
            <a:ext cx="686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73025" y="3933315"/>
            <a:ext cx="14567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917" y="4329555"/>
            <a:ext cx="424062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3445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1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nele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96363" y="4329555"/>
            <a:ext cx="35341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0017" y="518133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5201282"/>
            <a:ext cx="77765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1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2917" y="5597522"/>
            <a:ext cx="6620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82205" y="5597522"/>
            <a:ext cx="6687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20172" y="5597522"/>
            <a:ext cx="16780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5735" y="5597522"/>
            <a:ext cx="11714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Thr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ead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05331" y="559752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12238" y="5597522"/>
            <a:ext cx="21011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54" baseline="3150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õ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61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78426" y="5597522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5993762"/>
            <a:ext cx="13170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9337" y="5993762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5960" y="5993762"/>
            <a:ext cx="11516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0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5027" y="5993762"/>
            <a:ext cx="24121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18790" y="5993762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13846" y="5993762"/>
            <a:ext cx="12172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390002"/>
            <a:ext cx="777776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10017" y="183158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52917" y="1851532"/>
            <a:ext cx="8747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89613" y="1851532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34828" y="1851532"/>
            <a:ext cx="7495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46180" y="1851532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46991" y="1851532"/>
            <a:ext cx="24121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21026" y="1851532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700133" y="1851532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82898" y="1851532"/>
            <a:ext cx="10489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2917" y="2247772"/>
            <a:ext cx="77764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27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2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27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2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52917" y="2644011"/>
            <a:ext cx="9165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25276" y="2644011"/>
            <a:ext cx="20629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43458" y="2644011"/>
            <a:ext cx="10923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90595" y="2644011"/>
            <a:ext cx="17783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525335" y="2644011"/>
            <a:ext cx="9047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2917" y="3040251"/>
            <a:ext cx="7776192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84437" algn="just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ibilid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 dirty="0">
              <a:latin typeface="Calibri"/>
              <a:cs typeface="Calibri"/>
            </a:endParaRPr>
          </a:p>
          <a:p>
            <a:pPr marL="12700" algn="just">
              <a:lnSpc>
                <a:spcPts val="3120"/>
              </a:lnSpc>
              <a:spcBef>
                <a:spcPts val="568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14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ibil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9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0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59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á”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ebe</a:t>
            </a:r>
            <a:r>
              <a:rPr sz="2600" b="1" spc="-6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2600" b="1" spc="-175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3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3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2600" b="1" spc="33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3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bil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4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10017" y="349579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2917" y="4704459"/>
            <a:ext cx="141995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75391" y="4704459"/>
            <a:ext cx="41276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90488" y="4704459"/>
            <a:ext cx="28617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8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uí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54683" y="4704459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54311" y="4704459"/>
            <a:ext cx="548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05331" y="4704459"/>
            <a:ext cx="14243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15300" y="5100698"/>
            <a:ext cx="18423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1962" y="5100698"/>
            <a:ext cx="547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13105" y="5100698"/>
            <a:ext cx="17409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07310" y="5100698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14351" y="5100698"/>
            <a:ext cx="8407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1404" y="5100698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2917" y="5496938"/>
            <a:ext cx="28702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wa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9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595248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5972426"/>
            <a:ext cx="4470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Há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45914" y="5972426"/>
            <a:ext cx="12310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3448" y="5972426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0959" y="5972426"/>
            <a:ext cx="12390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78154" y="5972426"/>
            <a:ext cx="12708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97190" y="5972426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64105" y="5972426"/>
            <a:ext cx="17663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368666"/>
            <a:ext cx="777968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 dirty="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uni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DS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10017" y="185139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52917" y="1871344"/>
            <a:ext cx="77772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rilh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2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20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52917" y="2267584"/>
            <a:ext cx="14823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95113" y="2267584"/>
            <a:ext cx="13411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796557" y="2267584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72999" y="2267584"/>
            <a:ext cx="17661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mp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ç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ã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98088" y="2267584"/>
            <a:ext cx="15500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uí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07066" y="2267584"/>
            <a:ext cx="4247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52917" y="2663823"/>
            <a:ext cx="19584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7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10017" y="311936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52917" y="3139311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93263" y="3139311"/>
            <a:ext cx="16470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82362" y="3139311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41657" y="3139311"/>
            <a:ext cx="10287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12421" y="3139311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96330" y="3139311"/>
            <a:ext cx="16305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768963" y="3139311"/>
            <a:ext cx="10907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00275" y="3139311"/>
            <a:ext cx="43089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89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73475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917" y="3535551"/>
            <a:ext cx="73475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2917" y="3931791"/>
            <a:ext cx="11081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57455" y="3931791"/>
            <a:ext cx="15380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91659" y="3931791"/>
            <a:ext cx="21756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62097" y="3931791"/>
            <a:ext cx="16242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83248" y="3931791"/>
            <a:ext cx="5485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4328031"/>
            <a:ext cx="7780555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32"/>
              </a:spcBef>
            </a:pP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39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9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2600" b="1" spc="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2600" b="1" spc="-19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ribu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íd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3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3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2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0017" y="478357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2917" y="5199758"/>
            <a:ext cx="11548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nú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48249" y="5199758"/>
            <a:ext cx="4199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06020" y="5199758"/>
            <a:ext cx="42464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90646" y="5199758"/>
            <a:ext cx="9841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2317" y="5199758"/>
            <a:ext cx="4159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5595998"/>
            <a:ext cx="77777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5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7" y="5992238"/>
            <a:ext cx="82334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13625" y="5992238"/>
            <a:ext cx="16567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9208" y="5992238"/>
            <a:ext cx="11285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5625" y="5992238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0724" y="5992238"/>
            <a:ext cx="17057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13789" y="5992238"/>
            <a:ext cx="13791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89280" y="5992238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10017" y="185901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52917" y="1878964"/>
            <a:ext cx="7777713" cy="162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55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1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r>
              <a:rPr sz="3900" b="1" spc="10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1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1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14"/>
              </a:spcBef>
            </a:pP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14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25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-29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-34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2600" b="1" spc="8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2600" b="1" spc="109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2600" b="1" spc="100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600" b="1" spc="9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2600" b="1" spc="-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600" b="1" spc="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10017" y="3126985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52917" y="3543171"/>
            <a:ext cx="19016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28599" y="3543171"/>
            <a:ext cx="16455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48178" y="3543171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37953" y="3543171"/>
            <a:ext cx="26268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938132" y="3543171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2917" y="3939411"/>
            <a:ext cx="777862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1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ún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10017" y="4791192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2917" y="4811139"/>
            <a:ext cx="298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52115" y="4811139"/>
            <a:ext cx="9799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31438" y="4811139"/>
            <a:ext cx="15266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59039" y="4811139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47147" y="4811139"/>
            <a:ext cx="10887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35757" y="4811139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74200" y="4811139"/>
            <a:ext cx="8918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66232" y="4811139"/>
            <a:ext cx="7737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939729" y="4811139"/>
            <a:ext cx="48962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2917" y="5207378"/>
            <a:ext cx="14493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02789" y="5207378"/>
            <a:ext cx="24403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41671" y="5207378"/>
            <a:ext cx="34240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0017" y="566292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2917" y="5682866"/>
            <a:ext cx="9441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58426" y="568286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73087" y="5682866"/>
            <a:ext cx="16455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80474" y="5682866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59581" y="5682866"/>
            <a:ext cx="10317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53205" y="5682866"/>
            <a:ext cx="11385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52939" y="5682866"/>
            <a:ext cx="13779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2917" y="6079106"/>
            <a:ext cx="143320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89137" y="6079106"/>
            <a:ext cx="18115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2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2206" y="6079106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16618" y="6079106"/>
            <a:ext cx="15697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88045" y="6079106"/>
            <a:ext cx="4151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03981" y="6079106"/>
            <a:ext cx="6747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80777" y="607910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2917" y="6475346"/>
            <a:ext cx="62429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1891162" y="2049779"/>
            <a:ext cx="7066788" cy="3889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3135" y="936483"/>
            <a:ext cx="3952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8203" y="936483"/>
            <a:ext cx="100073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48871" y="936483"/>
            <a:ext cx="3788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58864" y="936483"/>
            <a:ext cx="88646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74751" y="936483"/>
            <a:ext cx="97349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017" y="637310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2917" y="6393050"/>
            <a:ext cx="56311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5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281336" y="6393050"/>
            <a:ext cx="16072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10017" y="191997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67216" y="1939924"/>
            <a:ext cx="7664935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22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rbi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1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2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à</a:t>
            </a:r>
            <a:r>
              <a:rPr sz="3900" b="1" spc="2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2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endid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1191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r>
              <a:rPr sz="3900" b="1" spc="1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0017" y="310869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67216" y="3524883"/>
            <a:ext cx="73517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78426" y="3524883"/>
            <a:ext cx="25279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7104" marR="128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67216" y="3921123"/>
            <a:ext cx="311034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nhe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13525" y="3921123"/>
            <a:ext cx="14397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88062" y="3921123"/>
            <a:ext cx="24664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0017" y="469365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67216" y="4713603"/>
            <a:ext cx="6668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65771" y="4713603"/>
            <a:ext cx="18425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3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40026" y="4713603"/>
            <a:ext cx="6213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93751" y="4713603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64198" y="4713603"/>
            <a:ext cx="21729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68883" y="4713603"/>
            <a:ext cx="10748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77195" y="4713603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7216" y="5109842"/>
            <a:ext cx="766437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ow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0017" y="588237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7216" y="5902322"/>
            <a:ext cx="5896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2872" y="5902322"/>
            <a:ext cx="35734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02608" y="5902322"/>
            <a:ext cx="20840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6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22522" y="5902322"/>
            <a:ext cx="100823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7216" y="6298562"/>
            <a:ext cx="766424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bili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9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8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smo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ribui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0017" y="183006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67216" y="1850008"/>
            <a:ext cx="76638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67216" y="2246248"/>
            <a:ext cx="13682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inú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57776" y="2246248"/>
            <a:ext cx="147498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55034" y="2246248"/>
            <a:ext cx="15471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2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24390" y="2246248"/>
            <a:ext cx="9153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60498" y="2246248"/>
            <a:ext cx="18707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0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0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7216" y="2642487"/>
            <a:ext cx="766426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3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3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3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301878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7216" y="3811260"/>
            <a:ext cx="190753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3728" y="3831207"/>
            <a:ext cx="7377797" cy="1941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independe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ipl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públi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7216" y="579246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53728" y="5812406"/>
            <a:ext cx="114573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3363" y="5812406"/>
            <a:ext cx="2220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ilh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8177" y="5812406"/>
            <a:ext cx="12619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2758" y="5812406"/>
            <a:ext cx="128605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2685" y="5812406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3728" y="6208646"/>
            <a:ext cx="614040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87375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lé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7216" y="6584939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10017" y="17005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67216" y="1720468"/>
            <a:ext cx="7661094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prin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67216" y="2493001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53728" y="2512947"/>
            <a:ext cx="5741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53728" y="2909187"/>
            <a:ext cx="24987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ên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2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57349" y="2909187"/>
            <a:ext cx="5224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84251" y="2909187"/>
            <a:ext cx="4309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16969" y="2909187"/>
            <a:ext cx="7190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40625" y="2909187"/>
            <a:ext cx="14975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742736" y="2909187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53728" y="3305427"/>
            <a:ext cx="613941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bilid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nej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inid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–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67216" y="3681720"/>
            <a:ext cx="19075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53728" y="4097907"/>
            <a:ext cx="49514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04021" y="4097907"/>
            <a:ext cx="18336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53728" y="4494147"/>
            <a:ext cx="181530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76623" y="4494147"/>
            <a:ext cx="21922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2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76412" y="4494147"/>
            <a:ext cx="5100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94178" y="4494147"/>
            <a:ext cx="9169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18709" y="4494147"/>
            <a:ext cx="111188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67216" y="526668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53728" y="5286626"/>
            <a:ext cx="21073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59854" y="5286626"/>
            <a:ext cx="12908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às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0017" y="566292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7216" y="5682866"/>
            <a:ext cx="7920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67900" y="5682866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93667" y="5682866"/>
            <a:ext cx="8837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85973" y="5682866"/>
            <a:ext cx="9479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42453" y="5682866"/>
            <a:ext cx="173304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84053" y="5682866"/>
            <a:ext cx="17479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39158" y="5682866"/>
            <a:ext cx="468642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292" algn="ctr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48331" marR="386" algn="ctr">
              <a:lnSpc>
                <a:spcPts val="3120"/>
              </a:lnSpc>
              <a:spcBef>
                <a:spcPts val="18"/>
              </a:spcBef>
            </a:pP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50242" algn="ctr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7216" y="6079106"/>
            <a:ext cx="18584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47871" y="6079106"/>
            <a:ext cx="2363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06663" y="6079106"/>
            <a:ext cx="16212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1093" y="6079106"/>
            <a:ext cx="15633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</a:t>
            </a:r>
            <a:r>
              <a:rPr sz="3900" b="1" spc="3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7243" y="6079106"/>
            <a:ext cx="85069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7216" y="6475346"/>
            <a:ext cx="15821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bilid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8086" y="6475346"/>
            <a:ext cx="8435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8863" y="6475346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13214" y="6475346"/>
            <a:ext cx="22112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52790" y="6475346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1460" y="6475346"/>
            <a:ext cx="13644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7216" y="6871586"/>
            <a:ext cx="63216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982</Words>
  <Application>Microsoft Office PowerPoint</Application>
  <PresentationFormat>Personalizar</PresentationFormat>
  <Paragraphs>371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Usuario</cp:lastModifiedBy>
  <cp:revision>2</cp:revision>
  <dcterms:modified xsi:type="dcterms:W3CDTF">2014-10-23T13:50:56Z</dcterms:modified>
</cp:coreProperties>
</file>