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0693400" cy="7556500"/>
  <p:notesSz cx="106934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17964" y="3091054"/>
            <a:ext cx="6086787" cy="99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3937" marR="750599" algn="ctr">
              <a:lnSpc>
                <a:spcPts val="4170"/>
              </a:lnSpc>
              <a:spcBef>
                <a:spcPts val="208"/>
              </a:spcBef>
            </a:pPr>
            <a:r>
              <a:rPr sz="6000" b="1" spc="-4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i</a:t>
            </a:r>
            <a:r>
              <a:rPr sz="6000" b="1" spc="-44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-50" baseline="3413" dirty="0" smtClean="0">
                <a:solidFill>
                  <a:srgbClr val="365F92"/>
                </a:solidFill>
                <a:latin typeface="Calibri"/>
                <a:cs typeface="Calibri"/>
              </a:rPr>
              <a:t>t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m</a:t>
            </a:r>
            <a:r>
              <a:rPr sz="6000" b="1" spc="-4" baseline="3413" dirty="0" smtClean="0">
                <a:solidFill>
                  <a:srgbClr val="365F92"/>
                </a:solidFill>
                <a:latin typeface="Calibri"/>
                <a:cs typeface="Calibri"/>
              </a:rPr>
              <a:t>a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-127" baseline="3623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D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i</a:t>
            </a:r>
            <a:r>
              <a:rPr sz="6000" b="1" spc="-44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-4" baseline="3413" dirty="0" smtClean="0">
                <a:solidFill>
                  <a:srgbClr val="365F92"/>
                </a:solidFill>
                <a:latin typeface="Calibri"/>
                <a:cs typeface="Calibri"/>
              </a:rPr>
              <a:t>tr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ibuíd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os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3595"/>
              </a:lnSpc>
            </a:pP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500" b="1" spc="-69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500" b="1" spc="-59" baseline="182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500" b="1" spc="-79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4500" b="1" spc="-64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-34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-29" baseline="182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ma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-75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-34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bu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-64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7062094" y="6071615"/>
            <a:ext cx="2752344" cy="107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1541" y="172795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4441" y="1747900"/>
            <a:ext cx="77766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ab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4441" y="2144140"/>
            <a:ext cx="125707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37421" y="2144140"/>
            <a:ext cx="196966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32450" y="2144140"/>
            <a:ext cx="105806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16388" y="2144140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0988" y="2144140"/>
            <a:ext cx="125859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15492" y="2144140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4441" y="2540379"/>
            <a:ext cx="340611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1541" y="299592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4441" y="3015867"/>
            <a:ext cx="2986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6895" y="3015867"/>
            <a:ext cx="17427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83819" y="3015867"/>
            <a:ext cx="5944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22392" y="3015867"/>
            <a:ext cx="37410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9498" y="3015867"/>
            <a:ext cx="4151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9630" y="3015867"/>
            <a:ext cx="127028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14440" y="3015867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68826" y="3015867"/>
            <a:ext cx="86397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ní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3412107"/>
            <a:ext cx="777831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48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49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9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9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9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4441" y="3808347"/>
            <a:ext cx="3347724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18873">
              <a:lnSpc>
                <a:spcPct val="101725"/>
              </a:lnSpc>
              <a:spcBef>
                <a:spcPts val="432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38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38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2852" y="3808347"/>
            <a:ext cx="4430564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ên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49881">
              <a:lnSpc>
                <a:spcPct val="101725"/>
              </a:lnSpc>
              <a:spcBef>
                <a:spcPts val="432"/>
              </a:spcBef>
            </a:pP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38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38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bil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42638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4680075"/>
            <a:ext cx="196327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8650" y="4680075"/>
            <a:ext cx="54855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8147" y="4680075"/>
            <a:ext cx="5999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ê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024" y="4680075"/>
            <a:ext cx="10359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4354" y="4680075"/>
            <a:ext cx="32275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441" y="5076314"/>
            <a:ext cx="5496240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25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0566" y="5076314"/>
            <a:ext cx="218026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qua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3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592809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5948042"/>
            <a:ext cx="675229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1311541" y="938007"/>
            <a:ext cx="433531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76275" y="938007"/>
            <a:ext cx="979695" cy="1326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04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  <a:p>
            <a:pPr marL="53458">
              <a:lnSpc>
                <a:spcPct val="101725"/>
              </a:lnSpc>
              <a:spcBef>
                <a:spcPts val="2401"/>
              </a:spcBef>
            </a:pP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1541" y="188797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4441" y="1907920"/>
            <a:ext cx="19693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23738" y="1907920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66575" y="1907920"/>
            <a:ext cx="1255550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23" marR="5059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5937" y="1907920"/>
            <a:ext cx="6879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4629" y="1907920"/>
            <a:ext cx="107151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16115" y="1907920"/>
            <a:ext cx="4199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4441" y="2304160"/>
            <a:ext cx="240021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leli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4316" y="2304160"/>
            <a:ext cx="23488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94838" y="2304160"/>
            <a:ext cx="113737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-s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2700399"/>
            <a:ext cx="59330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5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6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7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1541" y="315594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4441" y="3175887"/>
            <a:ext cx="2363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1814" y="3175887"/>
            <a:ext cx="16212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3300" y="3175887"/>
            <a:ext cx="79147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5165" y="3175887"/>
            <a:ext cx="6847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0609" y="3175887"/>
            <a:ext cx="135654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7832" y="3175887"/>
            <a:ext cx="9288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392" y="3175887"/>
            <a:ext cx="4151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3572127"/>
            <a:ext cx="547607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nom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ncl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ur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4027668"/>
            <a:ext cx="383313" cy="180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496" marR="103062" algn="ctr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89496" marR="103062" algn="ctr">
              <a:lnSpc>
                <a:spcPct val="95825"/>
              </a:lnSpc>
              <a:spcBef>
                <a:spcPts val="616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84069" marR="97634" algn="ctr">
              <a:lnSpc>
                <a:spcPct val="95825"/>
              </a:lnSpc>
              <a:spcBef>
                <a:spcPts val="754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1725"/>
              </a:lnSpc>
              <a:spcBef>
                <a:spcPts val="717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5252" y="4047615"/>
            <a:ext cx="1293926" cy="1307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855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32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  <a:p>
            <a:pPr marL="12700" marR="10855">
              <a:lnSpc>
                <a:spcPct val="101725"/>
              </a:lnSpc>
              <a:spcBef>
                <a:spcPts val="570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5630" y="4047615"/>
            <a:ext cx="4866149" cy="1307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(S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)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250317">
              <a:lnSpc>
                <a:spcPct val="120192"/>
              </a:lnSpc>
              <a:spcBef>
                <a:spcPts val="623"/>
              </a:spcBef>
            </a:pP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9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(SI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)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(S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)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1541" y="5454132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1199" y="5474078"/>
            <a:ext cx="734874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1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1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870318"/>
            <a:ext cx="6874978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5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32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632585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11541" y="186968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54441" y="1889632"/>
            <a:ext cx="643261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53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53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52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53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uí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525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62051" y="1889632"/>
            <a:ext cx="126919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4441" y="2285872"/>
            <a:ext cx="66716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88049" y="2285872"/>
            <a:ext cx="118513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38459" y="2285872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7693" y="2285872"/>
            <a:ext cx="8907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13915" y="2285872"/>
            <a:ext cx="4199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99118" y="2285872"/>
            <a:ext cx="21744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40027" y="2285872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23706" y="2285872"/>
            <a:ext cx="6097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441" y="2682111"/>
            <a:ext cx="4632461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penh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bele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32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idid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ub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rup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1541" y="313765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4441" y="3613141"/>
            <a:ext cx="431491" cy="1327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496" marR="151240" algn="ctr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84069" marR="145813" algn="ctr">
              <a:lnSpc>
                <a:spcPct val="95825"/>
              </a:lnSpc>
              <a:spcBef>
                <a:spcPts val="616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1725"/>
              </a:lnSpc>
              <a:spcBef>
                <a:spcPts val="717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Na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55252" y="3633087"/>
            <a:ext cx="3397062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lu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32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1541" y="456411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97568" y="4584063"/>
            <a:ext cx="180429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2927" y="4584063"/>
            <a:ext cx="579082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984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8283" y="4584063"/>
            <a:ext cx="15908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lu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900" b="1" i="1" spc="10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6948" y="4584063"/>
            <a:ext cx="19398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4639" y="4584063"/>
            <a:ext cx="5485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4980303"/>
            <a:ext cx="1316866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ê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3102" y="4980303"/>
            <a:ext cx="10565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3715" y="4980303"/>
            <a:ext cx="139376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9608" y="4980303"/>
            <a:ext cx="143320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7624" y="4980303"/>
            <a:ext cx="3853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4794" y="4980303"/>
            <a:ext cx="122009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4269" y="5376542"/>
            <a:ext cx="248722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50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5231" y="5376542"/>
            <a:ext cx="6832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1989" y="5376542"/>
            <a:ext cx="69852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5123" y="5376542"/>
            <a:ext cx="7157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4160" y="5376542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7" y="5376542"/>
            <a:ext cx="59522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772782"/>
            <a:ext cx="7774674" cy="12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2750"/>
              </a:lnSpc>
              <a:spcBef>
                <a:spcPts val="137"/>
              </a:spcBef>
            </a:pP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indent="0">
              <a:lnSpc>
                <a:spcPts val="3120"/>
              </a:lnSpc>
              <a:spcBef>
                <a:spcPts val="568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3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30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nqui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2600" b="1" spc="3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3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3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30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up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erí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omo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êne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622832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83671" y="1478279"/>
            <a:ext cx="6967728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1541" y="938007"/>
            <a:ext cx="155161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4659" y="938007"/>
            <a:ext cx="39523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9727" y="938007"/>
            <a:ext cx="100073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0395" y="938007"/>
            <a:ext cx="37884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0388" y="938007"/>
            <a:ext cx="88646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6275" y="938007"/>
            <a:ext cx="97349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541" y="672057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6740522"/>
            <a:ext cx="52723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lu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50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23480" y="6740522"/>
            <a:ext cx="20558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11541" y="212571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54441" y="2145664"/>
            <a:ext cx="134498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Já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43388" y="2145664"/>
            <a:ext cx="628893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20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20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Gr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21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4441" y="2541903"/>
            <a:ext cx="777931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1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1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1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4441" y="2938143"/>
            <a:ext cx="10771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11789" y="2938143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29480" y="2938143"/>
            <a:ext cx="148004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89171" y="2938143"/>
            <a:ext cx="125859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7955" y="2938143"/>
            <a:ext cx="190735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14960" y="2938143"/>
            <a:ext cx="9174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441" y="3334383"/>
            <a:ext cx="75660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íni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5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lí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a,</a:t>
            </a:r>
            <a:r>
              <a:rPr sz="3900" b="1" spc="-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c.;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1541" y="37899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4441" y="3809871"/>
            <a:ext cx="1050686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u="heavy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u="heavy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ir</a:t>
            </a:r>
            <a:r>
              <a:rPr sz="3900" b="1" u="heavy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u="heavy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u="heavy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u="heavy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81491" y="3809871"/>
            <a:ext cx="62653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5509" y="3809871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1756" y="3809871"/>
            <a:ext cx="1101939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0331" marR="264722" algn="ctr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5256" y="3809871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4594" y="3809871"/>
            <a:ext cx="112096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2320" y="3809871"/>
            <a:ext cx="73905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377650">
              <a:lnSpc>
                <a:spcPts val="3120"/>
              </a:lnSpc>
              <a:spcBef>
                <a:spcPts val="18"/>
              </a:spcBef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3838" y="3809871"/>
            <a:ext cx="17099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u="heavy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u="heavy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u="heavy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u="heavy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u="heavy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u="heavy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u="heavy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u="heavy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u="heavy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u="heavy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0221" y="4206111"/>
            <a:ext cx="7737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741" y="4206111"/>
            <a:ext cx="1849467" cy="12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089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  <a:p>
            <a:pPr marL="55641" marR="49606">
              <a:lnSpc>
                <a:spcPts val="3120"/>
              </a:lnSpc>
              <a:spcBef>
                <a:spcPts val="18"/>
              </a:spcBef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14"/>
              </a:spcBef>
            </a:pP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74292" y="4206111"/>
            <a:ext cx="88344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92041" y="4206111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4441" y="4602351"/>
            <a:ext cx="323223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a”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5505" y="4602351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541" y="5057892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5077838"/>
            <a:ext cx="54314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8912" y="5077838"/>
            <a:ext cx="82220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2442" y="5077838"/>
            <a:ext cx="148992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4073" y="5077838"/>
            <a:ext cx="3853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1827" y="5077838"/>
            <a:ext cx="19398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474078"/>
            <a:ext cx="7775691" cy="12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**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3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sos</a:t>
            </a:r>
            <a:r>
              <a:rPr sz="3900" b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***</a:t>
            </a:r>
            <a:r>
              <a:rPr sz="3900" b="1" spc="-64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****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14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9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Grid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632585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296803" y="1482852"/>
            <a:ext cx="7126224" cy="509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1541" y="938007"/>
            <a:ext cx="155161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4659" y="938007"/>
            <a:ext cx="39523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9727" y="938007"/>
            <a:ext cx="100073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0395" y="938007"/>
            <a:ext cx="37884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0388" y="938007"/>
            <a:ext cx="88646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6275" y="938007"/>
            <a:ext cx="97349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541" y="672057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6740522"/>
            <a:ext cx="55026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55881" y="6740522"/>
            <a:ext cx="17695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181939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1839340"/>
            <a:ext cx="68162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9404" y="1839340"/>
            <a:ext cx="18377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19735" y="1839340"/>
            <a:ext cx="223676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orm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9136" y="1839340"/>
            <a:ext cx="17112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uí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1078" y="1839340"/>
            <a:ext cx="3701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2235580"/>
            <a:ext cx="7780622" cy="1624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erí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ao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3727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rio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7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14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ub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rup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1541" y="348360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8740" y="3959088"/>
            <a:ext cx="190753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16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5252" y="3979035"/>
            <a:ext cx="5931969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32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2600" b="1" spc="1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491006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4930011"/>
            <a:ext cx="777833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2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2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5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26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25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25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5326250"/>
            <a:ext cx="156016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õ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9504" y="5326250"/>
            <a:ext cx="15050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1227" y="5326250"/>
            <a:ext cx="269264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8710" y="5326250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2285" y="5326250"/>
            <a:ext cx="122021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722490"/>
            <a:ext cx="7778224" cy="12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1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1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0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1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1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ro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ed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ur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5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Ca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ll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14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N,EN</a:t>
            </a:r>
            <a:r>
              <a:rPr sz="26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-8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-8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c.;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657427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1541" y="189864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54441" y="1918588"/>
            <a:ext cx="10324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05630" y="1918588"/>
            <a:ext cx="4199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44173" y="1918588"/>
            <a:ext cx="86916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33481" y="1918588"/>
            <a:ext cx="6847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37295" y="1918588"/>
            <a:ext cx="174433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nsi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ên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0680" y="1918588"/>
            <a:ext cx="5968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16132" y="1918588"/>
            <a:ext cx="1118638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74">
              <a:lnSpc>
                <a:spcPts val="2750"/>
              </a:lnSpc>
              <a:spcBef>
                <a:spcPts val="137"/>
              </a:spcBef>
            </a:pP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ça</a:t>
            </a:r>
            <a:endParaRPr sz="2600">
              <a:latin typeface="Calibri"/>
              <a:cs typeface="Calibri"/>
            </a:endParaRPr>
          </a:p>
          <a:p>
            <a:pPr marL="166521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4441" y="2314828"/>
            <a:ext cx="179534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nu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2698" y="2314828"/>
            <a:ext cx="17901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33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à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05021" y="2314828"/>
            <a:ext cx="92884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64529" y="2314828"/>
            <a:ext cx="42970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27143" y="2314828"/>
            <a:ext cx="121193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4441" y="2711067"/>
            <a:ext cx="753528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u="heavy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u="heavy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u="heavy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u="heavy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u="heavy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r>
              <a:rPr sz="3900" b="1" u="heavy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3900" b="1" u="heavy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u="heavy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1541" y="316660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4441" y="3186555"/>
            <a:ext cx="514930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47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47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uí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47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4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12822" y="3186555"/>
            <a:ext cx="242005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47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7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4441" y="3582795"/>
            <a:ext cx="13875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76916" y="3582795"/>
            <a:ext cx="14385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ndi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9914" y="3582795"/>
            <a:ext cx="18214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7318" y="3582795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993" y="3582795"/>
            <a:ext cx="21734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4441" y="3979035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54740" y="3979035"/>
            <a:ext cx="169384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58672" y="3979035"/>
            <a:ext cx="105267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óv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22952" y="3979035"/>
            <a:ext cx="14476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81208" y="3979035"/>
            <a:ext cx="3701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931" y="3979035"/>
            <a:ext cx="197171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4375275"/>
            <a:ext cx="7779006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u="heavy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u="heavy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u="heavy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u="heavy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u="heavy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u="heavy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u="heavy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u="heavy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u="heavy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u="heavy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32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2600" b="1" spc="2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2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2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2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2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i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i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i="1" spc="-2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i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i="1" spc="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i="1" spc="-1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i="1" spc="-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i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i="1" spc="2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i="1" spc="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i="1" spc="-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i="1" spc="-9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i="1" spc="-2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i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i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i="1" spc="-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i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i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i="1" spc="2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il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1541" y="483081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4441" y="5247002"/>
            <a:ext cx="5479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1868" y="5247002"/>
            <a:ext cx="5622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4715" y="5247002"/>
            <a:ext cx="42970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4949" y="5247002"/>
            <a:ext cx="201351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39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715" y="5247002"/>
            <a:ext cx="10044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1179" y="5247002"/>
            <a:ext cx="13794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elul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0612" y="5247002"/>
            <a:ext cx="10013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5643242"/>
            <a:ext cx="22236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dei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c.;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541" y="609878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441" y="6118730"/>
            <a:ext cx="84578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0863" y="6118730"/>
            <a:ext cx="11565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8070" y="6118730"/>
            <a:ext cx="225438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2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je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2578" y="6118730"/>
            <a:ext cx="243844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1655" y="6118730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514970"/>
            <a:ext cx="47424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nu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11541" y="938007"/>
            <a:ext cx="155161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94659" y="938007"/>
            <a:ext cx="3755106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1541" y="170052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4441" y="1720468"/>
            <a:ext cx="1235951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54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67932" y="1720468"/>
            <a:ext cx="3838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31259" y="1720468"/>
            <a:ext cx="12800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89483" y="1720468"/>
            <a:ext cx="339706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uído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570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65612" y="1720468"/>
            <a:ext cx="8363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79969" y="1720468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6961" y="2116708"/>
            <a:ext cx="8664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67458" y="2116708"/>
            <a:ext cx="124388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6065" y="2116708"/>
            <a:ext cx="54706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8357" y="2116708"/>
            <a:ext cx="149197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75589" y="2116708"/>
            <a:ext cx="659292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7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4037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4441" y="2512947"/>
            <a:ext cx="7071839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5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4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5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5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sof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336472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3384675"/>
            <a:ext cx="10288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9938" y="3384675"/>
            <a:ext cx="81453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91129" y="3384675"/>
            <a:ext cx="5485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86346" y="3384675"/>
            <a:ext cx="18868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ide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9853" y="3384675"/>
            <a:ext cx="105432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rí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9308" y="3384675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6265" y="3384675"/>
            <a:ext cx="6594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1726" y="3384675"/>
            <a:ext cx="5209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4441" y="3780915"/>
            <a:ext cx="7779008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7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463269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4652643"/>
            <a:ext cx="57306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0790" y="4652643"/>
            <a:ext cx="178164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5752" y="4652643"/>
            <a:ext cx="21591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7073" y="4652643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9398" y="4652643"/>
            <a:ext cx="169384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6565" y="4652643"/>
            <a:ext cx="59530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048882"/>
            <a:ext cx="7779352" cy="2020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5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ebe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5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54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3917">
              <a:lnSpc>
                <a:spcPts val="3120"/>
              </a:lnSpc>
              <a:spcBef>
                <a:spcPts val="549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15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1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15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15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1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8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15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1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194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bl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c.;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629690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 txBox="1"/>
          <p:nvPr/>
        </p:nvSpPr>
        <p:spPr>
          <a:xfrm>
            <a:off x="1311541" y="938007"/>
            <a:ext cx="30089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50395" y="938007"/>
            <a:ext cx="229937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11541" y="170052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54441" y="1720468"/>
            <a:ext cx="16139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61692" y="1720468"/>
            <a:ext cx="858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13090" y="1720468"/>
            <a:ext cx="8244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30838" y="1720468"/>
            <a:ext cx="8067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Ge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29882" y="1720468"/>
            <a:ext cx="84359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65607" y="1720468"/>
            <a:ext cx="51839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76784" y="1720468"/>
            <a:ext cx="175652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u-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54441" y="2116708"/>
            <a:ext cx="5968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93693" y="2116708"/>
            <a:ext cx="42970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66975" y="2116708"/>
            <a:ext cx="127808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87114" y="2116708"/>
            <a:ext cx="4151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43614" y="2116708"/>
            <a:ext cx="55754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42747" y="2116708"/>
            <a:ext cx="191839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03201" y="2116708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33981" y="2116708"/>
            <a:ext cx="89900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54441" y="2512947"/>
            <a:ext cx="746665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leli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smo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1541" y="296848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54441" y="2988435"/>
            <a:ext cx="128154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50642" y="2988435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84029" y="2988435"/>
            <a:ext cx="18045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04714" y="2988435"/>
            <a:ext cx="163650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55869" y="2988435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89256" y="2988435"/>
            <a:ext cx="16411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4441" y="3384675"/>
            <a:ext cx="173016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81198" y="3384675"/>
            <a:ext cx="5485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90130" y="3384675"/>
            <a:ext cx="11422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94304" y="3384675"/>
            <a:ext cx="154691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2577" y="3384675"/>
            <a:ext cx="63970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02658" y="3384675"/>
            <a:ext cx="11306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4441" y="3780915"/>
            <a:ext cx="10360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90050" y="3780915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44919" y="3780915"/>
            <a:ext cx="108904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2988" y="3780915"/>
            <a:ext cx="12054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bj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39017" y="3780915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58334" y="3780915"/>
            <a:ext cx="227472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0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4441" y="4177155"/>
            <a:ext cx="57109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bilid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1541" y="463269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441" y="4652643"/>
            <a:ext cx="27540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46706" y="4652643"/>
            <a:ext cx="15739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6707" y="4652643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3769" y="4652643"/>
            <a:ext cx="6862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6060" y="4652643"/>
            <a:ext cx="71815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0222" y="4652643"/>
            <a:ext cx="274738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5139" y="4652643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5048882"/>
            <a:ext cx="166948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ên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2199" y="5048882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00534" y="5048882"/>
            <a:ext cx="167823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ep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7322" y="5048882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9687" y="5048882"/>
            <a:ext cx="112826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6799" y="5048882"/>
            <a:ext cx="143681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56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13606" y="5048882"/>
            <a:ext cx="71797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4441" y="5445122"/>
            <a:ext cx="321398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590066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5920610"/>
            <a:ext cx="27540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4432" y="5920610"/>
            <a:ext cx="8451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3027" y="5920610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4721" y="5920610"/>
            <a:ext cx="84334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1791" y="5920610"/>
            <a:ext cx="18620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6793" y="5920610"/>
            <a:ext cx="3701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1395" y="5920610"/>
            <a:ext cx="139927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316850"/>
            <a:ext cx="7776380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erí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1541" y="184377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4441" y="1863724"/>
            <a:ext cx="777732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9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3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39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nú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4441" y="2259964"/>
            <a:ext cx="1780465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erli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92131" y="2259964"/>
            <a:ext cx="5479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86238" y="2259964"/>
            <a:ext cx="18392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72731" y="2259964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60273" y="2259964"/>
            <a:ext cx="83146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38983" y="2259964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04958" y="2259964"/>
            <a:ext cx="7270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1541" y="311174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4441" y="3131691"/>
            <a:ext cx="2496565" cy="1624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3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14"/>
              </a:spcBef>
            </a:pP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Ge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86093" y="3131691"/>
            <a:ext cx="90374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7437">
              <a:lnSpc>
                <a:spcPts val="3120"/>
              </a:lnSpc>
              <a:spcBef>
                <a:spcPts val="18"/>
              </a:spcBef>
            </a:pP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70991" y="3131691"/>
            <a:ext cx="10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64921" y="3131691"/>
            <a:ext cx="15658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uíd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53431" y="3527931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16683" y="3527931"/>
            <a:ext cx="105736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0893" y="3527931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46472" y="3527931"/>
            <a:ext cx="6847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57322" y="3527931"/>
            <a:ext cx="107450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0120" y="3924171"/>
            <a:ext cx="1625651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63995">
              <a:lnSpc>
                <a:spcPct val="101725"/>
              </a:lnSpc>
              <a:spcBef>
                <a:spcPts val="432"/>
              </a:spcBef>
            </a:pP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4379712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2788" y="4399659"/>
            <a:ext cx="13807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9551" y="4399659"/>
            <a:ext cx="136341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ín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4795899"/>
            <a:ext cx="377449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3152" y="4795899"/>
            <a:ext cx="396774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5192138"/>
            <a:ext cx="123214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35101" y="5192138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3836" y="5192138"/>
            <a:ext cx="19381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0489" y="5192138"/>
            <a:ext cx="14854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5688" y="5192138"/>
            <a:ext cx="22858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7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588378"/>
            <a:ext cx="327392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541" y="604392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6063866"/>
            <a:ext cx="140995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1074" y="6063866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4479" y="6063866"/>
            <a:ext cx="120744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nei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7365" y="6063866"/>
            <a:ext cx="170770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2039" y="6063866"/>
            <a:ext cx="85208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0319" y="6063866"/>
            <a:ext cx="8025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460106"/>
            <a:ext cx="203180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6929506" y="2147315"/>
            <a:ext cx="2273807" cy="26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9289" y="4872227"/>
            <a:ext cx="8157968" cy="1813560"/>
          </a:xfrm>
          <a:custGeom>
            <a:avLst/>
            <a:gdLst/>
            <a:ahLst/>
            <a:cxnLst/>
            <a:rect l="l" t="t" r="r" b="b"/>
            <a:pathLst>
              <a:path w="8157968" h="1813560">
                <a:moveTo>
                  <a:pt x="254504" y="7620"/>
                </a:moveTo>
                <a:lnTo>
                  <a:pt x="239264" y="10668"/>
                </a:lnTo>
                <a:lnTo>
                  <a:pt x="224024" y="15240"/>
                </a:lnTo>
                <a:lnTo>
                  <a:pt x="208784" y="19812"/>
                </a:lnTo>
                <a:lnTo>
                  <a:pt x="195068" y="25908"/>
                </a:lnTo>
                <a:lnTo>
                  <a:pt x="181352" y="32004"/>
                </a:lnTo>
                <a:lnTo>
                  <a:pt x="166112" y="39624"/>
                </a:lnTo>
                <a:lnTo>
                  <a:pt x="153923" y="47244"/>
                </a:lnTo>
                <a:lnTo>
                  <a:pt x="140207" y="56388"/>
                </a:lnTo>
                <a:lnTo>
                  <a:pt x="280412" y="57912"/>
                </a:lnTo>
                <a:lnTo>
                  <a:pt x="292604" y="54864"/>
                </a:lnTo>
                <a:lnTo>
                  <a:pt x="7851644" y="54863"/>
                </a:lnTo>
                <a:lnTo>
                  <a:pt x="7865360" y="56387"/>
                </a:lnTo>
                <a:lnTo>
                  <a:pt x="7879076" y="57912"/>
                </a:lnTo>
                <a:lnTo>
                  <a:pt x="7891268" y="59436"/>
                </a:lnTo>
                <a:lnTo>
                  <a:pt x="7904984" y="62484"/>
                </a:lnTo>
                <a:lnTo>
                  <a:pt x="7917176" y="67055"/>
                </a:lnTo>
                <a:lnTo>
                  <a:pt x="7929368" y="70103"/>
                </a:lnTo>
                <a:lnTo>
                  <a:pt x="7941560" y="76200"/>
                </a:lnTo>
                <a:lnTo>
                  <a:pt x="7953752" y="80772"/>
                </a:lnTo>
                <a:lnTo>
                  <a:pt x="7965944" y="86867"/>
                </a:lnTo>
                <a:lnTo>
                  <a:pt x="7976612" y="92963"/>
                </a:lnTo>
                <a:lnTo>
                  <a:pt x="7987280" y="100584"/>
                </a:lnTo>
                <a:lnTo>
                  <a:pt x="8008616" y="115824"/>
                </a:lnTo>
                <a:lnTo>
                  <a:pt x="8026904" y="132587"/>
                </a:lnTo>
                <a:lnTo>
                  <a:pt x="8043668" y="152400"/>
                </a:lnTo>
                <a:lnTo>
                  <a:pt x="8058908" y="172212"/>
                </a:lnTo>
                <a:lnTo>
                  <a:pt x="8065004" y="182879"/>
                </a:lnTo>
                <a:lnTo>
                  <a:pt x="8072624" y="193548"/>
                </a:lnTo>
                <a:lnTo>
                  <a:pt x="8077196" y="205739"/>
                </a:lnTo>
                <a:lnTo>
                  <a:pt x="8083292" y="217932"/>
                </a:lnTo>
                <a:lnTo>
                  <a:pt x="8087864" y="230124"/>
                </a:lnTo>
                <a:lnTo>
                  <a:pt x="8092436" y="242315"/>
                </a:lnTo>
                <a:lnTo>
                  <a:pt x="8095484" y="254508"/>
                </a:lnTo>
                <a:lnTo>
                  <a:pt x="8098532" y="266700"/>
                </a:lnTo>
                <a:lnTo>
                  <a:pt x="8101580" y="280415"/>
                </a:lnTo>
                <a:lnTo>
                  <a:pt x="8103104" y="294132"/>
                </a:lnTo>
                <a:lnTo>
                  <a:pt x="8103104" y="307848"/>
                </a:lnTo>
                <a:lnTo>
                  <a:pt x="8104628" y="321563"/>
                </a:lnTo>
                <a:lnTo>
                  <a:pt x="8104628" y="1493520"/>
                </a:lnTo>
                <a:lnTo>
                  <a:pt x="8103104" y="1507236"/>
                </a:lnTo>
                <a:lnTo>
                  <a:pt x="8103104" y="1520952"/>
                </a:lnTo>
                <a:lnTo>
                  <a:pt x="8100056" y="1534667"/>
                </a:lnTo>
                <a:lnTo>
                  <a:pt x="8098532" y="1546860"/>
                </a:lnTo>
                <a:lnTo>
                  <a:pt x="8095484" y="1560576"/>
                </a:lnTo>
                <a:lnTo>
                  <a:pt x="8092436" y="1572767"/>
                </a:lnTo>
                <a:lnTo>
                  <a:pt x="8087864" y="1584960"/>
                </a:lnTo>
                <a:lnTo>
                  <a:pt x="8083292" y="1597152"/>
                </a:lnTo>
                <a:lnTo>
                  <a:pt x="8077196" y="1609343"/>
                </a:lnTo>
                <a:lnTo>
                  <a:pt x="8071100" y="1620012"/>
                </a:lnTo>
                <a:lnTo>
                  <a:pt x="8065004" y="1632204"/>
                </a:lnTo>
                <a:lnTo>
                  <a:pt x="8057384" y="1642872"/>
                </a:lnTo>
                <a:lnTo>
                  <a:pt x="8042144" y="1662684"/>
                </a:lnTo>
                <a:lnTo>
                  <a:pt x="8025380" y="1682496"/>
                </a:lnTo>
                <a:lnTo>
                  <a:pt x="8005568" y="1699260"/>
                </a:lnTo>
                <a:lnTo>
                  <a:pt x="7985756" y="1714500"/>
                </a:lnTo>
                <a:lnTo>
                  <a:pt x="7975088" y="1720596"/>
                </a:lnTo>
                <a:lnTo>
                  <a:pt x="7964420" y="1728216"/>
                </a:lnTo>
                <a:lnTo>
                  <a:pt x="7952228" y="1732788"/>
                </a:lnTo>
                <a:lnTo>
                  <a:pt x="7940036" y="1738884"/>
                </a:lnTo>
                <a:lnTo>
                  <a:pt x="7929368" y="1743456"/>
                </a:lnTo>
                <a:lnTo>
                  <a:pt x="7915652" y="1748028"/>
                </a:lnTo>
                <a:lnTo>
                  <a:pt x="7903460" y="1751076"/>
                </a:lnTo>
                <a:lnTo>
                  <a:pt x="7891268" y="1754124"/>
                </a:lnTo>
                <a:lnTo>
                  <a:pt x="7877552" y="1755648"/>
                </a:lnTo>
                <a:lnTo>
                  <a:pt x="7863836" y="1758696"/>
                </a:lnTo>
                <a:lnTo>
                  <a:pt x="304796" y="1758696"/>
                </a:lnTo>
                <a:lnTo>
                  <a:pt x="292604" y="1757172"/>
                </a:lnTo>
                <a:lnTo>
                  <a:pt x="278888" y="1755648"/>
                </a:lnTo>
                <a:lnTo>
                  <a:pt x="265172" y="1754124"/>
                </a:lnTo>
                <a:lnTo>
                  <a:pt x="252980" y="1751076"/>
                </a:lnTo>
                <a:lnTo>
                  <a:pt x="240788" y="1746504"/>
                </a:lnTo>
                <a:lnTo>
                  <a:pt x="228596" y="1743456"/>
                </a:lnTo>
                <a:lnTo>
                  <a:pt x="216404" y="1737360"/>
                </a:lnTo>
                <a:lnTo>
                  <a:pt x="204212" y="1732788"/>
                </a:lnTo>
                <a:lnTo>
                  <a:pt x="192020" y="1726692"/>
                </a:lnTo>
                <a:lnTo>
                  <a:pt x="181352" y="1720596"/>
                </a:lnTo>
                <a:lnTo>
                  <a:pt x="170684" y="1712976"/>
                </a:lnTo>
                <a:lnTo>
                  <a:pt x="149351" y="1697736"/>
                </a:lnTo>
                <a:lnTo>
                  <a:pt x="131063" y="1680972"/>
                </a:lnTo>
                <a:lnTo>
                  <a:pt x="114300" y="1661160"/>
                </a:lnTo>
                <a:lnTo>
                  <a:pt x="99059" y="1641348"/>
                </a:lnTo>
                <a:lnTo>
                  <a:pt x="91439" y="1630680"/>
                </a:lnTo>
                <a:lnTo>
                  <a:pt x="85343" y="1620012"/>
                </a:lnTo>
                <a:lnTo>
                  <a:pt x="79247" y="1607820"/>
                </a:lnTo>
                <a:lnTo>
                  <a:pt x="74675" y="1595628"/>
                </a:lnTo>
                <a:lnTo>
                  <a:pt x="70103" y="1583436"/>
                </a:lnTo>
                <a:lnTo>
                  <a:pt x="65531" y="1571244"/>
                </a:lnTo>
                <a:lnTo>
                  <a:pt x="62483" y="1559052"/>
                </a:lnTo>
                <a:lnTo>
                  <a:pt x="59435" y="1546860"/>
                </a:lnTo>
                <a:lnTo>
                  <a:pt x="56387" y="1533144"/>
                </a:lnTo>
                <a:lnTo>
                  <a:pt x="54863" y="1519428"/>
                </a:lnTo>
                <a:lnTo>
                  <a:pt x="53339" y="1505712"/>
                </a:lnTo>
                <a:lnTo>
                  <a:pt x="53339" y="306324"/>
                </a:lnTo>
                <a:lnTo>
                  <a:pt x="54863" y="292608"/>
                </a:lnTo>
                <a:lnTo>
                  <a:pt x="56387" y="278892"/>
                </a:lnTo>
                <a:lnTo>
                  <a:pt x="59435" y="266700"/>
                </a:lnTo>
                <a:lnTo>
                  <a:pt x="62483" y="252984"/>
                </a:lnTo>
                <a:lnTo>
                  <a:pt x="65531" y="240792"/>
                </a:lnTo>
                <a:lnTo>
                  <a:pt x="70103" y="228600"/>
                </a:lnTo>
                <a:lnTo>
                  <a:pt x="74675" y="216408"/>
                </a:lnTo>
                <a:lnTo>
                  <a:pt x="80772" y="204216"/>
                </a:lnTo>
                <a:lnTo>
                  <a:pt x="86867" y="193548"/>
                </a:lnTo>
                <a:lnTo>
                  <a:pt x="92963" y="181356"/>
                </a:lnTo>
                <a:lnTo>
                  <a:pt x="99059" y="170688"/>
                </a:lnTo>
                <a:lnTo>
                  <a:pt x="115823" y="150876"/>
                </a:lnTo>
                <a:lnTo>
                  <a:pt x="132587" y="131064"/>
                </a:lnTo>
                <a:lnTo>
                  <a:pt x="150875" y="114300"/>
                </a:lnTo>
                <a:lnTo>
                  <a:pt x="172208" y="99060"/>
                </a:lnTo>
                <a:lnTo>
                  <a:pt x="182876" y="92964"/>
                </a:lnTo>
                <a:lnTo>
                  <a:pt x="193544" y="85344"/>
                </a:lnTo>
                <a:lnTo>
                  <a:pt x="204212" y="80772"/>
                </a:lnTo>
                <a:lnTo>
                  <a:pt x="216404" y="74676"/>
                </a:lnTo>
                <a:lnTo>
                  <a:pt x="115823" y="74676"/>
                </a:lnTo>
                <a:lnTo>
                  <a:pt x="92963" y="94488"/>
                </a:lnTo>
                <a:lnTo>
                  <a:pt x="71628" y="117348"/>
                </a:lnTo>
                <a:lnTo>
                  <a:pt x="53339" y="141732"/>
                </a:lnTo>
                <a:lnTo>
                  <a:pt x="45719" y="155448"/>
                </a:lnTo>
                <a:lnTo>
                  <a:pt x="38100" y="169164"/>
                </a:lnTo>
                <a:lnTo>
                  <a:pt x="30479" y="182880"/>
                </a:lnTo>
                <a:lnTo>
                  <a:pt x="24383" y="196596"/>
                </a:lnTo>
                <a:lnTo>
                  <a:pt x="18287" y="210312"/>
                </a:lnTo>
                <a:lnTo>
                  <a:pt x="13715" y="225552"/>
                </a:lnTo>
                <a:lnTo>
                  <a:pt x="9143" y="240792"/>
                </a:lnTo>
                <a:lnTo>
                  <a:pt x="6095" y="256032"/>
                </a:lnTo>
                <a:lnTo>
                  <a:pt x="3047" y="272796"/>
                </a:lnTo>
                <a:lnTo>
                  <a:pt x="1523" y="288036"/>
                </a:lnTo>
                <a:lnTo>
                  <a:pt x="0" y="304800"/>
                </a:lnTo>
                <a:lnTo>
                  <a:pt x="0" y="1510284"/>
                </a:lnTo>
                <a:lnTo>
                  <a:pt x="1523" y="1527048"/>
                </a:lnTo>
                <a:lnTo>
                  <a:pt x="3047" y="1542288"/>
                </a:lnTo>
                <a:lnTo>
                  <a:pt x="6095" y="1557528"/>
                </a:lnTo>
                <a:lnTo>
                  <a:pt x="10667" y="1574292"/>
                </a:lnTo>
                <a:lnTo>
                  <a:pt x="13715" y="1589532"/>
                </a:lnTo>
                <a:lnTo>
                  <a:pt x="19811" y="1603248"/>
                </a:lnTo>
                <a:lnTo>
                  <a:pt x="25907" y="1618488"/>
                </a:lnTo>
                <a:lnTo>
                  <a:pt x="32003" y="1632204"/>
                </a:lnTo>
                <a:lnTo>
                  <a:pt x="38100" y="1645920"/>
                </a:lnTo>
                <a:lnTo>
                  <a:pt x="45719" y="1659636"/>
                </a:lnTo>
                <a:lnTo>
                  <a:pt x="54863" y="1673352"/>
                </a:lnTo>
                <a:lnTo>
                  <a:pt x="73151" y="1697736"/>
                </a:lnTo>
                <a:lnTo>
                  <a:pt x="94487" y="1720596"/>
                </a:lnTo>
                <a:lnTo>
                  <a:pt x="117347" y="1740408"/>
                </a:lnTo>
                <a:lnTo>
                  <a:pt x="141731" y="1758696"/>
                </a:lnTo>
                <a:lnTo>
                  <a:pt x="153923" y="1767840"/>
                </a:lnTo>
                <a:lnTo>
                  <a:pt x="167636" y="1775460"/>
                </a:lnTo>
                <a:lnTo>
                  <a:pt x="181352" y="1781556"/>
                </a:lnTo>
                <a:lnTo>
                  <a:pt x="196592" y="1787652"/>
                </a:lnTo>
                <a:lnTo>
                  <a:pt x="210308" y="1793748"/>
                </a:lnTo>
                <a:lnTo>
                  <a:pt x="225548" y="1799844"/>
                </a:lnTo>
                <a:lnTo>
                  <a:pt x="240788" y="1802892"/>
                </a:lnTo>
                <a:lnTo>
                  <a:pt x="256028" y="1807464"/>
                </a:lnTo>
                <a:lnTo>
                  <a:pt x="271268" y="1808988"/>
                </a:lnTo>
                <a:lnTo>
                  <a:pt x="288032" y="1812036"/>
                </a:lnTo>
                <a:lnTo>
                  <a:pt x="304796" y="1813560"/>
                </a:lnTo>
                <a:lnTo>
                  <a:pt x="7837928" y="1813560"/>
                </a:lnTo>
                <a:lnTo>
                  <a:pt x="7854692" y="1812036"/>
                </a:lnTo>
                <a:lnTo>
                  <a:pt x="7871456" y="1812036"/>
                </a:lnTo>
                <a:lnTo>
                  <a:pt x="7886696" y="1808988"/>
                </a:lnTo>
                <a:lnTo>
                  <a:pt x="7903460" y="1805940"/>
                </a:lnTo>
                <a:lnTo>
                  <a:pt x="7918700" y="1802892"/>
                </a:lnTo>
                <a:lnTo>
                  <a:pt x="7933940" y="1798320"/>
                </a:lnTo>
                <a:lnTo>
                  <a:pt x="7949180" y="1793748"/>
                </a:lnTo>
                <a:lnTo>
                  <a:pt x="7962896" y="1787652"/>
                </a:lnTo>
                <a:lnTo>
                  <a:pt x="7976612" y="1781556"/>
                </a:lnTo>
                <a:lnTo>
                  <a:pt x="7990328" y="1773936"/>
                </a:lnTo>
                <a:lnTo>
                  <a:pt x="8004044" y="1766316"/>
                </a:lnTo>
                <a:lnTo>
                  <a:pt x="8017760" y="1757172"/>
                </a:lnTo>
                <a:lnTo>
                  <a:pt x="8042144" y="1738884"/>
                </a:lnTo>
                <a:lnTo>
                  <a:pt x="8065004" y="1719072"/>
                </a:lnTo>
                <a:lnTo>
                  <a:pt x="8084816" y="1696212"/>
                </a:lnTo>
                <a:lnTo>
                  <a:pt x="8103104" y="1671828"/>
                </a:lnTo>
                <a:lnTo>
                  <a:pt x="8112248" y="1658112"/>
                </a:lnTo>
                <a:lnTo>
                  <a:pt x="8119868" y="1644396"/>
                </a:lnTo>
                <a:lnTo>
                  <a:pt x="8125964" y="1630680"/>
                </a:lnTo>
                <a:lnTo>
                  <a:pt x="8133584" y="1616964"/>
                </a:lnTo>
                <a:lnTo>
                  <a:pt x="8138156" y="1603248"/>
                </a:lnTo>
                <a:lnTo>
                  <a:pt x="8144252" y="1588008"/>
                </a:lnTo>
                <a:lnTo>
                  <a:pt x="8147300" y="1572767"/>
                </a:lnTo>
                <a:lnTo>
                  <a:pt x="8151872" y="1557527"/>
                </a:lnTo>
                <a:lnTo>
                  <a:pt x="8154920" y="1540764"/>
                </a:lnTo>
                <a:lnTo>
                  <a:pt x="8156444" y="1525524"/>
                </a:lnTo>
                <a:lnTo>
                  <a:pt x="8157968" y="1508760"/>
                </a:lnTo>
                <a:lnTo>
                  <a:pt x="8157968" y="303275"/>
                </a:lnTo>
                <a:lnTo>
                  <a:pt x="8156444" y="286512"/>
                </a:lnTo>
                <a:lnTo>
                  <a:pt x="8153396" y="271272"/>
                </a:lnTo>
                <a:lnTo>
                  <a:pt x="8151872" y="256032"/>
                </a:lnTo>
                <a:lnTo>
                  <a:pt x="8147300" y="239267"/>
                </a:lnTo>
                <a:lnTo>
                  <a:pt x="8142728" y="224027"/>
                </a:lnTo>
                <a:lnTo>
                  <a:pt x="8138156" y="210312"/>
                </a:lnTo>
                <a:lnTo>
                  <a:pt x="8132060" y="195072"/>
                </a:lnTo>
                <a:lnTo>
                  <a:pt x="8125964" y="181355"/>
                </a:lnTo>
                <a:lnTo>
                  <a:pt x="8118344" y="167639"/>
                </a:lnTo>
                <a:lnTo>
                  <a:pt x="8110724" y="153924"/>
                </a:lnTo>
                <a:lnTo>
                  <a:pt x="8103104" y="140208"/>
                </a:lnTo>
                <a:lnTo>
                  <a:pt x="8083292" y="115824"/>
                </a:lnTo>
                <a:lnTo>
                  <a:pt x="8063480" y="92963"/>
                </a:lnTo>
                <a:lnTo>
                  <a:pt x="8040620" y="73151"/>
                </a:lnTo>
                <a:lnTo>
                  <a:pt x="8016236" y="54863"/>
                </a:lnTo>
                <a:lnTo>
                  <a:pt x="8004044" y="47244"/>
                </a:lnTo>
                <a:lnTo>
                  <a:pt x="7990328" y="38100"/>
                </a:lnTo>
                <a:lnTo>
                  <a:pt x="7976612" y="32003"/>
                </a:lnTo>
                <a:lnTo>
                  <a:pt x="7961372" y="25908"/>
                </a:lnTo>
                <a:lnTo>
                  <a:pt x="7947656" y="19812"/>
                </a:lnTo>
                <a:lnTo>
                  <a:pt x="7932416" y="13715"/>
                </a:lnTo>
                <a:lnTo>
                  <a:pt x="7917176" y="10667"/>
                </a:lnTo>
                <a:lnTo>
                  <a:pt x="7901936" y="6096"/>
                </a:lnTo>
                <a:lnTo>
                  <a:pt x="7885172" y="4572"/>
                </a:lnTo>
                <a:lnTo>
                  <a:pt x="7869932" y="1524"/>
                </a:lnTo>
                <a:lnTo>
                  <a:pt x="7853168" y="0"/>
                </a:lnTo>
                <a:lnTo>
                  <a:pt x="303272" y="0"/>
                </a:lnTo>
                <a:lnTo>
                  <a:pt x="286508" y="1524"/>
                </a:lnTo>
                <a:lnTo>
                  <a:pt x="269744" y="4572"/>
                </a:lnTo>
                <a:lnTo>
                  <a:pt x="254504" y="7620"/>
                </a:lnTo>
                <a:close/>
              </a:path>
              <a:path w="8157968" h="1813560">
                <a:moveTo>
                  <a:pt x="115823" y="74676"/>
                </a:moveTo>
                <a:lnTo>
                  <a:pt x="216404" y="74676"/>
                </a:lnTo>
                <a:lnTo>
                  <a:pt x="228596" y="70104"/>
                </a:lnTo>
                <a:lnTo>
                  <a:pt x="240788" y="65532"/>
                </a:lnTo>
                <a:lnTo>
                  <a:pt x="254504" y="62484"/>
                </a:lnTo>
                <a:lnTo>
                  <a:pt x="266696" y="59436"/>
                </a:lnTo>
                <a:lnTo>
                  <a:pt x="280412" y="57912"/>
                </a:lnTo>
                <a:lnTo>
                  <a:pt x="140207" y="56388"/>
                </a:lnTo>
                <a:lnTo>
                  <a:pt x="115823" y="7467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5524" y="196569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8423" y="1985644"/>
            <a:ext cx="136166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6313" y="1985644"/>
            <a:ext cx="145317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7742" y="1985644"/>
            <a:ext cx="3853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9879" y="1985644"/>
            <a:ext cx="12246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2815" y="1985644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1400" y="1985644"/>
            <a:ext cx="679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9326" y="1985644"/>
            <a:ext cx="112621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8423" y="2381884"/>
            <a:ext cx="18477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5524" y="331291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8423" y="3332859"/>
            <a:ext cx="256841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lui</a:t>
            </a:r>
            <a:r>
              <a:rPr sz="3900" b="1" spc="-19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8181" y="3332859"/>
            <a:ext cx="15550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23" y="5234810"/>
            <a:ext cx="573564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uí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i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onj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7335" y="5234810"/>
            <a:ext cx="203875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58427" y="5631050"/>
            <a:ext cx="7777255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2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2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2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ap</a:t>
            </a:r>
            <a:r>
              <a:rPr sz="3900" b="1" i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2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2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2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rio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2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úni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5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3900" b="1" i="1" spc="-194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ba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um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i="1" spc="-5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2007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11541" y="191235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54441" y="1932304"/>
            <a:ext cx="4308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03600" y="1932304"/>
            <a:ext cx="19398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63294" y="1932304"/>
            <a:ext cx="433211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6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6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15218" y="1932304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4441" y="2328544"/>
            <a:ext cx="7780441" cy="1624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5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ô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omo</a:t>
            </a:r>
            <a:r>
              <a:rPr sz="3900" b="1" i="1" spc="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3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a”</a:t>
            </a:r>
            <a:r>
              <a:rPr sz="3900" b="1" spc="2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329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oss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2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22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900" b="1" spc="2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1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14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Não</a:t>
            </a:r>
            <a:r>
              <a:rPr sz="2600" b="1" spc="1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2600" b="1" spc="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1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1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1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equ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1541" y="357656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4441" y="3992751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22736" y="3992751"/>
            <a:ext cx="13173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8652" y="3992751"/>
            <a:ext cx="83478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31484" y="3992751"/>
            <a:ext cx="180846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9882" y="3992751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9418" y="3992751"/>
            <a:ext cx="5209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08350" y="3992751"/>
            <a:ext cx="112521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12414" y="3992751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4441" y="4388991"/>
            <a:ext cx="3919166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–</a:t>
            </a:r>
            <a:r>
              <a:rPr sz="3900" b="1" spc="4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ej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eri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41785" y="4388991"/>
            <a:ext cx="378945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6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6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5240772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5260718"/>
            <a:ext cx="2363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4945" y="5260718"/>
            <a:ext cx="16212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9562" y="5260718"/>
            <a:ext cx="14762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9294" y="5260718"/>
            <a:ext cx="599369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6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92145">
              <a:lnSpc>
                <a:spcPts val="3120"/>
              </a:lnSpc>
              <a:spcBef>
                <a:spcPts val="18"/>
              </a:spcBef>
            </a:pP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9506" y="5260718"/>
            <a:ext cx="4151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7394" y="5260718"/>
            <a:ext cx="24150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ge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4441" y="5656958"/>
            <a:ext cx="215614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6345" y="5656958"/>
            <a:ext cx="5470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1846" y="5656958"/>
            <a:ext cx="82994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4422" y="5656958"/>
            <a:ext cx="10670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6364" y="5656958"/>
            <a:ext cx="17782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6053198"/>
            <a:ext cx="14751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1267" y="6053198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4718" y="6053198"/>
            <a:ext cx="215766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rin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5871" y="6053198"/>
            <a:ext cx="4151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3437" y="6053198"/>
            <a:ext cx="17099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8051" y="6053198"/>
            <a:ext cx="4151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449438"/>
            <a:ext cx="19648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uni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642750" y="5426964"/>
            <a:ext cx="387095" cy="384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187" marR="95154" algn="ctr">
              <a:lnSpc>
                <a:spcPts val="2795"/>
              </a:lnSpc>
              <a:spcBef>
                <a:spcPts val="139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25986" y="6367272"/>
            <a:ext cx="387095" cy="379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454">
              <a:lnSpc>
                <a:spcPts val="2880"/>
              </a:lnSpc>
              <a:spcBef>
                <a:spcPts val="144"/>
              </a:spcBef>
            </a:pPr>
            <a:r>
              <a:rPr sz="3900" spc="0" baseline="-1114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42750" y="5426964"/>
            <a:ext cx="387095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5986" y="6367272"/>
            <a:ext cx="387095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1541" y="202360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4441" y="2043556"/>
            <a:ext cx="777655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1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1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1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1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je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2439796"/>
            <a:ext cx="243844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1325" y="2439796"/>
            <a:ext cx="259644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1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5051" y="2439796"/>
            <a:ext cx="158767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1532" y="2439796"/>
            <a:ext cx="5622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2836035"/>
            <a:ext cx="778017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1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e-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3900" b="1" spc="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1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3678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1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1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1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0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0" baseline="10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u="heavy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u="heavy" spc="-29" baseline="10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u="heavy" spc="-39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u="heavy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u="heavy" spc="9" baseline="10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u="heavy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u="heavy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u="heavy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u="heavy" spc="-319" baseline="10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u="heavy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3628515"/>
            <a:ext cx="136105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u="heavy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u="heavy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3900" b="1" u="heavy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u="heavy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ern</a:t>
            </a:r>
            <a:r>
              <a:rPr sz="3900" b="1" u="heavy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1541" y="408405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4104003"/>
            <a:ext cx="4308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0448" y="4104003"/>
            <a:ext cx="337322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3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3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8803" y="4104003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2631" y="4104003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6794" y="4104003"/>
            <a:ext cx="107151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3415" y="4104003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8806" y="4104003"/>
            <a:ext cx="6862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441" y="4500243"/>
            <a:ext cx="73619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5252" y="5451218"/>
            <a:ext cx="102740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5252" y="6402194"/>
            <a:ext cx="25761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Tip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79540" y="3353306"/>
            <a:ext cx="1226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191235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1932304"/>
            <a:ext cx="68162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9488" y="1932304"/>
            <a:ext cx="3701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3640" y="1932304"/>
            <a:ext cx="9156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3384" y="1932304"/>
            <a:ext cx="325915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60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60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6711" y="1932304"/>
            <a:ext cx="8228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3731" y="1932304"/>
            <a:ext cx="13088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4441" y="2328544"/>
            <a:ext cx="777885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bil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lu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mom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3180325"/>
            <a:ext cx="383313" cy="1327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496" marR="103062" algn="ctr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84069" marR="97634" algn="ctr">
              <a:lnSpc>
                <a:spcPct val="95825"/>
              </a:lnSpc>
              <a:spcBef>
                <a:spcPts val="616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1725"/>
              </a:lnSpc>
              <a:spcBef>
                <a:spcPts val="717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1640" y="3200271"/>
            <a:ext cx="6100135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32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“p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du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413130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3787" y="4151247"/>
            <a:ext cx="140080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6704" y="4151247"/>
            <a:ext cx="9156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3503" y="4151247"/>
            <a:ext cx="6879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3427" y="4151247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3686" y="4151247"/>
            <a:ext cx="22127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9171" y="4151247"/>
            <a:ext cx="100372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4547487"/>
            <a:ext cx="4754617" cy="2258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 marR="573164">
              <a:lnSpc>
                <a:spcPts val="3740"/>
              </a:lnSpc>
              <a:spcBef>
                <a:spcPts val="99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sos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134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ên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ribui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ber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a;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bilid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5003028"/>
            <a:ext cx="190753" cy="178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16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4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4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7148962" y="5562978"/>
            <a:ext cx="2285559" cy="1648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926">
              <a:lnSpc>
                <a:spcPts val="2650"/>
              </a:lnSpc>
              <a:spcBef>
                <a:spcPts val="132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2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48962" y="5689092"/>
            <a:ext cx="2241804" cy="152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1541" y="180567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4441" y="1825624"/>
            <a:ext cx="7777845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ao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ess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21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22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cur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2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2289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ide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10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0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fa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8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8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ul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10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8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4441" y="2618103"/>
            <a:ext cx="394542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édi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02074" y="2618103"/>
            <a:ext cx="248074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1541" y="307364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4441" y="3093591"/>
            <a:ext cx="7684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5533" y="3093591"/>
            <a:ext cx="97733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45623" y="3093591"/>
            <a:ext cx="13291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1844" y="3093591"/>
            <a:ext cx="435085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8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01668" y="3093591"/>
            <a:ext cx="1572655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569">
              <a:lnSpc>
                <a:spcPts val="2750"/>
              </a:lnSpc>
              <a:spcBef>
                <a:spcPts val="137"/>
              </a:spcBef>
            </a:pP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98122" y="3093591"/>
            <a:ext cx="8125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34442" y="3093591"/>
            <a:ext cx="119786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2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4441" y="3489831"/>
            <a:ext cx="12330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37231" y="3489831"/>
            <a:ext cx="10565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43444" y="3489831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5179" y="3489831"/>
            <a:ext cx="23971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–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32260" y="3489831"/>
            <a:ext cx="123938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1318" y="3489831"/>
            <a:ext cx="5115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3886071"/>
            <a:ext cx="7779191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900" b="1" u="heavy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pe</a:t>
            </a:r>
            <a:r>
              <a:rPr sz="3900" b="1" u="heavy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u="heavy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qui</a:t>
            </a:r>
            <a:r>
              <a:rPr sz="3900" b="1" u="heavy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u="heavy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u="heavy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32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3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3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36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36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36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35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ide</a:t>
            </a:r>
            <a:r>
              <a:rPr sz="2600" b="1" spc="-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3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36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1541" y="4341612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4441" y="4757799"/>
            <a:ext cx="92173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rí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2807" y="4757799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8084" y="4757799"/>
            <a:ext cx="10771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1905" y="4757799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à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5903" y="4757799"/>
            <a:ext cx="149000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seg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2679" y="4757799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1160" y="4757799"/>
            <a:ext cx="4159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3764" y="4757799"/>
            <a:ext cx="129097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nju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2894" y="4757799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4441" y="5154038"/>
            <a:ext cx="7778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elh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550278"/>
            <a:ext cx="5606075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7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sso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am;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13590" y="5550278"/>
            <a:ext cx="15622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 txBox="1"/>
          <p:nvPr/>
        </p:nvSpPr>
        <p:spPr>
          <a:xfrm>
            <a:off x="1311541" y="938007"/>
            <a:ext cx="30089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0395" y="938007"/>
            <a:ext cx="5081996" cy="1088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 dirty="0">
              <a:latin typeface="Berlin Sans FB"/>
              <a:cs typeface="Berlin Sans FB"/>
            </a:endParaRPr>
          </a:p>
          <a:p>
            <a:pPr marL="29645">
              <a:lnSpc>
                <a:spcPct val="101725"/>
              </a:lnSpc>
              <a:spcBef>
                <a:spcPts val="529"/>
              </a:spcBef>
            </a:pP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600" b="1" i="1" spc="-1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b="1" i="1" spc="-29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i="1" spc="-4" dirty="0" smtClean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600" b="1" i="1" spc="-4" dirty="0" smtClean="0">
                <a:solidFill>
                  <a:srgbClr val="FF0000"/>
                </a:solidFill>
                <a:latin typeface="Calibri"/>
                <a:cs typeface="Calibri"/>
              </a:rPr>
              <a:t>ui</a:t>
            </a:r>
            <a:r>
              <a:rPr sz="26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26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b="1" i="1" spc="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3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pri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11541" y="165022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54441" y="1670176"/>
            <a:ext cx="270028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spa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ê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nci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3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54441" y="2066416"/>
            <a:ext cx="4151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13989" y="2066416"/>
            <a:ext cx="13447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03090" y="2066416"/>
            <a:ext cx="5968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53445" y="2066416"/>
            <a:ext cx="1202894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17" marR="88411" algn="ctr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3120"/>
              </a:lnSpc>
              <a:spcBef>
                <a:spcPts val="18"/>
              </a:spcBef>
            </a:pP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37109" y="2066416"/>
            <a:ext cx="183550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1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16995" y="2066416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50823" y="2066416"/>
            <a:ext cx="98038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4441" y="2462656"/>
            <a:ext cx="265259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bil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28741" y="2462656"/>
            <a:ext cx="380081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3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1541" y="331443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4441" y="3334383"/>
            <a:ext cx="17470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3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65056" y="3334383"/>
            <a:ext cx="215131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4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81069" y="3334383"/>
            <a:ext cx="37511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4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4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54441" y="3730623"/>
            <a:ext cx="8363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82556" y="3730623"/>
            <a:ext cx="81178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úni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84764" y="3730623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5252" y="3730623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11332" y="3730623"/>
            <a:ext cx="110050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03599" y="3730623"/>
            <a:ext cx="6852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79681" y="3730623"/>
            <a:ext cx="64261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3050" y="3730623"/>
            <a:ext cx="5968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00486" y="3730623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45043" y="3730623"/>
            <a:ext cx="1087516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  <a:p>
            <a:pPr marL="36114" marR="96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4441" y="4126863"/>
            <a:ext cx="121230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09241" y="4126863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88476" y="4126863"/>
            <a:ext cx="14929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ep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23137" y="4126863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2075" y="4126863"/>
            <a:ext cx="16451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4441" y="4523103"/>
            <a:ext cx="183972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ên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93768" y="4523103"/>
            <a:ext cx="559954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1541" y="497864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4998590"/>
            <a:ext cx="778008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3900" b="1" spc="2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2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3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equi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2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5394830"/>
            <a:ext cx="123021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1468" y="5394830"/>
            <a:ext cx="883296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0618" algn="ctr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46986" algn="ctr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3332" y="5394830"/>
            <a:ext cx="147650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4223" y="5394830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8904" y="5394830"/>
            <a:ext cx="121763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50920" y="5394830"/>
            <a:ext cx="16806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iên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8679" y="5791070"/>
            <a:ext cx="5479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3162" y="5791070"/>
            <a:ext cx="133354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3786" y="5791070"/>
            <a:ext cx="29970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2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2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6187310"/>
            <a:ext cx="1978788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sof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5039" y="6187310"/>
            <a:ext cx="6879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4775" y="6187310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3322" y="6187310"/>
            <a:ext cx="179382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nu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8155" y="6187310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6406" y="6187310"/>
            <a:ext cx="139376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91546" y="6187310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311541" y="938007"/>
            <a:ext cx="53382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l,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q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é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?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1541" y="189864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4441" y="1918588"/>
            <a:ext cx="2213044" cy="1544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58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8041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Abe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ur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4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9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1188" y="1918588"/>
            <a:ext cx="5571791" cy="1148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780">
              <a:lnSpc>
                <a:spcPts val="2750"/>
              </a:lnSpc>
              <a:spcBef>
                <a:spcPts val="137"/>
              </a:spcBef>
            </a:pP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ipul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ribuí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R="25970" algn="ctr">
              <a:lnSpc>
                <a:spcPts val="3120"/>
              </a:lnSpc>
              <a:spcBef>
                <a:spcPts val="18"/>
              </a:spcBef>
            </a:pP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10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-14" baseline="10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ui</a:t>
            </a:r>
            <a:r>
              <a:rPr sz="3900" b="1" i="1" spc="-25" baseline="10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-44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  <a:p>
            <a:pPr marL="39729" marR="25075" algn="ctr">
              <a:lnSpc>
                <a:spcPts val="3120"/>
              </a:lnSpc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40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erí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40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0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39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nju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1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7786" y="3107307"/>
            <a:ext cx="189557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6826" y="3107307"/>
            <a:ext cx="10695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9800" y="3107307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11995" y="3107307"/>
            <a:ext cx="5209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3503547"/>
            <a:ext cx="7491864" cy="2495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85552" algn="just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-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25504" algn="just">
              <a:lnSpc>
                <a:spcPct val="101725"/>
              </a:lnSpc>
              <a:spcBef>
                <a:spcPts val="432"/>
              </a:spcBef>
            </a:pP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49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49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49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9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9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50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2600" b="1" spc="14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3261624" algn="just">
              <a:lnSpc>
                <a:spcPts val="3120"/>
              </a:lnSpc>
              <a:spcBef>
                <a:spcPts val="156"/>
              </a:spcBef>
            </a:pP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ini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io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La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age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ts val="3120"/>
              </a:lnSpc>
              <a:spcBef>
                <a:spcPts val="549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28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lh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28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2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2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2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28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aç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lé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bil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bilid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1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8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ine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1541" y="39590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94627" y="3979035"/>
            <a:ext cx="23971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–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483081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1750" y="4850763"/>
            <a:ext cx="242439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49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949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541" y="609878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6118730"/>
            <a:ext cx="2173880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bil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560" y="6118730"/>
            <a:ext cx="63929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0283" y="6118730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6407" y="6118730"/>
            <a:ext cx="97550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9310" y="6118730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7040" y="6118730"/>
            <a:ext cx="127961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2530" y="6118730"/>
            <a:ext cx="4199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1467</Words>
  <Application>Microsoft Office PowerPoint</Application>
  <PresentationFormat>Personalizar</PresentationFormat>
  <Paragraphs>644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</cp:revision>
  <dcterms:modified xsi:type="dcterms:W3CDTF">2014-08-07T14:28:50Z</dcterms:modified>
</cp:coreProperties>
</file>