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0693400" cy="7556500"/>
  <p:notesSz cx="10693400" cy="7556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79380" y="2638426"/>
            <a:ext cx="4574188" cy="1444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170"/>
              </a:lnSpc>
              <a:spcBef>
                <a:spcPts val="208"/>
              </a:spcBef>
            </a:pPr>
            <a:r>
              <a:rPr sz="6000" b="1" spc="-4" baseline="3413" dirty="0" smtClean="0">
                <a:solidFill>
                  <a:srgbClr val="365F92"/>
                </a:solidFill>
                <a:latin typeface="Calibri"/>
                <a:cs typeface="Calibri"/>
              </a:rPr>
              <a:t>S</a:t>
            </a:r>
            <a:r>
              <a:rPr sz="6000" b="1" spc="4" baseline="3413" dirty="0" smtClean="0">
                <a:solidFill>
                  <a:srgbClr val="365F92"/>
                </a:solidFill>
                <a:latin typeface="Calibri"/>
                <a:cs typeface="Calibri"/>
              </a:rPr>
              <a:t>i</a:t>
            </a:r>
            <a:r>
              <a:rPr sz="6000" b="1" spc="-44" baseline="3413" dirty="0" smtClean="0">
                <a:solidFill>
                  <a:srgbClr val="365F92"/>
                </a:solidFill>
                <a:latin typeface="Calibri"/>
                <a:cs typeface="Calibri"/>
              </a:rPr>
              <a:t>s</a:t>
            </a:r>
            <a:r>
              <a:rPr sz="6000" b="1" spc="-50" baseline="3413" dirty="0" smtClean="0">
                <a:solidFill>
                  <a:srgbClr val="365F92"/>
                </a:solidFill>
                <a:latin typeface="Calibri"/>
                <a:cs typeface="Calibri"/>
              </a:rPr>
              <a:t>t</a:t>
            </a:r>
            <a:r>
              <a:rPr sz="6000" b="1" spc="4" baseline="3413" dirty="0" smtClean="0">
                <a:solidFill>
                  <a:srgbClr val="365F92"/>
                </a:solidFill>
                <a:latin typeface="Calibri"/>
                <a:cs typeface="Calibri"/>
              </a:rPr>
              <a:t>e</a:t>
            </a:r>
            <a:r>
              <a:rPr sz="6000" b="1" spc="0" baseline="3413" dirty="0" smtClean="0">
                <a:solidFill>
                  <a:srgbClr val="365F92"/>
                </a:solidFill>
                <a:latin typeface="Calibri"/>
                <a:cs typeface="Calibri"/>
              </a:rPr>
              <a:t>m</a:t>
            </a:r>
            <a:r>
              <a:rPr sz="6000" b="1" spc="-4" baseline="3413" dirty="0" smtClean="0">
                <a:solidFill>
                  <a:srgbClr val="365F92"/>
                </a:solidFill>
                <a:latin typeface="Calibri"/>
                <a:cs typeface="Calibri"/>
              </a:rPr>
              <a:t>a</a:t>
            </a:r>
            <a:r>
              <a:rPr sz="6000" b="1" spc="0" baseline="3413" dirty="0" smtClean="0">
                <a:solidFill>
                  <a:srgbClr val="365F92"/>
                </a:solidFill>
                <a:latin typeface="Calibri"/>
                <a:cs typeface="Calibri"/>
              </a:rPr>
              <a:t>s</a:t>
            </a:r>
            <a:r>
              <a:rPr sz="6000" b="1" spc="-127" baseline="3623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6000" b="1" spc="0" baseline="3413" dirty="0" smtClean="0">
                <a:solidFill>
                  <a:srgbClr val="365F92"/>
                </a:solidFill>
                <a:latin typeface="Calibri"/>
                <a:cs typeface="Calibri"/>
              </a:rPr>
              <a:t>D</a:t>
            </a:r>
            <a:r>
              <a:rPr sz="6000" b="1" spc="4" baseline="3413" dirty="0" smtClean="0">
                <a:solidFill>
                  <a:srgbClr val="365F92"/>
                </a:solidFill>
                <a:latin typeface="Calibri"/>
                <a:cs typeface="Calibri"/>
              </a:rPr>
              <a:t>i</a:t>
            </a:r>
            <a:r>
              <a:rPr sz="6000" b="1" spc="-44" baseline="3413" dirty="0" smtClean="0">
                <a:solidFill>
                  <a:srgbClr val="365F92"/>
                </a:solidFill>
                <a:latin typeface="Calibri"/>
                <a:cs typeface="Calibri"/>
              </a:rPr>
              <a:t>s</a:t>
            </a:r>
            <a:r>
              <a:rPr sz="6000" b="1" spc="-4" baseline="3413" dirty="0" smtClean="0">
                <a:solidFill>
                  <a:srgbClr val="365F92"/>
                </a:solidFill>
                <a:latin typeface="Calibri"/>
                <a:cs typeface="Calibri"/>
              </a:rPr>
              <a:t>tr</a:t>
            </a:r>
            <a:r>
              <a:rPr sz="6000" b="1" spc="4" baseline="3413" dirty="0" smtClean="0">
                <a:solidFill>
                  <a:srgbClr val="365F92"/>
                </a:solidFill>
                <a:latin typeface="Calibri"/>
                <a:cs typeface="Calibri"/>
              </a:rPr>
              <a:t>ibuíd</a:t>
            </a:r>
            <a:r>
              <a:rPr sz="6000" b="1" spc="0" baseline="3413" dirty="0" smtClean="0">
                <a:solidFill>
                  <a:srgbClr val="365F92"/>
                </a:solidFill>
                <a:latin typeface="Calibri"/>
                <a:cs typeface="Calibri"/>
              </a:rPr>
              <a:t>os</a:t>
            </a:r>
            <a:endParaRPr sz="4000" dirty="0">
              <a:latin typeface="Calibri"/>
              <a:cs typeface="Calibri"/>
            </a:endParaRPr>
          </a:p>
          <a:p>
            <a:pPr marL="99440" marR="138584" algn="ctr">
              <a:lnSpc>
                <a:spcPts val="3560"/>
              </a:lnSpc>
            </a:pP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500" b="1" spc="-34" baseline="182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500" b="1" spc="4" baseline="182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500" b="1" spc="-25" baseline="182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500" b="1" spc="-19" baseline="182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500" b="1" spc="-9" baseline="182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500" b="1" spc="-104" baseline="1932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da</a:t>
            </a:r>
            <a:r>
              <a:rPr sz="4500" b="1" spc="-69" baseline="1932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500" b="1" spc="4" baseline="182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500" b="1" spc="4" baseline="1820" dirty="0" smtClean="0">
                <a:solidFill>
                  <a:srgbClr val="4E81BD"/>
                </a:solidFill>
                <a:latin typeface="Calibri"/>
                <a:cs typeface="Calibri"/>
              </a:rPr>
              <a:t>sc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na</a:t>
            </a:r>
            <a:endParaRPr sz="3000" dirty="0">
              <a:latin typeface="Calibri"/>
              <a:cs typeface="Calibri"/>
            </a:endParaRPr>
          </a:p>
          <a:p>
            <a:pPr marL="690752" marR="730284" algn="ctr">
              <a:lnSpc>
                <a:spcPts val="3600"/>
              </a:lnSpc>
              <a:spcBef>
                <a:spcPts val="1"/>
              </a:spcBef>
            </a:pP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500" b="1" spc="-79" baseline="1932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500" b="1" spc="-34" baseline="182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500" b="1" spc="-34" baseline="182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500" b="1" spc="-19" baseline="182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500" b="1" spc="-69" baseline="1932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500" b="1" spc="4" baseline="182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500" b="1" spc="-29" baseline="182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4500" b="1" spc="4" baseline="182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500" b="1" spc="-4" baseline="182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500" b="1" spc="-9" baseline="182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500" b="1" spc="0" baseline="182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089539" y="1470659"/>
            <a:ext cx="3363467" cy="5740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11541" y="919719"/>
            <a:ext cx="2800547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Bi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b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li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g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ra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fia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4839" y="2002273"/>
            <a:ext cx="3956936" cy="376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3900" spc="0" baseline="2229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r>
              <a:rPr sz="3900" b="1" spc="4" baseline="210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210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39" baseline="210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69" baseline="222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210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210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4" baseline="222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222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4" baseline="210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iplin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a;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4839" y="2794753"/>
            <a:ext cx="3316297" cy="772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910"/>
              </a:lnSpc>
              <a:spcBef>
                <a:spcPts val="145"/>
              </a:spcBef>
            </a:pPr>
            <a:r>
              <a:rPr sz="3900" spc="0" baseline="2229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r>
              <a:rPr sz="3900" b="1" spc="4" baseline="210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210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210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210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79" baseline="222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210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ribuíd</a:t>
            </a:r>
            <a:r>
              <a:rPr sz="3900" b="1" spc="4" baseline="210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10"/>
              </a:spcBef>
            </a:pP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rin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ípi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6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4839" y="3983472"/>
            <a:ext cx="1273837" cy="376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3900" spc="0" baseline="2229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r>
              <a:rPr sz="3900" b="1" spc="4" baseline="210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nd</a:t>
            </a:r>
            <a:r>
              <a:rPr sz="3900" b="1" spc="-25" baseline="210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14" baseline="210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w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2491" y="4003419"/>
            <a:ext cx="189156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0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47362" y="4003419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4839" y="4399659"/>
            <a:ext cx="288048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1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an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EE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4839" y="5172192"/>
            <a:ext cx="2972352" cy="376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3900" spc="0" baseline="2229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2ª</a:t>
            </a:r>
            <a:r>
              <a:rPr sz="3900" b="1" spc="-64" baseline="222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4" baseline="210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9" baseline="210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-69" baseline="222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–</a:t>
            </a:r>
            <a:r>
              <a:rPr sz="3900" b="1" spc="-64" baseline="222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9" baseline="210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210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2100" dirty="0" smtClean="0">
                <a:solidFill>
                  <a:srgbClr val="4E81BD"/>
                </a:solidFill>
                <a:latin typeface="Calibri"/>
                <a:cs typeface="Calibri"/>
              </a:rPr>
              <a:t>so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54839" y="5964672"/>
            <a:ext cx="3579564" cy="376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3900" spc="0" baseline="2229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210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210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ní</a:t>
            </a:r>
            <a:r>
              <a:rPr sz="3900" b="1" spc="-19" baseline="210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-64" baseline="222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222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bibli</a:t>
            </a:r>
            <a:r>
              <a:rPr sz="3900" b="1" spc="4" baseline="210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9" baseline="210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210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9" baseline="210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2100" dirty="0" smtClean="0">
                <a:solidFill>
                  <a:srgbClr val="4E81BD"/>
                </a:solidFill>
                <a:latin typeface="Calibri"/>
                <a:cs typeface="Calibri"/>
              </a:rPr>
              <a:t>a!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2028322" y="3701796"/>
            <a:ext cx="2241804" cy="320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75710" y="3561588"/>
            <a:ext cx="2404871" cy="3479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11541" y="919719"/>
            <a:ext cx="2800547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Bi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b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li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g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ra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fia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1541" y="1771807"/>
            <a:ext cx="1748208" cy="348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90"/>
              </a:lnSpc>
              <a:spcBef>
                <a:spcPts val="134"/>
              </a:spcBef>
            </a:pPr>
            <a:r>
              <a:rPr sz="3600" spc="0" baseline="2415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r>
              <a:rPr sz="3600" b="1" spc="-9" baseline="227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OU</a:t>
            </a:r>
            <a:r>
              <a:rPr sz="3600" b="1" spc="-29" baseline="2275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OU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IS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3296" y="1790191"/>
            <a:ext cx="106350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4" baseline="3413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eo</a:t>
            </a:r>
            <a:r>
              <a:rPr sz="3600" b="1" spc="-39" baseline="3413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0193" y="1790191"/>
            <a:ext cx="118653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600" b="1" spc="-19" baseline="3413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600" b="1" spc="-25" baseline="3413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ema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1137" y="1790191"/>
            <a:ext cx="311689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4" baseline="3413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600" b="1" spc="-19" baseline="3413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600" b="1" spc="-4" baseline="3413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600" b="1" spc="-4" baseline="3413" dirty="0" smtClean="0">
                <a:solidFill>
                  <a:srgbClr val="4E81BD"/>
                </a:solidFill>
                <a:latin typeface="Calibri"/>
                <a:cs typeface="Calibri"/>
              </a:rPr>
              <a:t>bu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600" b="1" spc="9" baseline="3413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:</a:t>
            </a:r>
            <a:r>
              <a:rPr sz="3600" b="1" spc="0" baseline="3623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600" b="1" spc="300" baseline="3623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19" baseline="3413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-4" baseline="3413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ce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600" b="1" spc="-25" baseline="3413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03966" y="1790191"/>
            <a:ext cx="224561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2155951"/>
            <a:ext cx="512294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4" baseline="3413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600" b="1" spc="-25" baseline="3413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j</a:t>
            </a:r>
            <a:r>
              <a:rPr sz="3600" b="1" spc="-9" baseline="3413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600" b="1" spc="-25" baseline="3413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.</a:t>
            </a:r>
            <a:r>
              <a:rPr sz="3600" b="1" spc="-75" baseline="3623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39" baseline="3413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600" b="1" spc="-25" baseline="3413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-64" baseline="3623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Al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600" b="1" spc="-25" baseline="3413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:</a:t>
            </a:r>
            <a:r>
              <a:rPr sz="3600" b="1" spc="-75" baseline="3623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oo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k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ma</a:t>
            </a:r>
            <a:r>
              <a:rPr sz="3600" b="1" spc="-4" baseline="3413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600" b="1" spc="475" baseline="3623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4" baseline="3413" dirty="0" smtClean="0">
                <a:solidFill>
                  <a:srgbClr val="4E81BD"/>
                </a:solidFill>
                <a:latin typeface="Calibri"/>
                <a:cs typeface="Calibri"/>
              </a:rPr>
              <a:t>2007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1541" y="2869086"/>
            <a:ext cx="8119919" cy="714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90"/>
              </a:lnSpc>
              <a:spcBef>
                <a:spcPts val="134"/>
              </a:spcBef>
            </a:pPr>
            <a:r>
              <a:rPr sz="3600" spc="0" baseline="2415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MA</a:t>
            </a:r>
            <a:r>
              <a:rPr sz="3600" b="1" spc="525" baseline="24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JU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600" b="1" spc="-14" baseline="227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600" b="1" spc="535" baseline="24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Al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ir</a:t>
            </a:r>
            <a:r>
              <a:rPr sz="3600" b="1" spc="500" baseline="24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W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ir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th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.</a:t>
            </a:r>
            <a:r>
              <a:rPr sz="3600" b="1" spc="525" baseline="24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29" baseline="227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600" b="1" spc="9" baseline="227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600" b="1" spc="530" baseline="24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igi</a:t>
            </a:r>
            <a:r>
              <a:rPr sz="3600" b="1" spc="-25" baseline="227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is</a:t>
            </a:r>
            <a:r>
              <a:rPr sz="3600" b="1" spc="545" baseline="24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600" b="1" spc="530" baseline="24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se</a:t>
            </a:r>
            <a:r>
              <a:rPr sz="3600" b="1" spc="19" baseline="227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600" b="1" spc="-19" baseline="227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600" b="1" spc="520" baseline="24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25" baseline="227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i/</a:t>
            </a:r>
            <a:endParaRPr sz="2400">
              <a:latin typeface="Calibri"/>
              <a:cs typeface="Calibri"/>
            </a:endParaRPr>
          </a:p>
          <a:p>
            <a:pPr marL="12700" marR="48477">
              <a:lnSpc>
                <a:spcPts val="2880"/>
              </a:lnSpc>
              <a:spcBef>
                <a:spcPts val="9"/>
              </a:spcBef>
            </a:pP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600" b="1" spc="-4" baseline="1137" dirty="0" smtClean="0">
                <a:solidFill>
                  <a:srgbClr val="4E81BD"/>
                </a:solidFill>
                <a:latin typeface="Calibri"/>
                <a:cs typeface="Calibri"/>
              </a:rPr>
              <a:t>dn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:</a:t>
            </a:r>
            <a:r>
              <a:rPr sz="3600" b="1" spc="-50" baseline="1207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.</a:t>
            </a:r>
            <a:r>
              <a:rPr sz="3600" b="1" spc="-64" baseline="1207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io</a:t>
            </a:r>
            <a:r>
              <a:rPr sz="3600" b="1" spc="-75" baseline="1207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4" baseline="1137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600" b="1" spc="-54" baseline="1207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4" baseline="1137" dirty="0" smtClean="0">
                <a:solidFill>
                  <a:srgbClr val="4E81BD"/>
                </a:solidFill>
                <a:latin typeface="Calibri"/>
                <a:cs typeface="Calibri"/>
              </a:rPr>
              <a:t>J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600" b="1" spc="-4" baseline="1137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600" b="1" spc="-25" baseline="1137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:</a:t>
            </a:r>
            <a:r>
              <a:rPr sz="3600" b="1" spc="-59" baseline="1207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oo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k</a:t>
            </a:r>
            <a:r>
              <a:rPr sz="3600" b="1" spc="-69" baseline="1207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34" baseline="1137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600" b="1" spc="-4" baseline="1137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600" b="1" spc="-25" baseline="1137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ess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600" b="1" spc="475" baseline="1207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4" baseline="1137" dirty="0" smtClean="0">
                <a:solidFill>
                  <a:srgbClr val="4E81BD"/>
                </a:solidFill>
                <a:latin typeface="Calibri"/>
                <a:cs typeface="Calibri"/>
              </a:rPr>
              <a:t>1998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1311541" y="919719"/>
            <a:ext cx="6837781" cy="973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6476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br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c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iplina</a:t>
            </a:r>
            <a:endParaRPr sz="4400">
              <a:latin typeface="Berlin Sans FB"/>
              <a:cs typeface="Berlin Sans FB"/>
            </a:endParaRPr>
          </a:p>
          <a:p>
            <a:pPr marL="12700">
              <a:lnSpc>
                <a:spcPts val="3040"/>
              </a:lnSpc>
            </a:pPr>
            <a:r>
              <a:rPr sz="4200" spc="-4" baseline="3105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6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39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alia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4200" b="1" spc="-135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4200" b="1" spc="-77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ali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ada</a:t>
            </a:r>
            <a:r>
              <a:rPr sz="4200" b="1" spc="-116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da</a:t>
            </a:r>
            <a:r>
              <a:rPr sz="4200" b="1" spc="-78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eg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ui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116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or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11541" y="2345226"/>
            <a:ext cx="5085587" cy="768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477">
              <a:lnSpc>
                <a:spcPts val="3120"/>
              </a:lnSpc>
              <a:spcBef>
                <a:spcPts val="156"/>
              </a:spcBef>
            </a:pPr>
            <a:r>
              <a:rPr sz="4200" spc="-4" baseline="3105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Unidade</a:t>
            </a:r>
            <a:r>
              <a:rPr sz="4200" b="1" spc="-145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I:</a:t>
            </a:r>
            <a:endParaRPr sz="2800" dirty="0">
              <a:latin typeface="Calibri"/>
              <a:cs typeface="Calibri"/>
            </a:endParaRPr>
          </a:p>
          <a:p>
            <a:pPr marL="413511">
              <a:lnSpc>
                <a:spcPts val="2880"/>
              </a:lnSpc>
            </a:pPr>
            <a:r>
              <a:rPr sz="3600" spc="0" baseline="1207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r>
              <a:rPr sz="3600" b="1" spc="-4" baseline="1137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600" b="1" spc="-25" baseline="1137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600" b="1" spc="-4" baseline="1137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-29" baseline="1137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600" b="1" spc="-69" baseline="1207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esc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600" b="1" spc="-25" baseline="1137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600" b="1" spc="-54" baseline="1207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[</a:t>
            </a:r>
            <a:r>
              <a:rPr sz="3600" b="1" spc="-25" baseline="1137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eó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600" b="1" spc="-9" baseline="1137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]</a:t>
            </a:r>
            <a:r>
              <a:rPr sz="3600" b="1" spc="-94" baseline="1207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9" baseline="1137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600" b="1" spc="-79" baseline="1207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4" baseline="1137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es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-54" baseline="1207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4" baseline="1137" dirty="0" smtClean="0">
                <a:solidFill>
                  <a:srgbClr val="4E81BD"/>
                </a:solidFill>
                <a:latin typeface="Calibri"/>
                <a:cs typeface="Calibri"/>
              </a:rPr>
              <a:t>7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0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91321" y="2783838"/>
            <a:ext cx="1009243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45"/>
              </a:lnSpc>
              <a:spcBef>
                <a:spcPts val="127"/>
              </a:spcBef>
            </a:pPr>
            <a:r>
              <a:rPr sz="3600" b="1" spc="-4" baseline="3413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-25" baseline="3413" dirty="0" smtClean="0">
                <a:solidFill>
                  <a:srgbClr val="4E81BD"/>
                </a:solidFill>
                <a:latin typeface="Calibri"/>
                <a:cs typeface="Calibri"/>
              </a:rPr>
              <a:t>nt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  <a:p>
            <a:pPr marL="42693" marR="43618" algn="ctr">
              <a:lnSpc>
                <a:spcPts val="2880"/>
              </a:lnSpc>
              <a:spcBef>
                <a:spcPts val="16"/>
              </a:spcBef>
            </a:pPr>
            <a:r>
              <a:rPr sz="3600" b="1" spc="-25" baseline="1137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600" b="1" spc="-25" baseline="1137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es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]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11541" y="3131214"/>
            <a:ext cx="5085587" cy="15068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3511" marR="48477">
              <a:lnSpc>
                <a:spcPts val="2690"/>
              </a:lnSpc>
              <a:spcBef>
                <a:spcPts val="134"/>
              </a:spcBef>
            </a:pPr>
            <a:r>
              <a:rPr sz="3600" spc="0" baseline="2415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r>
              <a:rPr sz="3600" b="1" spc="-75" baseline="227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413511" marR="48477">
              <a:lnSpc>
                <a:spcPts val="2880"/>
              </a:lnSpc>
              <a:spcBef>
                <a:spcPts val="9"/>
              </a:spcBef>
            </a:pPr>
            <a:r>
              <a:rPr sz="3600" b="1" spc="-4" baseline="1137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-25" baseline="1137" dirty="0" smtClean="0">
                <a:solidFill>
                  <a:srgbClr val="4E81BD"/>
                </a:solidFill>
                <a:latin typeface="Calibri"/>
                <a:cs typeface="Calibri"/>
              </a:rPr>
              <a:t>nt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R="3293302" algn="ctr">
              <a:lnSpc>
                <a:spcPts val="3360"/>
              </a:lnSpc>
              <a:spcBef>
                <a:spcPts val="24"/>
              </a:spcBef>
            </a:pPr>
            <a:r>
              <a:rPr sz="4200" spc="-4" baseline="207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Unidade</a:t>
            </a:r>
            <a:r>
              <a:rPr sz="4200" b="1" spc="-145" baseline="207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II:</a:t>
            </a:r>
            <a:endParaRPr sz="2800">
              <a:latin typeface="Calibri"/>
              <a:cs typeface="Calibri"/>
            </a:endParaRPr>
          </a:p>
          <a:p>
            <a:pPr marL="413511">
              <a:lnSpc>
                <a:spcPts val="2880"/>
              </a:lnSpc>
            </a:pPr>
            <a:r>
              <a:rPr sz="3600" spc="0" baseline="1207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r>
              <a:rPr sz="3600" b="1" spc="-4" baseline="1137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600" b="1" spc="-25" baseline="1137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600" b="1" spc="-4" baseline="1137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-29" baseline="1137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600" b="1" spc="-69" baseline="1207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esc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600" b="1" spc="-25" baseline="1137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600" b="1" spc="-54" baseline="1207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[</a:t>
            </a:r>
            <a:r>
              <a:rPr sz="3600" b="1" spc="-25" baseline="1137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eó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600" b="1" spc="-9" baseline="1137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]</a:t>
            </a:r>
            <a:r>
              <a:rPr sz="3600" b="1" spc="-94" baseline="1207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9" baseline="1137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600" b="1" spc="-79" baseline="1207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4" baseline="1137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es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-54" baseline="1207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4" baseline="1137" dirty="0" smtClean="0">
                <a:solidFill>
                  <a:srgbClr val="4E81BD"/>
                </a:solidFill>
                <a:latin typeface="Calibri"/>
                <a:cs typeface="Calibri"/>
              </a:rPr>
              <a:t>6</a:t>
            </a:r>
            <a:r>
              <a:rPr sz="3600" b="1" spc="4" baseline="1137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600" b="1" spc="0" baseline="1137" dirty="0" smtClean="0">
                <a:solidFill>
                  <a:srgbClr val="4E81BD"/>
                </a:solidFill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22235" y="3149598"/>
            <a:ext cx="840201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34" baseline="3413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600" b="1" spc="-4" baseline="3413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600" b="1" spc="-50" baseline="3413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65403" y="3149598"/>
            <a:ext cx="209044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[</a:t>
            </a:r>
            <a:r>
              <a:rPr sz="3600" b="1" spc="-34" baseline="3413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600" b="1" spc="-59" baseline="3413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600" b="1" spc="-9" baseline="3413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600" b="1" spc="-39" baseline="3413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í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600" b="1" spc="-14" baseline="3413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/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600" b="1" spc="-4" baseline="3413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82601" y="3149598"/>
            <a:ext cx="60861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9" baseline="3413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600" b="1" spc="-4" baseline="3413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93922" y="3149598"/>
            <a:ext cx="67390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4" baseline="3413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es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71295" y="3149598"/>
            <a:ext cx="45735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4" baseline="3413" dirty="0" smtClean="0">
                <a:solidFill>
                  <a:srgbClr val="4E81BD"/>
                </a:solidFill>
                <a:latin typeface="Calibri"/>
                <a:cs typeface="Calibri"/>
              </a:rPr>
              <a:t>3,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1321" y="4307838"/>
            <a:ext cx="1032103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4" baseline="3413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-25" baseline="3413" dirty="0" smtClean="0">
                <a:solidFill>
                  <a:srgbClr val="4E81BD"/>
                </a:solidFill>
                <a:latin typeface="Calibri"/>
                <a:cs typeface="Calibri"/>
              </a:rPr>
              <a:t>nt</a:t>
            </a:r>
            <a:r>
              <a:rPr sz="3600" b="1" spc="4" baseline="3413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600" b="1" spc="0" baseline="3413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2353" y="4655214"/>
            <a:ext cx="5003646" cy="348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90"/>
              </a:lnSpc>
              <a:spcBef>
                <a:spcPts val="134"/>
              </a:spcBef>
            </a:pPr>
            <a:r>
              <a:rPr sz="3600" spc="0" baseline="2415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600" b="1" spc="-25" baseline="227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j</a:t>
            </a:r>
            <a:r>
              <a:rPr sz="3600" b="1" spc="-9" baseline="227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600" b="1" spc="-25" baseline="227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-64" baseline="24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[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600" b="1" spc="-50" baseline="227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600" b="1" spc="-19" baseline="2275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600" b="1" spc="-9" baseline="227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]</a:t>
            </a:r>
            <a:r>
              <a:rPr sz="3600" b="1" spc="-84" baseline="24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9" baseline="227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600" b="1" spc="-84" baseline="24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es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-54" baseline="24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4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0</a:t>
            </a:r>
            <a:r>
              <a:rPr sz="3600" b="1" spc="-64" baseline="24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600" b="1" spc="-4" baseline="227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600" b="1" spc="-25" baseline="2275" dirty="0" smtClean="0">
                <a:solidFill>
                  <a:srgbClr val="4E81BD"/>
                </a:solidFill>
                <a:latin typeface="Calibri"/>
                <a:cs typeface="Calibri"/>
              </a:rPr>
              <a:t>nt</a:t>
            </a:r>
            <a:r>
              <a:rPr sz="3600" b="1" spc="4" baseline="227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600" b="1" spc="0" baseline="2275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1541" y="5393225"/>
            <a:ext cx="1217283" cy="401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0"/>
              </a:lnSpc>
              <a:spcBef>
                <a:spcPts val="156"/>
              </a:spcBef>
            </a:pPr>
            <a:r>
              <a:rPr sz="4200" spc="-4" baseline="3105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bas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2311" y="5414642"/>
            <a:ext cx="39570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6236" y="5414642"/>
            <a:ext cx="142493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unida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7867" y="5414642"/>
            <a:ext cx="58670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são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0911" y="5414642"/>
            <a:ext cx="157221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54" baseline="2925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9821" y="5414642"/>
            <a:ext cx="4480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5399" y="5414642"/>
            <a:ext cx="190078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par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ip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5841362"/>
            <a:ext cx="514375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4200" b="1" spc="-11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118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+</a:t>
            </a:r>
            <a:r>
              <a:rPr sz="4200" b="1" spc="-78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4200" b="1" spc="-12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96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sala;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/>
          <p:nvPr/>
        </p:nvSpPr>
        <p:spPr>
          <a:xfrm>
            <a:off x="1311541" y="919719"/>
            <a:ext cx="8127871" cy="1319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6476">
              <a:lnSpc>
                <a:spcPts val="4585"/>
              </a:lnSpc>
              <a:spcBef>
                <a:spcPts val="229"/>
              </a:spcBef>
            </a:pP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Co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mpe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ên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c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endParaRPr sz="4400">
              <a:latin typeface="Berlin Sans FB"/>
              <a:cs typeface="Berlin Sans FB"/>
            </a:endParaRPr>
          </a:p>
          <a:p>
            <a:pPr marL="12700">
              <a:lnSpc>
                <a:spcPct val="101725"/>
              </a:lnSpc>
              <a:spcBef>
                <a:spcPts val="2114"/>
              </a:spcBef>
            </a:pPr>
            <a:r>
              <a:rPr sz="2800" spc="-4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r>
              <a:rPr sz="2800" b="1" u="heavy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800" b="1" u="heavy" spc="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2800" b="1" u="heavy" spc="4" dirty="0" smtClean="0">
                <a:solidFill>
                  <a:srgbClr val="4E81BD"/>
                </a:solidFill>
                <a:latin typeface="Calibri"/>
                <a:cs typeface="Calibri"/>
              </a:rPr>
              <a:t>j</a:t>
            </a:r>
            <a:r>
              <a:rPr sz="2800" b="1" u="heavy" spc="-2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u="heavy" spc="4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800" b="1" u="heavy" spc="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800" b="1" u="heavy" spc="-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800" b="1" u="heavy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800" b="1" u="heavy" spc="-304" dirty="0" smtClean="0">
                <a:solidFill>
                  <a:srgbClr val="4E81BD"/>
                </a:solidFill>
                <a:latin typeface="Calibri"/>
                <a:cs typeface="Calibri"/>
              </a:rPr>
              <a:t> </a:t>
            </a:r>
            <a:r>
              <a:rPr sz="2800" b="1" u="heavy" spc="0" dirty="0" smtClean="0">
                <a:solidFill>
                  <a:srgbClr val="4E81BD"/>
                </a:solidFill>
                <a:latin typeface="Calibri"/>
                <a:cs typeface="Calibri"/>
              </a:rPr>
              <a:t>da</a:t>
            </a:r>
            <a:r>
              <a:rPr sz="2800" b="1" u="heavy" spc="-314" dirty="0" smtClean="0">
                <a:solidFill>
                  <a:srgbClr val="4E81BD"/>
                </a:solidFill>
                <a:latin typeface="Calibri"/>
                <a:cs typeface="Calibri"/>
              </a:rPr>
              <a:t> </a:t>
            </a:r>
            <a:r>
              <a:rPr sz="2800" b="1" u="heavy" spc="0" dirty="0" smtClean="0">
                <a:solidFill>
                  <a:srgbClr val="4E81BD"/>
                </a:solidFill>
                <a:latin typeface="Calibri"/>
                <a:cs typeface="Calibri"/>
              </a:rPr>
              <a:t>Dis</a:t>
            </a:r>
            <a:r>
              <a:rPr sz="2800" b="1" u="heavy" spc="4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800" b="1" u="heavy" spc="0" dirty="0" smtClean="0">
                <a:solidFill>
                  <a:srgbClr val="4E81BD"/>
                </a:solidFill>
                <a:latin typeface="Calibri"/>
                <a:cs typeface="Calibri"/>
              </a:rPr>
              <a:t>ip</a:t>
            </a:r>
            <a:r>
              <a:rPr sz="2800" b="1" u="heavy" spc="9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800" b="1" u="heavy" spc="0" dirty="0" smtClean="0">
                <a:solidFill>
                  <a:srgbClr val="4E81BD"/>
                </a:solidFill>
                <a:latin typeface="Calibri"/>
                <a:cs typeface="Calibri"/>
              </a:rPr>
              <a:t>ina:</a:t>
            </a:r>
            <a:r>
              <a:rPr sz="2800" b="1" spc="421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800" b="1" spc="9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rn</a:t>
            </a:r>
            <a:r>
              <a:rPr sz="2800" b="1" spc="4" dirty="0" smtClean="0">
                <a:solidFill>
                  <a:srgbClr val="4E81BD"/>
                </a:solidFill>
                <a:latin typeface="Calibri"/>
                <a:cs typeface="Calibri"/>
              </a:rPr>
              <a:t>ec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800" b="1" spc="41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ao</a:t>
            </a:r>
            <a:r>
              <a:rPr sz="2800" b="1" spc="471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800" b="1" spc="9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uno</a:t>
            </a:r>
            <a:r>
              <a:rPr sz="2800" b="1" spc="426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su</a:t>
            </a:r>
            <a:r>
              <a:rPr sz="2800" b="1" spc="-9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sídios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11541" y="2285872"/>
            <a:ext cx="73867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pa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16071" y="2285872"/>
            <a:ext cx="64021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21448" y="2285872"/>
            <a:ext cx="26956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56514" y="2285872"/>
            <a:ext cx="116978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91804" y="2285872"/>
            <a:ext cx="193163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-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nda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90810" y="2285872"/>
            <a:ext cx="41096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67635" y="2285872"/>
            <a:ext cx="136659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asp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11541" y="2712591"/>
            <a:ext cx="211979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funda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9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63092" y="2712591"/>
            <a:ext cx="196133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onados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54650" y="2712591"/>
            <a:ext cx="70735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91615" y="2712591"/>
            <a:ext cx="25395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77310" y="2712591"/>
            <a:ext cx="217054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ini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177730" y="2712591"/>
            <a:ext cx="258234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1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3510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11541" y="3139311"/>
            <a:ext cx="162908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15630" y="3139311"/>
            <a:ext cx="4480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08187" y="3139311"/>
            <a:ext cx="1711138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33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si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4200" b="1" spc="44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-39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xi</a:t>
            </a:r>
            <a:r>
              <a:rPr sz="4200" b="1" spc="-25" baseline="19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19" baseline="19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19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19" baseline="19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93985" y="3139311"/>
            <a:ext cx="39570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65051" y="3139311"/>
            <a:ext cx="333812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prin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1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nol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11541" y="3566031"/>
            <a:ext cx="189268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79600" y="3566031"/>
            <a:ext cx="74020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5281" y="3566031"/>
            <a:ext cx="25395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83187" y="3566031"/>
            <a:ext cx="169925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on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ru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87574" y="3566031"/>
            <a:ext cx="4480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1541" y="3992751"/>
            <a:ext cx="350952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apli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135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ribuídas;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11541" y="4824773"/>
            <a:ext cx="2554404" cy="401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0"/>
              </a:lnSpc>
              <a:spcBef>
                <a:spcPts val="156"/>
              </a:spcBef>
            </a:pPr>
            <a:r>
              <a:rPr sz="4200" spc="-4" baseline="3105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r>
              <a:rPr sz="4200" b="1" u="heavy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4200" b="1" u="heavy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j</a:t>
            </a:r>
            <a:r>
              <a:rPr sz="4200" b="1" u="heavy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u="heavy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u="heavy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u="heavy" spc="-564" baseline="2925" dirty="0" smtClean="0">
                <a:solidFill>
                  <a:srgbClr val="4E81BD"/>
                </a:solidFill>
                <a:latin typeface="Calibri"/>
                <a:cs typeface="Calibri"/>
              </a:rPr>
              <a:t> </a:t>
            </a:r>
            <a:r>
              <a:rPr sz="4200" b="1" u="heavy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aior: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02557" y="4846191"/>
            <a:ext cx="55337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opor</a:t>
            </a:r>
            <a:r>
              <a:rPr sz="4200" b="1" spc="145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um</a:t>
            </a:r>
            <a:r>
              <a:rPr sz="4200" b="1" spc="187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ap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ndi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do</a:t>
            </a:r>
            <a:r>
              <a:rPr sz="4200" b="1" spc="82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4200" b="1" spc="-39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4200" b="1" spc="21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11541" y="5272910"/>
            <a:ext cx="2574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43624" y="5272910"/>
            <a:ext cx="14388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dinâ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57439" y="5272910"/>
            <a:ext cx="712047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50"/>
              </a:lnSpc>
              <a:spcBef>
                <a:spcPts val="147"/>
              </a:spcBef>
            </a:pPr>
            <a:r>
              <a:rPr sz="4200" b="1" baseline="2925" dirty="0" smtClean="0">
                <a:solidFill>
                  <a:srgbClr val="4E81BD"/>
                </a:solidFill>
                <a:latin typeface="Calibri"/>
                <a:cs typeface="Calibri"/>
              </a:rPr>
              <a:t>pa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162193" marR="292430" algn="ctr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71470" y="5272910"/>
            <a:ext cx="10536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00498" y="5272910"/>
            <a:ext cx="73398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11355" y="5272910"/>
            <a:ext cx="63523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boa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21939" y="5272910"/>
            <a:ext cx="115948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56431" y="5272910"/>
            <a:ext cx="4480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79149" y="5272910"/>
            <a:ext cx="105927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nsino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1541" y="5699630"/>
            <a:ext cx="16904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(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sso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46572" y="5699630"/>
            <a:ext cx="207831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ns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8116" y="5699630"/>
            <a:ext cx="127828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(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alun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0691" y="5699630"/>
            <a:ext cx="70583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38218" y="5699630"/>
            <a:ext cx="39570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1541" y="6126350"/>
            <a:ext cx="721290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4200" b="1" spc="-162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que</a:t>
            </a:r>
            <a:r>
              <a:rPr sz="4200" b="1" spc="-9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dispo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4200" b="1" spc="-147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96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nossa</a:t>
            </a:r>
            <a:r>
              <a:rPr sz="4200" b="1" spc="-108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in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ui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11438" y="1998471"/>
            <a:ext cx="15214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229511" y="1998471"/>
            <a:ext cx="15096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711438" y="4985509"/>
            <a:ext cx="11861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/>
          <p:nvPr/>
        </p:nvSpPr>
        <p:spPr>
          <a:xfrm>
            <a:off x="1311541" y="919719"/>
            <a:ext cx="3359641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Co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mpe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ên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c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11541" y="2133390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54441" y="2154808"/>
            <a:ext cx="200359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opo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83687" y="2154808"/>
            <a:ext cx="26956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78546" y="2154808"/>
            <a:ext cx="217942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9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ndi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83267" y="2154808"/>
            <a:ext cx="90221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sob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11955" y="2154808"/>
            <a:ext cx="39570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33313" y="2154808"/>
            <a:ext cx="140182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possí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54441" y="2581527"/>
            <a:ext cx="110859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or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39925" y="2581527"/>
            <a:ext cx="44958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67215" y="2581527"/>
            <a:ext cx="196132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ru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05071" y="2581527"/>
            <a:ext cx="60159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83554" y="2581527"/>
            <a:ext cx="134971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10156" y="2581527"/>
            <a:ext cx="192759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orpo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54441" y="3008247"/>
            <a:ext cx="1961331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rib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í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20"/>
              </a:spcBef>
            </a:pPr>
            <a:r>
              <a:rPr sz="4200" b="1" spc="-34" baseline="19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la</a:t>
            </a:r>
            <a:r>
              <a:rPr sz="4200" b="1" spc="14" baseline="19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iona</a:t>
            </a:r>
            <a:r>
              <a:rPr sz="4200" b="1" spc="14" baseline="19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67805" y="3008247"/>
            <a:ext cx="114995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06481" y="3008247"/>
            <a:ext cx="4601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55043" y="3008247"/>
            <a:ext cx="108973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udo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34666" y="3008247"/>
            <a:ext cx="4480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70743" y="3008247"/>
            <a:ext cx="136812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asp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ec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21615" y="3434967"/>
            <a:ext cx="70583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33275" y="3434967"/>
            <a:ext cx="25395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93063" y="3434967"/>
            <a:ext cx="145182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j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4200" b="1" spc="-39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52115" y="3434967"/>
            <a:ext cx="261829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77419" y="3434967"/>
            <a:ext cx="2574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4441" y="3861687"/>
            <a:ext cx="5525828" cy="8925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supor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12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81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116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opósi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8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r>
              <a:rPr sz="2800" b="1" spc="251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800" b="1" spc="-9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8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800" b="1" spc="236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800" b="1" spc="261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800" b="1" spc="1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800" b="1" spc="4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800" b="1" spc="17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2800" b="1" spc="25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2800" b="1" spc="14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ni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800" b="1" spc="208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1541" y="4352333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49417" y="4373751"/>
            <a:ext cx="208641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odol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4441" y="4800471"/>
            <a:ext cx="245556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da</a:t>
            </a:r>
            <a:r>
              <a:rPr sz="4200" b="1" spc="461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81968" y="4800471"/>
            <a:ext cx="525406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ribuí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41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4200" b="1" spc="43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476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9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pl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4441" y="5227190"/>
            <a:ext cx="4480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8702" y="5227190"/>
            <a:ext cx="11123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7957" y="5227190"/>
            <a:ext cx="2574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1584" y="5227190"/>
            <a:ext cx="1661856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ódulos</a:t>
            </a:r>
            <a:endParaRPr sz="2800">
              <a:latin typeface="Calibri"/>
              <a:cs typeface="Calibri"/>
            </a:endParaRPr>
          </a:p>
          <a:p>
            <a:pPr marL="47652">
              <a:lnSpc>
                <a:spcPts val="3360"/>
              </a:lnSpc>
              <a:spcBef>
                <a:spcPts val="20"/>
              </a:spcBef>
            </a:pPr>
            <a:r>
              <a:rPr sz="4200" b="1" spc="14" baseline="19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ec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ssár</a:t>
            </a:r>
            <a:r>
              <a:rPr sz="4200" b="1" spc="9" baseline="19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79287" y="5227190"/>
            <a:ext cx="63869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que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5708" y="5227190"/>
            <a:ext cx="228918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5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plifiq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10469" y="5227190"/>
            <a:ext cx="524959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3704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12700" marR="154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4441" y="5653910"/>
            <a:ext cx="2444642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9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20"/>
              </a:spcBef>
            </a:pP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sp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19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ifi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ada</a:t>
            </a:r>
            <a:r>
              <a:rPr sz="4200" b="1" spc="-142" baseline="207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8455" y="5653910"/>
            <a:ext cx="63869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que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51471" y="5653910"/>
            <a:ext cx="112398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isa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1984" y="6080630"/>
            <a:ext cx="397975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ada</a:t>
            </a:r>
            <a:r>
              <a:rPr sz="4200" b="1" spc="-10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nário</a:t>
            </a:r>
            <a:r>
              <a:rPr sz="4200" b="1" spc="-11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ap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ado;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/>
          <p:nvPr/>
        </p:nvSpPr>
        <p:spPr>
          <a:xfrm>
            <a:off x="1311541" y="919719"/>
            <a:ext cx="3359641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Co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mpe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ên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c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11541" y="2090718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54441" y="2112136"/>
            <a:ext cx="1472702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on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4" baseline="19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34" baseline="19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ado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46701" y="2112136"/>
            <a:ext cx="284929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750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40205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22980" y="2112136"/>
            <a:ext cx="109553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36546" y="2112136"/>
            <a:ext cx="202093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4200" b="1" spc="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146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pri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ipais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75512" y="2112136"/>
            <a:ext cx="188103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88361" y="2112136"/>
            <a:ext cx="520574" cy="1233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584" marR="795" algn="ctr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do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360"/>
              </a:lnSpc>
              <a:spcBef>
                <a:spcPts val="20"/>
              </a:spcBef>
            </a:pPr>
            <a:r>
              <a:rPr sz="4200" b="1" spc="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  <a:p>
            <a:pPr marL="123224" marR="1647" algn="ctr">
              <a:lnSpc>
                <a:spcPts val="3360"/>
              </a:lnSpc>
            </a:pPr>
            <a:r>
              <a:rPr sz="4200" b="1" baseline="19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80026" y="2538855"/>
            <a:ext cx="1529189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al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sar</a:t>
            </a:r>
            <a:endParaRPr sz="2800">
              <a:latin typeface="Calibri"/>
              <a:cs typeface="Calibri"/>
            </a:endParaRPr>
          </a:p>
          <a:p>
            <a:pPr marL="83712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si</a:t>
            </a:r>
            <a:r>
              <a:rPr sz="4200" b="1" spc="4" baseline="19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14" baseline="1950" dirty="0" smtClean="0">
                <a:solidFill>
                  <a:srgbClr val="4E81BD"/>
                </a:solidFill>
                <a:latin typeface="Calibri"/>
                <a:cs typeface="Calibri"/>
              </a:rPr>
              <a:t>ua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68094" y="2538855"/>
            <a:ext cx="26956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78711" y="2538855"/>
            <a:ext cx="709638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8861">
              <a:lnSpc>
                <a:spcPts val="2950"/>
              </a:lnSpc>
              <a:spcBef>
                <a:spcPts val="147"/>
              </a:spcBef>
            </a:pP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so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35568" y="2538855"/>
            <a:ext cx="4480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32022" y="2538855"/>
            <a:ext cx="13072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54441" y="2965575"/>
            <a:ext cx="2021798" cy="1319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19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ssidad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46"/>
              </a:spcBef>
            </a:pP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8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ol</a:t>
            </a:r>
            <a:r>
              <a:rPr sz="28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97084" y="2965575"/>
            <a:ext cx="109564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63388" y="2965575"/>
            <a:ext cx="70583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81498" y="3392295"/>
            <a:ext cx="185397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ipuladas;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1541" y="3882942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80018" y="3904359"/>
            <a:ext cx="9384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-39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44729" y="3904359"/>
            <a:ext cx="94003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12529" y="3904359"/>
            <a:ext cx="4480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86123" y="3904359"/>
            <a:ext cx="10971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07645" y="3904359"/>
            <a:ext cx="70583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88746" y="3904359"/>
            <a:ext cx="448057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171" marR="2884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4441" y="4331079"/>
            <a:ext cx="1717979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9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ê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20"/>
              </a:spcBef>
            </a:pP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34" baseline="19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19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udos</a:t>
            </a:r>
            <a:r>
              <a:rPr sz="4200" b="1" spc="155" baseline="207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14" baseline="19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24152" y="4331079"/>
            <a:ext cx="4480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7538" y="4331079"/>
            <a:ext cx="137559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ado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8808" y="4331079"/>
            <a:ext cx="115147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av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56316" y="4331079"/>
            <a:ext cx="44611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89974" y="4331079"/>
            <a:ext cx="171157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abo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8980" y="4757799"/>
            <a:ext cx="602706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4200" b="1" spc="-39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4200" b="1" spc="16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si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ula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4200" b="1" spc="127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4200" b="1" spc="175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ár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4200" b="1" spc="135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ais,</a:t>
            </a:r>
            <a:r>
              <a:rPr sz="4200" b="1" spc="187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4441" y="5184518"/>
            <a:ext cx="4480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5070" y="5184518"/>
            <a:ext cx="109071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op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59064" y="5184518"/>
            <a:ext cx="134835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solu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0693" y="5184518"/>
            <a:ext cx="149720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fi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1176" y="5184518"/>
            <a:ext cx="4480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51805" y="5184518"/>
            <a:ext cx="228642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qui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4200" b="1" spc="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17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54441" y="5611238"/>
            <a:ext cx="752791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4200" b="1" spc="-10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4200" b="1" spc="-8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pu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4200" b="1" spc="-198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6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9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or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4200" b="1" spc="-18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in</a:t>
            </a:r>
            <a:r>
              <a:rPr sz="4200" b="1" spc="-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-39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ado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s;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/>
          <p:nvPr/>
        </p:nvSpPr>
        <p:spPr>
          <a:xfrm>
            <a:off x="1311541" y="919719"/>
            <a:ext cx="2866504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H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ab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ilid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des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11541" y="2133390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54441" y="2154808"/>
            <a:ext cx="1571188" cy="1233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on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20"/>
              </a:spcBef>
            </a:pPr>
            <a:r>
              <a:rPr sz="4200" b="1" spc="4" baseline="19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34" baseline="19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59" baseline="19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am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si</a:t>
            </a:r>
            <a:r>
              <a:rPr sz="4200" b="1" spc="-34" baseline="19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29" baseline="19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19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80229" y="2154808"/>
            <a:ext cx="218593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395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hi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óri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34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17027" y="2154808"/>
            <a:ext cx="41096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79552" y="2154808"/>
            <a:ext cx="150566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prin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ipa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36784" y="2154808"/>
            <a:ext cx="81034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98690" y="2154808"/>
            <a:ext cx="638414" cy="1233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45">
              <a:lnSpc>
                <a:spcPts val="2950"/>
              </a:lnSpc>
              <a:spcBef>
                <a:spcPts val="147"/>
              </a:spcBef>
            </a:pPr>
            <a:r>
              <a:rPr sz="4200" b="1" spc="-9" baseline="2925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ue</a:t>
            </a:r>
            <a:endParaRPr sz="2800">
              <a:latin typeface="Calibri"/>
              <a:cs typeface="Calibri"/>
            </a:endParaRPr>
          </a:p>
          <a:p>
            <a:pPr marL="49517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dos</a:t>
            </a:r>
            <a:endParaRPr sz="2800">
              <a:latin typeface="Calibri"/>
              <a:cs typeface="Calibri"/>
            </a:endParaRPr>
          </a:p>
          <a:p>
            <a:pPr marL="200411" marR="2645">
              <a:lnSpc>
                <a:spcPts val="3360"/>
              </a:lnSpc>
            </a:pP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86644" y="2581527"/>
            <a:ext cx="548874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365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í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io</a:t>
            </a:r>
            <a:r>
              <a:rPr sz="4200" b="1" spc="348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37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381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ol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4200" b="1" spc="282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dos</a:t>
            </a:r>
            <a:r>
              <a:rPr sz="4200" b="1" spc="35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on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13631" y="3008247"/>
            <a:ext cx="4480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1226" y="3008247"/>
            <a:ext cx="3906223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45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9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4200" b="1" spc="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4200" b="1" spc="5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rib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í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os,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-29" baseline="19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19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25" baseline="19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4200" b="1" spc="4" baseline="19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4200" b="1" spc="-116" baseline="207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4200" b="1" spc="-83" baseline="207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squisa;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66780" y="3008247"/>
            <a:ext cx="80959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54441" y="3434967"/>
            <a:ext cx="219304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abo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dar</a:t>
            </a:r>
            <a:r>
              <a:rPr sz="4200" b="1" spc="-132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-39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11541" y="3925614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54441" y="3947031"/>
            <a:ext cx="159067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ifi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54590" y="3947031"/>
            <a:ext cx="41096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73503" y="3947031"/>
            <a:ext cx="150566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pri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ipais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88648" y="3947031"/>
            <a:ext cx="111177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09903" y="3947031"/>
            <a:ext cx="63869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que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57367" y="3947031"/>
            <a:ext cx="101319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79950" y="3947031"/>
            <a:ext cx="25395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54441" y="4373751"/>
            <a:ext cx="2264148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uni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20"/>
              </a:spcBef>
            </a:pP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59" baseline="19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4" baseline="19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-19" baseline="19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14" baseline="19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í</a:t>
            </a:r>
            <a:r>
              <a:rPr sz="4200" b="1" spc="-34" baseline="19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14" baseline="19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as,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18094" y="4373751"/>
            <a:ext cx="60159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72066" y="4373751"/>
            <a:ext cx="152485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ssos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49299" y="4373751"/>
            <a:ext cx="70583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07510" y="4373751"/>
            <a:ext cx="72657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9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7421" y="4800471"/>
            <a:ext cx="549865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in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ipal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9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71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quando</a:t>
            </a:r>
            <a:r>
              <a:rPr sz="4200" b="1" spc="-8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pli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ados</a:t>
            </a:r>
            <a:r>
              <a:rPr sz="4200" b="1" spc="-1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4441" y="5227190"/>
            <a:ext cx="154391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36783" y="5227190"/>
            <a:ext cx="620101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13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175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od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s,</a:t>
            </a:r>
            <a:r>
              <a:rPr sz="4200" b="1" spc="128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pa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4200" b="1" spc="55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4441" y="5653910"/>
            <a:ext cx="96761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dados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43722" y="5653910"/>
            <a:ext cx="2574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23633" y="5653910"/>
            <a:ext cx="201011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uni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55054" y="5653910"/>
            <a:ext cx="58633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4582" y="5653910"/>
            <a:ext cx="123068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fun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6936" y="5653910"/>
            <a:ext cx="2574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5324" y="5653910"/>
            <a:ext cx="114089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4441" y="6080630"/>
            <a:ext cx="158446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ru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244163" y="6080630"/>
            <a:ext cx="609054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dos</a:t>
            </a:r>
            <a:r>
              <a:rPr sz="4200" b="1" spc="-9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4200" b="1" spc="-10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ais</a:t>
            </a:r>
            <a:r>
              <a:rPr sz="4200" b="1" spc="-10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6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ali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ados;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1311541" y="919719"/>
            <a:ext cx="2866504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H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ab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ilid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des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11541" y="1828591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54441" y="1850008"/>
            <a:ext cx="2033890" cy="2172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336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pa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r>
              <a:rPr sz="4200" b="1" spc="31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34" baseline="19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4200" b="1" spc="9" baseline="19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19" baseline="19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29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19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-44" baseline="19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25" baseline="19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4200" b="1" spc="-113" baseline="207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ada</a:t>
            </a:r>
            <a:endParaRPr sz="2800">
              <a:latin typeface="Calibri"/>
              <a:cs typeface="Calibri"/>
            </a:endParaRPr>
          </a:p>
          <a:p>
            <a:pPr marL="12700" marR="39993">
              <a:lnSpc>
                <a:spcPts val="3360"/>
              </a:lnSpc>
              <a:spcBef>
                <a:spcPts val="592"/>
              </a:spcBef>
            </a:pP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8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8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800" b="1" spc="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rp</a:t>
            </a:r>
            <a:r>
              <a:rPr sz="28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8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800" b="1" spc="14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800" b="1" spc="113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8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14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isam</a:t>
            </a:r>
            <a:r>
              <a:rPr sz="2800" b="1" spc="92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27166" y="1850008"/>
            <a:ext cx="570901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prin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pais</a:t>
            </a:r>
            <a:r>
              <a:rPr sz="4200" b="1" spc="33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4200" b="1" spc="36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op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ion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is</a:t>
            </a:r>
            <a:r>
              <a:rPr sz="4200" b="1" spc="291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99271" y="2276728"/>
            <a:ext cx="180785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buídas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59276" y="2276728"/>
            <a:ext cx="2574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69667" y="2276728"/>
            <a:ext cx="128513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08471" y="2276728"/>
            <a:ext cx="86397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quais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4597" y="2276728"/>
            <a:ext cx="41096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58211" y="2703447"/>
            <a:ext cx="5776896" cy="1319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543" marR="119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um</a:t>
            </a:r>
            <a:r>
              <a:rPr sz="4200" b="1" spc="-97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orn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13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nos</a:t>
            </a:r>
            <a:r>
              <a:rPr sz="4200" b="1" spc="-9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sp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4200" b="1" spc="-13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ados;</a:t>
            </a:r>
            <a:endParaRPr sz="2800">
              <a:latin typeface="Calibri"/>
              <a:cs typeface="Calibri"/>
            </a:endParaRPr>
          </a:p>
          <a:p>
            <a:pPr marL="12700" indent="29061">
              <a:lnSpc>
                <a:spcPts val="3360"/>
              </a:lnSpc>
              <a:spcBef>
                <a:spcPts val="612"/>
              </a:spcBef>
            </a:pPr>
            <a:r>
              <a:rPr sz="28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800" b="1" spc="9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800" b="1" spc="14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800" b="1" spc="14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800" b="1" spc="201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800" b="1" spc="9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lí</a:t>
            </a:r>
            <a:r>
              <a:rPr sz="2800" b="1" spc="14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800" b="1" spc="9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800" b="1" spc="15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2800" b="1" spc="17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1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4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800" b="1" spc="-5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an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800" b="1" spc="108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2800" b="1" spc="1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1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8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ol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800" b="1" spc="1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800" b="1" spc="46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bas</a:t>
            </a:r>
            <a:r>
              <a:rPr sz="2800" b="1" spc="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adas</a:t>
            </a:r>
            <a:r>
              <a:rPr sz="2800" b="1" spc="10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800" b="1" spc="138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prin</a:t>
            </a:r>
            <a:r>
              <a:rPr sz="2800" b="1" spc="4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íp</a:t>
            </a:r>
            <a:r>
              <a:rPr sz="2800" b="1" spc="9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11541" y="3194094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54441" y="4068951"/>
            <a:ext cx="2574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55104" y="4068951"/>
            <a:ext cx="179501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pa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ad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gm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4058" y="4068951"/>
            <a:ext cx="73867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pa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78193" y="4068951"/>
            <a:ext cx="185489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ans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issão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76677" y="4068951"/>
            <a:ext cx="2574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77341" y="4068951"/>
            <a:ext cx="216026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ec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4200" b="1" spc="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24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4441" y="4495671"/>
            <a:ext cx="7783265" cy="8925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dados</a:t>
            </a:r>
            <a:r>
              <a:rPr sz="4200" b="1" spc="-12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4200" b="1" spc="-11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eg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an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8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8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800" b="1" spc="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1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800" b="1" spc="-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800" b="1" spc="66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9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8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8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800" b="1" spc="14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ni</a:t>
            </a:r>
            <a:r>
              <a:rPr sz="28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800" b="1" spc="-42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7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800" b="1" spc="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fun</a:t>
            </a:r>
            <a:r>
              <a:rPr sz="2800" b="1" spc="4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iona</a:t>
            </a:r>
            <a:r>
              <a:rPr sz="28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8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800" b="1" spc="-81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1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1541" y="4986317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4441" y="5434454"/>
            <a:ext cx="13481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13047" y="5434454"/>
            <a:ext cx="4480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9293" y="5434454"/>
            <a:ext cx="143561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2131" y="5434454"/>
            <a:ext cx="97387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ban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4543" y="5434454"/>
            <a:ext cx="4480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0789" y="5434454"/>
            <a:ext cx="97066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ad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8819" y="5434454"/>
            <a:ext cx="2574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4430" y="5434454"/>
            <a:ext cx="114394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ma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54441" y="5861174"/>
            <a:ext cx="7780432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4200" b="1" spc="302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que</a:t>
            </a:r>
            <a:r>
              <a:rPr sz="4200" b="1" spc="32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or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am</a:t>
            </a:r>
            <a:r>
              <a:rPr sz="4200" b="1" spc="281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356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ui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26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4200" b="1" spc="33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4200" b="1" spc="-34" baseline="19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19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ribuídos;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/>
          <p:nvPr/>
        </p:nvSpPr>
        <p:spPr>
          <a:xfrm>
            <a:off x="1311541" y="919719"/>
            <a:ext cx="3029280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Me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gia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11541" y="1792015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54441" y="1813432"/>
            <a:ext cx="29383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04035" y="1813432"/>
            <a:ext cx="188143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dis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ip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na</a:t>
            </a:r>
            <a:r>
              <a:rPr sz="4200" b="1" spc="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37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42426" y="1813432"/>
            <a:ext cx="125751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vi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dida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56069" y="1813432"/>
            <a:ext cx="195242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66976" y="1813432"/>
            <a:ext cx="54568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67658" y="1813432"/>
            <a:ext cx="106999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4441" y="2240152"/>
            <a:ext cx="7780944" cy="8925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ódulos</a:t>
            </a:r>
            <a:r>
              <a:rPr sz="4200" b="1" spc="-147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96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que</a:t>
            </a:r>
            <a:r>
              <a:rPr sz="4200" b="1" spc="-9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são</a:t>
            </a:r>
            <a:r>
              <a:rPr sz="4200" b="1" spc="-9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bus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ados</a:t>
            </a:r>
            <a:r>
              <a:rPr sz="4200" b="1" spc="-15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4200" b="1" spc="-7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udos: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u="heavy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800" b="1" u="heavy" spc="0" dirty="0" smtClean="0">
                <a:solidFill>
                  <a:srgbClr val="4E81BD"/>
                </a:solidFill>
                <a:latin typeface="Calibri"/>
                <a:cs typeface="Calibri"/>
              </a:rPr>
              <a:t>ódulo</a:t>
            </a:r>
            <a:r>
              <a:rPr sz="2800" b="1" u="heavy" spc="-409" dirty="0" smtClean="0">
                <a:solidFill>
                  <a:srgbClr val="4E81BD"/>
                </a:solidFill>
                <a:latin typeface="Calibri"/>
                <a:cs typeface="Calibri"/>
              </a:rPr>
              <a:t> </a:t>
            </a:r>
            <a:r>
              <a:rPr sz="2800" b="1" u="heavy" spc="9" dirty="0" smtClean="0">
                <a:solidFill>
                  <a:srgbClr val="4E81BD"/>
                </a:solidFill>
                <a:latin typeface="Calibri"/>
                <a:cs typeface="Calibri"/>
              </a:rPr>
              <a:t>1</a:t>
            </a:r>
            <a:r>
              <a:rPr sz="2800" b="1" u="heavy" spc="0" dirty="0" smtClean="0">
                <a:solidFill>
                  <a:srgbClr val="4E81BD"/>
                </a:solidFill>
                <a:latin typeface="Calibri"/>
                <a:cs typeface="Calibri"/>
              </a:rPr>
              <a:t>:</a:t>
            </a:r>
            <a:r>
              <a:rPr sz="2800" b="1" spc="39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9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8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qui</a:t>
            </a:r>
            <a:r>
              <a:rPr sz="28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8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14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800" b="1" spc="-5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800" b="1" spc="302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37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9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8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8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ani</a:t>
            </a:r>
            <a:r>
              <a:rPr sz="28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800" b="1" spc="267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2800" b="1" spc="35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si</a:t>
            </a:r>
            <a:r>
              <a:rPr sz="28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8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8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8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8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11541" y="2730798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54441" y="3178935"/>
            <a:ext cx="749581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ribuídos</a:t>
            </a:r>
            <a:r>
              <a:rPr sz="4200" b="1" spc="-13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[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ilos</a:t>
            </a:r>
            <a:r>
              <a:rPr sz="4200" b="1" spc="-6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qui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te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ôni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4200" b="1" spc="-14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6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iddl</a:t>
            </a:r>
            <a:r>
              <a:rPr sz="4200" b="1" spc="-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w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]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11541" y="3669582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54441" y="3690999"/>
            <a:ext cx="203969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u="heavy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ódulo</a:t>
            </a:r>
            <a:r>
              <a:rPr sz="4200" b="1" u="heavy" spc="-89" baseline="2925" dirty="0" smtClean="0">
                <a:solidFill>
                  <a:srgbClr val="4E81BD"/>
                </a:solidFill>
                <a:latin typeface="Calibri"/>
                <a:cs typeface="Calibri"/>
              </a:rPr>
              <a:t> </a:t>
            </a:r>
            <a:r>
              <a:rPr sz="4200" b="1" u="heavy" spc="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4200" b="1" u="heavy" spc="446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2: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39347" y="3690999"/>
            <a:ext cx="213774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9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ru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22778" y="3690999"/>
            <a:ext cx="2574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25193" y="3690999"/>
            <a:ext cx="201011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-9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54441" y="4117719"/>
            <a:ext cx="698334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ribuída</a:t>
            </a:r>
            <a:r>
              <a:rPr sz="4200" b="1" spc="-12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[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ssos,</a:t>
            </a:r>
            <a:r>
              <a:rPr sz="4200" b="1" spc="-13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sin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oni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4200" b="1" spc="-172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55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alhas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]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11541" y="4608365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4441" y="4629783"/>
            <a:ext cx="177147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u="heavy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ódulo</a:t>
            </a:r>
            <a:r>
              <a:rPr sz="4200" b="1" u="heavy" spc="-120" baseline="2925" dirty="0" smtClean="0">
                <a:solidFill>
                  <a:srgbClr val="4E81BD"/>
                </a:solidFill>
                <a:latin typeface="Calibri"/>
                <a:cs typeface="Calibri"/>
              </a:rPr>
              <a:t> </a:t>
            </a:r>
            <a:r>
              <a:rPr sz="4200" b="1" u="heavy" spc="-237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3: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01375" y="4629783"/>
            <a:ext cx="122922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j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05020" y="4629783"/>
            <a:ext cx="182311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rib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ídos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02561" y="4629783"/>
            <a:ext cx="2574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35228" y="4629783"/>
            <a:ext cx="137725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odos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88426" y="4629783"/>
            <a:ext cx="4480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4441" y="5056502"/>
            <a:ext cx="745905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4200" b="1" spc="-16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125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[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6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8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olos</a:t>
            </a:r>
            <a:r>
              <a:rPr sz="4200" b="1" spc="-146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ribuídos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]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1541" y="5547149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4441" y="5568566"/>
            <a:ext cx="191472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u="heavy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ódulo</a:t>
            </a:r>
            <a:r>
              <a:rPr sz="4200" b="1" u="heavy" spc="-96" baseline="2925" dirty="0" smtClean="0">
                <a:solidFill>
                  <a:srgbClr val="4E81BD"/>
                </a:solidFill>
                <a:latin typeface="Calibri"/>
                <a:cs typeface="Calibri"/>
              </a:rPr>
              <a:t> </a:t>
            </a:r>
            <a:r>
              <a:rPr sz="4200" b="1" u="heavy" spc="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u="heavy" spc="168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4: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7886" y="5568566"/>
            <a:ext cx="15935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eg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an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00622" y="5568566"/>
            <a:ext cx="2574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76546" y="5568566"/>
            <a:ext cx="229309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88482" y="5568566"/>
            <a:ext cx="449266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08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  <a:p>
            <a:pPr marL="20454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4441" y="5995286"/>
            <a:ext cx="208282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pon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76276" y="5995286"/>
            <a:ext cx="182311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ribuídos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9931" y="5995286"/>
            <a:ext cx="155154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[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30344" y="5995286"/>
            <a:ext cx="7094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w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4441" y="6422006"/>
            <a:ext cx="37035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oo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4200" b="1" spc="-19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4200" b="1" spc="-8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sso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]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7844" y="2891534"/>
            <a:ext cx="13843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827844" y="3830318"/>
            <a:ext cx="52247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827844" y="4769102"/>
            <a:ext cx="25425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827844" y="5707885"/>
            <a:ext cx="39750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 txBox="1"/>
          <p:nvPr/>
        </p:nvSpPr>
        <p:spPr>
          <a:xfrm>
            <a:off x="1311541" y="919719"/>
            <a:ext cx="3029280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Me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d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l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gia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11541" y="2090718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54441" y="2112136"/>
            <a:ext cx="778031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ada</a:t>
            </a:r>
            <a:r>
              <a:rPr sz="4200" b="1" spc="277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ó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ulo</a:t>
            </a:r>
            <a:r>
              <a:rPr sz="4200" b="1" spc="247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4200" b="1" spc="31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su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ido</a:t>
            </a:r>
            <a:r>
              <a:rPr sz="4200" b="1" spc="251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288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ópi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4200" b="1" spc="278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no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25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54441" y="2538855"/>
            <a:ext cx="63869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que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39421" y="2538855"/>
            <a:ext cx="58670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são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74281" y="2538855"/>
            <a:ext cx="164907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abo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ad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70349" y="2538855"/>
            <a:ext cx="19265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4200" b="1" spc="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35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assu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43885" y="2538855"/>
            <a:ext cx="4445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35455" y="2538855"/>
            <a:ext cx="120776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991720" y="2538855"/>
            <a:ext cx="4445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54441" y="2965575"/>
            <a:ext cx="14648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dis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iplina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24527" y="2965575"/>
            <a:ext cx="380273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4200" b="1" spc="-12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5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75" baseline="2925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plos,</a:t>
            </a:r>
            <a:r>
              <a:rPr sz="4200" b="1" spc="-12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squisas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31001" y="2965575"/>
            <a:ext cx="236740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8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no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4200" b="1" spc="-9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4200" b="1" spc="-8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sala;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11541" y="3456222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54441" y="3477639"/>
            <a:ext cx="4610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68543" y="3477639"/>
            <a:ext cx="68860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dois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08711" y="3477639"/>
            <a:ext cx="149276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pri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54563" y="3477639"/>
            <a:ext cx="13592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ódulos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66922" y="3477639"/>
            <a:ext cx="58670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são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06355" y="3477639"/>
            <a:ext cx="202139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80837" y="3477639"/>
            <a:ext cx="25395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4441" y="3904359"/>
            <a:ext cx="145274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39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ia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26387" y="3904359"/>
            <a:ext cx="189684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da</a:t>
            </a:r>
            <a:r>
              <a:rPr sz="4200" b="1" spc="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121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pri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41260" y="3904359"/>
            <a:ext cx="138276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uni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ad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41572" y="3904359"/>
            <a:ext cx="41096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72093" y="3904359"/>
            <a:ext cx="68860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dois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78732" y="3904359"/>
            <a:ext cx="13592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ódulos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54441" y="4331079"/>
            <a:ext cx="661487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eg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ui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111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são</a:t>
            </a:r>
            <a:r>
              <a:rPr sz="4200" b="1" spc="-9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10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63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eg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unda</a:t>
            </a:r>
            <a:r>
              <a:rPr sz="4200" b="1" spc="-136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unidad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1541" y="4821725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54441" y="4843143"/>
            <a:ext cx="79557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odo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53979" y="4843143"/>
            <a:ext cx="26956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27502" y="4843143"/>
            <a:ext cx="147386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údo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06857" y="4843143"/>
            <a:ext cx="170245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dos</a:t>
            </a:r>
            <a:r>
              <a:rPr sz="4200" b="1" spc="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slid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13486" y="4843143"/>
            <a:ext cx="151366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9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59" baseline="2925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í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1467" y="4843143"/>
            <a:ext cx="150345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2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4441" y="5269862"/>
            <a:ext cx="7781756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is</a:t>
            </a:r>
            <a:r>
              <a:rPr sz="4200" b="1" spc="-5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4200" b="1" spc="-1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ud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39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4200" b="1" spc="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29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4200" b="1" spc="4" baseline="29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iado</a:t>
            </a:r>
            <a:r>
              <a:rPr sz="4200" b="1" spc="-121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14" baseline="29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-25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spc="-44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do</a:t>
            </a:r>
            <a:r>
              <a:rPr sz="4200" b="1" spc="-10" baseline="31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4200" b="1" spc="9" baseline="2925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4200" b="1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4200" b="1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  <a:p>
            <a:pPr marL="12700" marR="8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ado</a:t>
            </a:r>
            <a:r>
              <a:rPr sz="4200" b="1" spc="-19" baseline="19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ado</a:t>
            </a:r>
            <a:r>
              <a:rPr sz="4200" b="1" spc="112" baseline="207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14" baseline="19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spc="9" baseline="19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spc="157" baseline="207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dis</a:t>
            </a:r>
            <a:r>
              <a:rPr sz="4200" b="1" spc="4" baseline="19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ip</a:t>
            </a:r>
            <a:r>
              <a:rPr sz="4200" b="1" spc="9" baseline="19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ina;</a:t>
            </a:r>
            <a:r>
              <a:rPr sz="4200" b="1" spc="-54" baseline="207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4200" b="1" spc="-506" baseline="1950" dirty="0" smtClean="0">
                <a:solidFill>
                  <a:srgbClr val="4E81BD"/>
                </a:solidFill>
                <a:latin typeface="Calibri"/>
                <a:cs typeface="Calibri"/>
              </a:rPr>
              <a:t> </a:t>
            </a:r>
            <a:r>
              <a:rPr sz="4200" b="1" u="heavy" spc="-25" baseline="19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u="heavy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ec</a:t>
            </a:r>
            <a:r>
              <a:rPr sz="4200" b="1" u="heavy" spc="9" baseline="19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u="heavy" spc="4" baseline="19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4200" b="1" u="heavy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u="heavy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nd</a:t>
            </a:r>
            <a:r>
              <a:rPr sz="4200" b="1" u="heavy" spc="14" baseline="19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4200" b="1" u="heavy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-</a:t>
            </a:r>
            <a:r>
              <a:rPr sz="4200" b="1" u="heavy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se</a:t>
            </a:r>
            <a:r>
              <a:rPr sz="4200" b="1" u="heavy" spc="-594" baseline="1950" dirty="0" smtClean="0">
                <a:solidFill>
                  <a:srgbClr val="4E81BD"/>
                </a:solidFill>
                <a:latin typeface="Calibri"/>
                <a:cs typeface="Calibri"/>
              </a:rPr>
              <a:t> </a:t>
            </a:r>
            <a:r>
              <a:rPr sz="4200" b="1" u="heavy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não</a:t>
            </a:r>
            <a:r>
              <a:rPr sz="4200" b="1" u="heavy" spc="-604" baseline="1950" dirty="0" smtClean="0">
                <a:solidFill>
                  <a:srgbClr val="4E81BD"/>
                </a:solidFill>
                <a:latin typeface="Calibri"/>
                <a:cs typeface="Calibri"/>
              </a:rPr>
              <a:t> </a:t>
            </a:r>
            <a:r>
              <a:rPr sz="4200" b="1" u="heavy" spc="-4" baseline="19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u="heavy" spc="-34" baseline="19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u="heavy" spc="4" baseline="19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4200" b="1" u="heavy" spc="14" baseline="19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4200" b="1" u="heavy" spc="0" baseline="1950" dirty="0" smtClean="0">
                <a:solidFill>
                  <a:srgbClr val="4E81BD"/>
                </a:solidFill>
                <a:latin typeface="Calibri"/>
                <a:cs typeface="Calibri"/>
              </a:rPr>
              <a:t>dar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4441" y="6123302"/>
            <a:ext cx="765616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u="heavy" baseline="2925" dirty="0" smtClean="0">
                <a:solidFill>
                  <a:srgbClr val="4E81BD"/>
                </a:solidFill>
                <a:latin typeface="Calibri"/>
                <a:cs typeface="Calibri"/>
              </a:rPr>
              <a:t>ap</a:t>
            </a:r>
            <a:r>
              <a:rPr sz="4200" b="1" u="heavy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nas</a:t>
            </a:r>
            <a:r>
              <a:rPr sz="4200" b="1" u="heavy" spc="-839" baseline="2925" dirty="0" smtClean="0">
                <a:solidFill>
                  <a:srgbClr val="4E81BD"/>
                </a:solidFill>
                <a:latin typeface="Calibri"/>
                <a:cs typeface="Calibri"/>
              </a:rPr>
              <a:t> 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u="heavy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los</a:t>
            </a:r>
            <a:r>
              <a:rPr sz="4200" b="1" u="heavy" spc="-854" baseline="2925" dirty="0" smtClean="0">
                <a:solidFill>
                  <a:srgbClr val="4E81BD"/>
                </a:solidFill>
                <a:latin typeface="Calibri"/>
                <a:cs typeface="Calibri"/>
              </a:rPr>
              <a:t> 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slid</a:t>
            </a:r>
            <a:r>
              <a:rPr sz="4200" b="1" u="heavy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4200" b="1" u="heavy" spc="-864" baseline="2925" dirty="0" smtClean="0">
                <a:solidFill>
                  <a:srgbClr val="4E81BD"/>
                </a:solidFill>
                <a:latin typeface="Calibri"/>
                <a:cs typeface="Calibri"/>
              </a:rPr>
              <a:t> 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disponibili</a:t>
            </a:r>
            <a:r>
              <a:rPr sz="4200" b="1" u="heavy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ados</a:t>
            </a:r>
            <a:r>
              <a:rPr sz="4200" b="1" u="heavy" spc="-839" baseline="2925" dirty="0" smtClean="0">
                <a:solidFill>
                  <a:srgbClr val="4E81BD"/>
                </a:solidFill>
                <a:latin typeface="Calibri"/>
                <a:cs typeface="Calibri"/>
              </a:rPr>
              <a:t> 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u="heavy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lo</a:t>
            </a:r>
            <a:r>
              <a:rPr sz="4200" b="1" u="heavy" spc="-854" baseline="2925" dirty="0" smtClean="0">
                <a:solidFill>
                  <a:srgbClr val="4E81BD"/>
                </a:solidFill>
                <a:latin typeface="Calibri"/>
                <a:cs typeface="Calibri"/>
              </a:rPr>
              <a:t> 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4200" b="1" u="heavy" spc="-34" baseline="29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4200" b="1" u="heavy" spc="-44" baseline="2925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4200" b="1" u="heavy" spc="-4" baseline="2925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4200" b="1" u="heavy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ssor</a:t>
            </a:r>
            <a:r>
              <a:rPr sz="4200" b="1" spc="0" baseline="2925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60662" y="5835901"/>
            <a:ext cx="11522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8132800" y="5835901"/>
            <a:ext cx="11404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718991" y="6262621"/>
            <a:ext cx="8392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591014" y="6262621"/>
            <a:ext cx="823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499637" y="6262621"/>
            <a:ext cx="8087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945803" y="6262621"/>
            <a:ext cx="8392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676425" y="6262621"/>
            <a:ext cx="820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684</Words>
  <Application>Microsoft Office PowerPoint</Application>
  <PresentationFormat>Personalizar</PresentationFormat>
  <Paragraphs>341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2</cp:revision>
  <dcterms:modified xsi:type="dcterms:W3CDTF">2014-08-07T13:42:22Z</dcterms:modified>
</cp:coreProperties>
</file>