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5" r:id="rId1"/>
    <p:sldMasterId id="2147483686" r:id="rId2"/>
  </p:sldMasterIdLst>
  <p:notesMasterIdLst>
    <p:notesMasterId r:id="rId24"/>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7D9ED282-A3C3-4992-A02D-81FBB2F594EF}">
  <a:tblStyle styleId="{7D9ED282-A3C3-4992-A02D-81FBB2F594EF}" styleName="Table_0">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4C885F62-21C2-4B34-BBB6-7467BDCD4E5B}" styleName="Table_1">
    <a:wholeTbl>
      <a:tcTxStyle b="off" i="off">
        <a:font>
          <a:latin typeface="Calibri"/>
          <a:ea typeface="Calibri"/>
          <a:cs typeface="Calibri"/>
        </a:font>
        <a:schemeClr val="dk1"/>
      </a:tcTxStyle>
      <a:tcStyle>
        <a:tcBdr>
          <a:left>
            <a:ln w="9525" cap="flat">
              <a:solidFill>
                <a:schemeClr val="accent6"/>
              </a:solidFill>
              <a:prstDash val="solid"/>
              <a:round/>
              <a:headEnd type="none" w="med" len="med"/>
              <a:tailEnd type="none" w="med" len="med"/>
            </a:ln>
          </a:left>
          <a:right>
            <a:ln w="9525" cap="flat">
              <a:solidFill>
                <a:schemeClr val="accent6"/>
              </a:solidFill>
              <a:prstDash val="solid"/>
              <a:round/>
              <a:headEnd type="none" w="med" len="med"/>
              <a:tailEnd type="none" w="med" len="med"/>
            </a:ln>
          </a:right>
          <a:top>
            <a:ln w="9525" cap="flat">
              <a:solidFill>
                <a:schemeClr val="accent6"/>
              </a:solidFill>
              <a:prstDash val="solid"/>
              <a:round/>
              <a:headEnd type="none" w="med" len="med"/>
              <a:tailEnd type="none" w="med" len="med"/>
            </a:ln>
          </a:top>
          <a:bottom>
            <a:ln w="9525" cap="flat">
              <a:solidFill>
                <a:schemeClr val="accent6"/>
              </a:solidFill>
              <a:prstDash val="solid"/>
              <a:round/>
              <a:headEnd type="none" w="med" len="med"/>
              <a:tailEnd type="none" w="med" len="med"/>
            </a:ln>
          </a:bottom>
          <a:insideH>
            <a:ln w="9525" cap="flat">
              <a:solidFill>
                <a:schemeClr val="accent6"/>
              </a:solidFill>
              <a:prstDash val="solid"/>
              <a:round/>
              <a:headEnd type="none" w="med" len="med"/>
              <a:tailEnd type="none" w="med" len="med"/>
            </a:ln>
          </a:insideH>
          <a:insideV>
            <a:ln w="9525" cap="flat">
              <a:solidFill>
                <a:schemeClr val="accent6"/>
              </a:solidFill>
              <a:prstDash val="solid"/>
              <a:round/>
              <a:headEnd type="none" w="med" len="med"/>
              <a:tailEnd type="none" w="med" len="med"/>
            </a:ln>
          </a:insideV>
        </a:tcBdr>
        <a:fill>
          <a:solidFill>
            <a:srgbClr val="FFFFFF">
              <a:alpha val="0"/>
            </a:srgbClr>
          </a:solidFill>
        </a:fill>
      </a:tcStyle>
    </a:wholeTbl>
    <a:band1H>
      <a:tcStyle>
        <a:tcBdr/>
        <a:fill>
          <a:solidFill>
            <a:schemeClr val="accent6">
              <a:alpha val="40000"/>
            </a:schemeClr>
          </a:solidFill>
        </a:fill>
      </a:tcStyle>
    </a:band1H>
    <a:band1V>
      <a:tcStyle>
        <a:tcBdr>
          <a:top>
            <a:ln w="9525" cap="flat">
              <a:solidFill>
                <a:schemeClr val="accent6"/>
              </a:solidFill>
              <a:prstDash val="solid"/>
              <a:round/>
              <a:headEnd type="none" w="med" len="med"/>
              <a:tailEnd type="none" w="med" len="med"/>
            </a:ln>
          </a:top>
          <a:bottom>
            <a:ln w="9525" cap="flat">
              <a:solidFill>
                <a:schemeClr val="accent6"/>
              </a:solidFill>
              <a:prstDash val="solid"/>
              <a:round/>
              <a:headEnd type="none" w="med" len="med"/>
              <a:tailEnd type="none" w="med" len="med"/>
            </a:ln>
          </a:bottom>
        </a:tcBdr>
        <a:fill>
          <a:solidFill>
            <a:schemeClr val="accent6">
              <a:alpha val="40000"/>
            </a:schemeClr>
          </a:solidFill>
        </a:fill>
      </a:tcStyle>
    </a:band1V>
    <a:lastCol>
      <a:tcTxStyle b="on" i="off"/>
      <a:tcStyle>
        <a:tcBdr>
          <a:left>
            <a:ln w="9525" cap="flat">
              <a:solidFill>
                <a:schemeClr val="accent6"/>
              </a:solidFill>
              <a:prstDash val="solid"/>
              <a:round/>
              <a:headEnd type="none" w="med" len="med"/>
              <a:tailEnd type="none" w="med" len="med"/>
            </a:ln>
          </a:left>
          <a:right>
            <a:ln w="9525" cap="flat">
              <a:solidFill>
                <a:schemeClr val="accent6"/>
              </a:solidFill>
              <a:prstDash val="solid"/>
              <a:round/>
              <a:headEnd type="none" w="med" len="med"/>
              <a:tailEnd type="none" w="med" len="med"/>
            </a:ln>
          </a:right>
          <a:top>
            <a:ln w="9525" cap="flat">
              <a:solidFill>
                <a:schemeClr val="accent6"/>
              </a:solidFill>
              <a:prstDash val="solid"/>
              <a:round/>
              <a:headEnd type="none" w="med" len="med"/>
              <a:tailEnd type="none" w="med" len="med"/>
            </a:ln>
          </a:top>
          <a:bottom>
            <a:ln w="9525" cap="flat">
              <a:solidFill>
                <a:schemeClr val="accent6"/>
              </a:solidFill>
              <a:prstDash val="solid"/>
              <a:round/>
              <a:headEnd type="none" w="med" len="med"/>
              <a:tailEnd type="none" w="med" len="med"/>
            </a:ln>
          </a:bottom>
          <a:insideH>
            <a:ln w="9525" cap="flat">
              <a:solidFill>
                <a:schemeClr val="accent6"/>
              </a:solidFill>
              <a:prstDash val="solid"/>
              <a:round/>
              <a:headEnd type="none" w="med" len="med"/>
              <a:tailEnd type="none" w="med" len="med"/>
            </a:ln>
          </a:insideH>
          <a:insideV>
            <a:ln w="9525" cap="flat">
              <a:solidFill>
                <a:srgbClr val="000000">
                  <a:alpha val="0"/>
                </a:srgbClr>
              </a:solidFill>
              <a:prstDash val="solid"/>
              <a:round/>
              <a:headEnd type="none" w="med" len="med"/>
              <a:tailEnd type="none" w="med" len="med"/>
            </a:ln>
          </a:insideV>
        </a:tcBdr>
      </a:tcStyle>
    </a:lastCol>
    <a:firstCol>
      <a:tcTxStyle b="on" i="off"/>
      <a:tcStyle>
        <a:tcBdr>
          <a:left>
            <a:ln w="9525" cap="flat">
              <a:solidFill>
                <a:schemeClr val="accent6"/>
              </a:solidFill>
              <a:prstDash val="solid"/>
              <a:round/>
              <a:headEnd type="none" w="med" len="med"/>
              <a:tailEnd type="none" w="med" len="med"/>
            </a:ln>
          </a:left>
          <a:right>
            <a:ln w="9525" cap="flat">
              <a:solidFill>
                <a:schemeClr val="accent6"/>
              </a:solidFill>
              <a:prstDash val="solid"/>
              <a:round/>
              <a:headEnd type="none" w="med" len="med"/>
              <a:tailEnd type="none" w="med" len="med"/>
            </a:ln>
          </a:right>
          <a:top>
            <a:ln w="9525" cap="flat">
              <a:solidFill>
                <a:schemeClr val="accent6"/>
              </a:solidFill>
              <a:prstDash val="solid"/>
              <a:round/>
              <a:headEnd type="none" w="med" len="med"/>
              <a:tailEnd type="none" w="med" len="med"/>
            </a:ln>
          </a:top>
          <a:bottom>
            <a:ln w="9525" cap="flat">
              <a:solidFill>
                <a:schemeClr val="accent6"/>
              </a:solidFill>
              <a:prstDash val="solid"/>
              <a:round/>
              <a:headEnd type="none" w="med" len="med"/>
              <a:tailEnd type="none" w="med" len="med"/>
            </a:ln>
          </a:bottom>
          <a:insideH>
            <a:ln w="9525" cap="flat">
              <a:solidFill>
                <a:schemeClr val="accent6"/>
              </a:solidFill>
              <a:prstDash val="solid"/>
              <a:round/>
              <a:headEnd type="none" w="med" len="med"/>
              <a:tailEnd type="none" w="med" len="med"/>
            </a:ln>
          </a:insideH>
          <a:insideV>
            <a:ln w="9525" cap="flat">
              <a:solidFill>
                <a:srgbClr val="000000">
                  <a:alpha val="0"/>
                </a:srgbClr>
              </a:solidFill>
              <a:prstDash val="solid"/>
              <a:round/>
              <a:headEnd type="none" w="med" len="med"/>
              <a:tailEnd type="none" w="med" len="med"/>
            </a:ln>
          </a:insideV>
        </a:tcBdr>
      </a:tcStyle>
    </a:firstCol>
    <a:lastRow>
      <a:tcTxStyle b="on" i="off"/>
      <a:tcStyle>
        <a:tcBdr>
          <a:left>
            <a:ln w="9525" cap="flat">
              <a:solidFill>
                <a:schemeClr val="accent6"/>
              </a:solidFill>
              <a:prstDash val="solid"/>
              <a:round/>
              <a:headEnd type="none" w="med" len="med"/>
              <a:tailEnd type="none" w="med" len="med"/>
            </a:ln>
          </a:left>
          <a:right>
            <a:ln w="9525" cap="flat">
              <a:solidFill>
                <a:schemeClr val="accent6"/>
              </a:solidFill>
              <a:prstDash val="solid"/>
              <a:round/>
              <a:headEnd type="none" w="med" len="med"/>
              <a:tailEnd type="none" w="med" len="med"/>
            </a:ln>
          </a:right>
          <a:top>
            <a:ln w="9525" cap="flat">
              <a:solidFill>
                <a:schemeClr val="accent6"/>
              </a:solidFill>
              <a:prstDash val="solid"/>
              <a:round/>
              <a:headEnd type="none" w="med" len="med"/>
              <a:tailEnd type="none" w="med" len="med"/>
            </a:ln>
          </a:top>
          <a:bottom>
            <a:ln w="9525" cap="flat">
              <a:solidFill>
                <a:schemeClr val="accent6"/>
              </a:solidFill>
              <a:prstDash val="solid"/>
              <a:round/>
              <a:headEnd type="none" w="med" len="med"/>
              <a:tailEnd type="none" w="med" len="med"/>
            </a:ln>
          </a:bottom>
          <a:insideH>
            <a:ln w="9525" cap="flat">
              <a:solidFill>
                <a:srgbClr val="000000">
                  <a:alpha val="0"/>
                </a:srgbClr>
              </a:solidFill>
              <a:prstDash val="solid"/>
              <a:round/>
              <a:headEnd type="none" w="med" len="med"/>
              <a:tailEnd type="none" w="med" len="med"/>
            </a:ln>
          </a:insideH>
          <a:insideV>
            <a:ln w="9525" cap="flat">
              <a:solidFill>
                <a:srgbClr val="000000">
                  <a:alpha val="0"/>
                </a:srgbClr>
              </a:solidFill>
              <a:prstDash val="solid"/>
              <a:round/>
              <a:headEnd type="none" w="med" len="med"/>
              <a:tailEnd type="none" w="med" len="med"/>
            </a:ln>
          </a:insideV>
        </a:tcBdr>
        <a:fill>
          <a:solidFill>
            <a:srgbClr val="FFFFFF">
              <a:alpha val="0"/>
            </a:srgbClr>
          </a:solidFill>
        </a:fill>
      </a:tcStyle>
    </a:lastRow>
    <a:firstRow>
      <a:tcTxStyle b="on" i="off">
        <a:font>
          <a:latin typeface="Calibri"/>
          <a:ea typeface="Calibri"/>
          <a:cs typeface="Calibri"/>
        </a:font>
        <a:schemeClr val="lt1"/>
      </a:tcTxStyle>
      <a:tcStyle>
        <a:tcBdr>
          <a:left>
            <a:ln w="9525" cap="flat">
              <a:solidFill>
                <a:schemeClr val="accent6"/>
              </a:solidFill>
              <a:prstDash val="solid"/>
              <a:round/>
              <a:headEnd type="none" w="med" len="med"/>
              <a:tailEnd type="none" w="med" len="med"/>
            </a:ln>
          </a:left>
          <a:right>
            <a:ln w="9525" cap="flat">
              <a:solidFill>
                <a:schemeClr val="accent6"/>
              </a:solidFill>
              <a:prstDash val="solid"/>
              <a:round/>
              <a:headEnd type="none" w="med" len="med"/>
              <a:tailEnd type="none" w="med" len="med"/>
            </a:ln>
          </a:right>
          <a:top>
            <a:ln w="9525" cap="flat">
              <a:solidFill>
                <a:schemeClr val="accent6"/>
              </a:solidFill>
              <a:prstDash val="solid"/>
              <a:round/>
              <a:headEnd type="none" w="med" len="med"/>
              <a:tailEnd type="none" w="med" len="med"/>
            </a:ln>
          </a:top>
          <a:bottom>
            <a:ln w="9525" cap="flat">
              <a:solidFill>
                <a:schemeClr val="lt1"/>
              </a:solidFill>
              <a:prstDash val="solid"/>
              <a:round/>
              <a:headEnd type="none" w="med" len="med"/>
              <a:tailEnd type="none" w="med" len="med"/>
            </a:ln>
          </a:bottom>
          <a:insideH>
            <a:ln w="9525" cap="flat">
              <a:solidFill>
                <a:srgbClr val="000000">
                  <a:alpha val="0"/>
                </a:srgbClr>
              </a:solidFill>
              <a:prstDash val="solid"/>
              <a:round/>
              <a:headEnd type="none" w="med" len="med"/>
              <a:tailEnd type="none" w="med" len="med"/>
            </a:ln>
          </a:insideH>
          <a:insideV>
            <a:ln w="9525" cap="flat">
              <a:solidFill>
                <a:srgbClr val="000000">
                  <a:alpha val="0"/>
                </a:srgbClr>
              </a:solidFill>
              <a:prstDash val="solid"/>
              <a:round/>
              <a:headEnd type="none" w="med" len="med"/>
              <a:tailEnd type="none" w="med" len="med"/>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lvl1pPr marL="0" marR="0" indent="0" algn="r" rtl="0">
              <a:spcBef>
                <a:spcPts val="0"/>
              </a:spcBef>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extLst>
      <p:ext uri="{BB962C8B-B14F-4D97-AF65-F5344CB8AC3E}">
        <p14:creationId xmlns:p14="http://schemas.microsoft.com/office/powerpoint/2010/main" val="188903410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69" name="Shape 2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24" name="Shape 3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Shape 3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31" name="Shape 3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Shape 3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39" name="Shape 3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Shape 3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48" name="Shape 3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54" name="Shape 3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Shape 3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60" name="Shape 3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Shape 3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66" name="Shape 3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Shape 3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72" name="Shape 3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Shape 3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78" name="Shape 3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Shape 3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84" name="Shape 3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75" name="Shape 2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Shape 3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90" name="Shape 3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Shape 3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96" name="Shape 3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81" name="Shape 2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Shape 2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87" name="Shape 2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93" name="Shape 2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Shape 2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99" name="Shape 2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05" name="Shape 30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457200" marR="0" lvl="1" indent="0" algn="l" rtl="0">
              <a:spcBef>
                <a:spcPts val="0"/>
              </a:spcBef>
              <a:buSzPct val="25000"/>
              <a:buNone/>
            </a:pPr>
            <a:r>
              <a:rPr lang="pt-BR" sz="2400" b="0" i="0" u="none" strike="noStrike" cap="none" baseline="0">
                <a:solidFill>
                  <a:schemeClr val="dk1"/>
                </a:solidFill>
                <a:latin typeface="Calibri"/>
                <a:ea typeface="Calibri"/>
                <a:cs typeface="Calibri"/>
                <a:sym typeface="Calibri"/>
              </a:rPr>
              <a:t>(1) Solicitação de Mudança (SM), iniciando um ciclo da função de controle para uma dada manutenção, que pode ser corretiva, evolutiva, adaptativa ou preventiva [PRESSMAN, 2005]; </a:t>
            </a:r>
          </a:p>
          <a:p>
            <a:pPr marL="457200" marR="0" lvl="1" indent="0" algn="l" rtl="0">
              <a:spcBef>
                <a:spcPts val="0"/>
              </a:spcBef>
              <a:buSzPct val="25000"/>
              <a:buNone/>
            </a:pPr>
            <a:r>
              <a:rPr lang="pt-BR" sz="2400" b="0" i="0" u="none" strike="noStrike" cap="none" baseline="0">
                <a:solidFill>
                  <a:schemeClr val="dk1"/>
                </a:solidFill>
                <a:latin typeface="Calibri"/>
                <a:ea typeface="Calibri"/>
                <a:cs typeface="Calibri"/>
                <a:sym typeface="Calibri"/>
              </a:rPr>
              <a:t>(2) classificação da modificação, que estabelece a prioridade da solicitação em relação às demais solicitações efetuadas anteriormente; </a:t>
            </a:r>
          </a:p>
          <a:p>
            <a:pPr marL="457200" marR="0" lvl="1" indent="0" algn="l" rtl="0">
              <a:spcBef>
                <a:spcPts val="0"/>
              </a:spcBef>
              <a:buSzPct val="25000"/>
              <a:buNone/>
            </a:pPr>
            <a:r>
              <a:rPr lang="pt-BR" sz="2400" b="0" i="0" u="none" strike="noStrike" cap="none" baseline="0">
                <a:solidFill>
                  <a:schemeClr val="dk1"/>
                </a:solidFill>
                <a:latin typeface="Calibri"/>
                <a:ea typeface="Calibri"/>
                <a:cs typeface="Calibri"/>
                <a:sym typeface="Calibri"/>
              </a:rPr>
              <a:t>(3) análise de impacto, que visa relatar os impactos em esforço, cronograma e custo, bem como definir uma proposta de implementação da manutenção; </a:t>
            </a:r>
          </a:p>
          <a:p>
            <a:pPr marL="457200" marR="0" lvl="1" indent="0" algn="l" rtl="0">
              <a:spcBef>
                <a:spcPts val="0"/>
              </a:spcBef>
              <a:buSzPct val="25000"/>
              <a:buNone/>
            </a:pPr>
            <a:r>
              <a:rPr lang="pt-BR" sz="2400" b="0" i="0" u="none" strike="noStrike" cap="none" baseline="0">
                <a:solidFill>
                  <a:schemeClr val="dk1"/>
                </a:solidFill>
                <a:latin typeface="Calibri"/>
                <a:ea typeface="Calibri"/>
                <a:cs typeface="Calibri"/>
                <a:sym typeface="Calibri"/>
              </a:rPr>
              <a:t>(4) avaliação da modificação pelo Comitê de Controle da Configuração (CCC), que estabelece se a modificação será implementada, rejeitada ou postergada, em função do laudo fornecido pela análise de impacto da modificação; </a:t>
            </a:r>
          </a:p>
          <a:p>
            <a:pPr marL="457200" marR="0" lvl="1" indent="0" algn="l" rtl="0">
              <a:spcBef>
                <a:spcPts val="0"/>
              </a:spcBef>
              <a:buSzPct val="25000"/>
              <a:buNone/>
            </a:pPr>
            <a:r>
              <a:rPr lang="pt-BR" sz="2400" b="0" i="0" u="none" strike="noStrike" cap="none" baseline="0">
                <a:solidFill>
                  <a:schemeClr val="dk1"/>
                </a:solidFill>
                <a:latin typeface="Calibri"/>
                <a:ea typeface="Calibri"/>
                <a:cs typeface="Calibri"/>
                <a:sym typeface="Calibri"/>
              </a:rPr>
              <a:t>(5) implementação da modificação, caso a solicitação tenha sido aprovada pela avaliação da modificação; </a:t>
            </a:r>
          </a:p>
          <a:p>
            <a:pPr marL="457200" marR="0" lvl="1" indent="0" algn="l" rtl="0">
              <a:spcBef>
                <a:spcPts val="0"/>
              </a:spcBef>
              <a:buSzPct val="25000"/>
              <a:buNone/>
            </a:pPr>
            <a:r>
              <a:rPr lang="pt-BR" sz="2400" b="0" i="0" u="none" strike="noStrike" cap="none" baseline="0">
                <a:solidFill>
                  <a:schemeClr val="dk1"/>
                </a:solidFill>
                <a:latin typeface="Calibri"/>
                <a:ea typeface="Calibri"/>
                <a:cs typeface="Calibri"/>
                <a:sym typeface="Calibri"/>
              </a:rPr>
              <a:t>(6) verificação da modificação com relação à proposta de implementação levantada na análise de impacto, e;</a:t>
            </a:r>
          </a:p>
          <a:p>
            <a:pPr marL="457200" marR="0" lvl="1" indent="0" algn="l" rtl="0">
              <a:spcBef>
                <a:spcPts val="0"/>
              </a:spcBef>
              <a:buSzPct val="25000"/>
              <a:buNone/>
            </a:pPr>
            <a:r>
              <a:rPr lang="pt-BR" sz="2400" b="0" i="0" u="none" strike="noStrike" cap="none" baseline="0">
                <a:solidFill>
                  <a:schemeClr val="dk1"/>
                </a:solidFill>
                <a:latin typeface="Calibri"/>
                <a:ea typeface="Calibri"/>
                <a:cs typeface="Calibri"/>
                <a:sym typeface="Calibri"/>
              </a:rPr>
              <a:t> (7) atualização da </a:t>
            </a:r>
            <a:r>
              <a:rPr lang="pt-BR" sz="2400" b="0" i="1" u="none" strike="noStrike" cap="none" baseline="0">
                <a:solidFill>
                  <a:schemeClr val="dk1"/>
                </a:solidFill>
                <a:latin typeface="Calibri"/>
                <a:ea typeface="Calibri"/>
                <a:cs typeface="Calibri"/>
                <a:sym typeface="Calibri"/>
              </a:rPr>
              <a:t>baseline</a:t>
            </a:r>
            <a:r>
              <a:rPr lang="pt-BR" sz="2400" b="0" i="0" u="none" strike="noStrike" cap="none" baseline="0">
                <a:solidFill>
                  <a:schemeClr val="dk1"/>
                </a:solidFill>
                <a:latin typeface="Calibri"/>
                <a:ea typeface="Calibri"/>
                <a:cs typeface="Calibri"/>
                <a:sym typeface="Calibri"/>
              </a:rPr>
              <a:t>, que pode ou não ser liberada para o cliente em função da sua importância e questões de </a:t>
            </a:r>
            <a:r>
              <a:rPr lang="pt-BR" sz="2400" b="0" i="1" u="none" strike="noStrike" cap="none" baseline="0">
                <a:solidFill>
                  <a:schemeClr val="dk1"/>
                </a:solidFill>
                <a:latin typeface="Calibri"/>
                <a:ea typeface="Calibri"/>
                <a:cs typeface="Calibri"/>
                <a:sym typeface="Calibri"/>
              </a:rPr>
              <a:t>marketing</a:t>
            </a:r>
            <a:r>
              <a:rPr lang="pt-BR" sz="2400" b="0" i="0" u="none" strike="noStrike" cap="none" baseline="0">
                <a:solidFill>
                  <a:schemeClr val="dk1"/>
                </a:solidFill>
                <a:latin typeface="Calibri"/>
                <a:ea typeface="Calibri"/>
                <a:cs typeface="Calibri"/>
                <a:sym typeface="Calibri"/>
              </a:rPr>
              <a:t> associadas. É importante notar que o CCC pode ser composto por uma única pessoa, desde que tenha as competências e mecanismos suficientes para a execução das tarefas associadas. Numa implementação convencional, a ação do CCC é realizada antes de a mudança ser efetuada e não apenas para referendá-la.</a:t>
            </a:r>
          </a:p>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06" name="Shape 30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pt-BR" sz="1200" b="0" i="0" u="none" strike="noStrike" cap="none" baseline="0">
                <a:solidFill>
                  <a:schemeClr val="dk1"/>
                </a:solidFill>
                <a:latin typeface="Calibri"/>
                <a:ea typeface="Calibri"/>
                <a:cs typeface="Calibri"/>
                <a:sym typeface="Calibri"/>
              </a:rPr>
              <a:t>7</a:t>
            </a:fld>
            <a:endParaRPr lang="pt-BR"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Shape 3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12" name="Shape 3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18" name="Shape 3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114" name="Shape 114"/>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15" name="Shape 11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6" name="Shape 11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7" name="Shape 11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ítulo e texto vertical">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171" name="Shape 171"/>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72" name="Shape 17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3" name="Shape 17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4" name="Shape 17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Título e texto verticais">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177" name="Shape 177"/>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78" name="Shape 17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9" name="Shape 17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0" name="Shape 18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Slide de título">
    <p:spTree>
      <p:nvGrpSpPr>
        <p:cNvPr id="1" name="Shape 188"/>
        <p:cNvGrpSpPr/>
        <p:nvPr/>
      </p:nvGrpSpPr>
      <p:grpSpPr>
        <a:xfrm>
          <a:off x="0" y="0"/>
          <a:ext cx="0" cy="0"/>
          <a:chOff x="0" y="0"/>
          <a:chExt cx="0" cy="0"/>
        </a:xfrm>
      </p:grpSpPr>
      <p:sp>
        <p:nvSpPr>
          <p:cNvPr id="189" name="Shape 18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90" name="Shape 19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rgbClr val="888888"/>
              </a:buClr>
              <a:buFont typeface="Arial"/>
              <a:buNone/>
              <a:defRPr/>
            </a:lvl1pPr>
            <a:lvl2pPr marL="457200" marR="0" indent="0" algn="ctr" rtl="0">
              <a:spcBef>
                <a:spcPts val="560"/>
              </a:spcBef>
              <a:spcAft>
                <a:spcPts val="0"/>
              </a:spcAft>
              <a:buClr>
                <a:srgbClr val="888888"/>
              </a:buClr>
              <a:buFont typeface="Arial"/>
              <a:buNone/>
              <a:defRPr/>
            </a:lvl2pPr>
            <a:lvl3pPr marL="914400" marR="0" indent="0" algn="ctr" rtl="0">
              <a:spcBef>
                <a:spcPts val="480"/>
              </a:spcBef>
              <a:spcAft>
                <a:spcPts val="0"/>
              </a:spcAft>
              <a:buClr>
                <a:srgbClr val="888888"/>
              </a:buClr>
              <a:buFont typeface="Arial"/>
              <a:buNone/>
              <a:defRPr/>
            </a:lvl3pPr>
            <a:lvl4pPr marL="1371600" marR="0" indent="0" algn="ctr" rtl="0">
              <a:spcBef>
                <a:spcPts val="400"/>
              </a:spcBef>
              <a:spcAft>
                <a:spcPts val="0"/>
              </a:spcAft>
              <a:buClr>
                <a:srgbClr val="888888"/>
              </a:buClr>
              <a:buFont typeface="Arial"/>
              <a:buNone/>
              <a:defRPr/>
            </a:lvl4pPr>
            <a:lvl5pPr marL="1828800" marR="0" indent="0" algn="ctr" rtl="0">
              <a:spcBef>
                <a:spcPts val="400"/>
              </a:spcBef>
              <a:spcAft>
                <a:spcPts val="0"/>
              </a:spcAft>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91" name="Shape 19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2" name="Shape 19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3" name="Shape 19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196" name="Shape 19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97" name="Shape 19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8" name="Shape 19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9" name="Shape 19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Cabeçalho da Seção">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2" name="Shape 20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03" name="Shape 20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4" name="Shape 20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5" name="Shape 20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Duas Partes de Conteúdo">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208" name="Shape 208"/>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9" name="Shape 209"/>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0" name="Shape 21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1" name="Shape 21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2" name="Shape 21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ação">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5" name="Shape 21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216" name="Shape 216"/>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7" name="Shape 217"/>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218" name="Shape 218"/>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9" name="Shape 2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0" name="Shape 2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1" name="Shape 22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Somente título">
    <p:spTree>
      <p:nvGrpSpPr>
        <p:cNvPr id="1" name="Shape 222"/>
        <p:cNvGrpSpPr/>
        <p:nvPr/>
      </p:nvGrpSpPr>
      <p:grpSpPr>
        <a:xfrm>
          <a:off x="0" y="0"/>
          <a:ext cx="0" cy="0"/>
          <a:chOff x="0" y="0"/>
          <a:chExt cx="0" cy="0"/>
        </a:xfrm>
      </p:grpSpPr>
      <p:sp>
        <p:nvSpPr>
          <p:cNvPr id="223" name="Shape 22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224" name="Shape 22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5" name="Shape 22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6" name="Shape 22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Em branco">
    <p:spTree>
      <p:nvGrpSpPr>
        <p:cNvPr id="1" name="Shape 227"/>
        <p:cNvGrpSpPr/>
        <p:nvPr/>
      </p:nvGrpSpPr>
      <p:grpSpPr>
        <a:xfrm>
          <a:off x="0" y="0"/>
          <a:ext cx="0" cy="0"/>
          <a:chOff x="0" y="0"/>
          <a:chExt cx="0" cy="0"/>
        </a:xfrm>
      </p:grpSpPr>
      <p:sp>
        <p:nvSpPr>
          <p:cNvPr id="228" name="Shape 22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9" name="Shape 22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0" name="Shape 23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cSld name="Conteúdo com Legenda">
    <p:spTree>
      <p:nvGrpSpPr>
        <p:cNvPr id="1" name="Shape 231"/>
        <p:cNvGrpSpPr/>
        <p:nvPr/>
      </p:nvGrpSpPr>
      <p:grpSpPr>
        <a:xfrm>
          <a:off x="0" y="0"/>
          <a:ext cx="0" cy="0"/>
          <a:chOff x="0" y="0"/>
          <a:chExt cx="0" cy="0"/>
        </a:xfrm>
      </p:grpSpPr>
      <p:sp>
        <p:nvSpPr>
          <p:cNvPr id="232" name="Shape 232"/>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33" name="Shape 233"/>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34" name="Shape 23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235" name="Shape 2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6" name="Shape 2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7" name="Shape 2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Slide de título">
    <p:spTree>
      <p:nvGrpSpPr>
        <p:cNvPr id="1" name="Shape 118"/>
        <p:cNvGrpSpPr/>
        <p:nvPr/>
      </p:nvGrpSpPr>
      <p:grpSpPr>
        <a:xfrm>
          <a:off x="0" y="0"/>
          <a:ext cx="0" cy="0"/>
          <a:chOff x="0" y="0"/>
          <a:chExt cx="0" cy="0"/>
        </a:xfrm>
      </p:grpSpPr>
      <p:sp>
        <p:nvSpPr>
          <p:cNvPr id="119" name="Shape 11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20" name="Shape 12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rgbClr val="888888"/>
              </a:buClr>
              <a:buFont typeface="Arial"/>
              <a:buNone/>
              <a:defRPr/>
            </a:lvl1pPr>
            <a:lvl2pPr marL="457200" marR="0" indent="0" algn="ctr" rtl="0">
              <a:spcBef>
                <a:spcPts val="560"/>
              </a:spcBef>
              <a:spcAft>
                <a:spcPts val="0"/>
              </a:spcAft>
              <a:buClr>
                <a:srgbClr val="888888"/>
              </a:buClr>
              <a:buFont typeface="Arial"/>
              <a:buNone/>
              <a:defRPr/>
            </a:lvl2pPr>
            <a:lvl3pPr marL="914400" marR="0" indent="0" algn="ctr" rtl="0">
              <a:spcBef>
                <a:spcPts val="480"/>
              </a:spcBef>
              <a:spcAft>
                <a:spcPts val="0"/>
              </a:spcAft>
              <a:buClr>
                <a:srgbClr val="888888"/>
              </a:buClr>
              <a:buFont typeface="Arial"/>
              <a:buNone/>
              <a:defRPr/>
            </a:lvl3pPr>
            <a:lvl4pPr marL="1371600" marR="0" indent="0" algn="ctr" rtl="0">
              <a:spcBef>
                <a:spcPts val="400"/>
              </a:spcBef>
              <a:spcAft>
                <a:spcPts val="0"/>
              </a:spcAft>
              <a:buClr>
                <a:srgbClr val="888888"/>
              </a:buClr>
              <a:buFont typeface="Arial"/>
              <a:buNone/>
              <a:defRPr/>
            </a:lvl4pPr>
            <a:lvl5pPr marL="1828800" marR="0" indent="0" algn="ctr" rtl="0">
              <a:spcBef>
                <a:spcPts val="400"/>
              </a:spcBef>
              <a:spcAft>
                <a:spcPts val="0"/>
              </a:spcAft>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21" name="Shape 12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2" name="Shape 12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3" name="Shape 12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cSld name="Imagem com Legenda">
    <p:spTree>
      <p:nvGrpSpPr>
        <p:cNvPr id="1" name="Shape 238"/>
        <p:cNvGrpSpPr/>
        <p:nvPr/>
      </p:nvGrpSpPr>
      <p:grpSpPr>
        <a:xfrm>
          <a:off x="0" y="0"/>
          <a:ext cx="0" cy="0"/>
          <a:chOff x="0" y="0"/>
          <a:chExt cx="0" cy="0"/>
        </a:xfrm>
      </p:grpSpPr>
      <p:sp>
        <p:nvSpPr>
          <p:cNvPr id="239" name="Shape 239"/>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0" name="Shape 240"/>
          <p:cNvSpPr>
            <a:spLocks noGrp="1"/>
          </p:cNvSpPr>
          <p:nvPr>
            <p:ph type="pic" idx="2"/>
          </p:nvPr>
        </p:nvSpPr>
        <p:spPr>
          <a:xfrm>
            <a:off x="1792288" y="612775"/>
            <a:ext cx="5486399" cy="4114800"/>
          </a:xfrm>
          <a:prstGeom prst="rect">
            <a:avLst/>
          </a:prstGeom>
          <a:noFill/>
          <a:ln>
            <a:noFill/>
          </a:ln>
        </p:spPr>
      </p:sp>
      <p:sp>
        <p:nvSpPr>
          <p:cNvPr id="241" name="Shape 241"/>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242" name="Shape 24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3" name="Shape 24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4" name="Shape 24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cSld name="Título e texto vertical">
    <p:spTree>
      <p:nvGrpSpPr>
        <p:cNvPr id="1" name="Shape 245"/>
        <p:cNvGrpSpPr/>
        <p:nvPr/>
      </p:nvGrpSpPr>
      <p:grpSpPr>
        <a:xfrm>
          <a:off x="0" y="0"/>
          <a:ext cx="0" cy="0"/>
          <a:chOff x="0" y="0"/>
          <a:chExt cx="0" cy="0"/>
        </a:xfrm>
      </p:grpSpPr>
      <p:sp>
        <p:nvSpPr>
          <p:cNvPr id="246" name="Shape 24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247" name="Shape 247"/>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248" name="Shape 2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9" name="Shape 2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50" name="Shape 2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cSld name="Título e texto verticais">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253" name="Shape 253"/>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254" name="Shape 2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55" name="Shape 2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56" name="Shape 25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Cabeçalho da Seção">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6" name="Shape 126"/>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127" name="Shape 12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8" name="Shape 12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9" name="Shape 12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uas Partes de Conteúdo">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132" name="Shape 132"/>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3" name="Shape 133"/>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4" name="Shape 13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5" name="Shape 13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6" name="Shape 13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ação">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9" name="Shape 139"/>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40" name="Shape 140"/>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1" name="Shape 141"/>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42" name="Shape 142"/>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3" name="Shape 14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4" name="Shape 14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5" name="Shape 14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Somente título">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148" name="Shape 1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9" name="Shape 1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0" name="Shape 1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Em branco">
    <p:spTree>
      <p:nvGrpSpPr>
        <p:cNvPr id="1" name="Shape 151"/>
        <p:cNvGrpSpPr/>
        <p:nvPr/>
      </p:nvGrpSpPr>
      <p:grpSpPr>
        <a:xfrm>
          <a:off x="0" y="0"/>
          <a:ext cx="0" cy="0"/>
          <a:chOff x="0" y="0"/>
          <a:chExt cx="0" cy="0"/>
        </a:xfrm>
      </p:grpSpPr>
      <p:sp>
        <p:nvSpPr>
          <p:cNvPr id="152" name="Shape 15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3" name="Shape 15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4" name="Shape 15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údo com Legenda">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7" name="Shape 15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8" name="Shape 15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59" name="Shape 15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0" name="Shape 16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1" name="Shape 16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Imagem com Legenda">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4" name="Shape 164"/>
          <p:cNvSpPr>
            <a:spLocks noGrp="1"/>
          </p:cNvSpPr>
          <p:nvPr>
            <p:ph type="pic" idx="2"/>
          </p:nvPr>
        </p:nvSpPr>
        <p:spPr>
          <a:xfrm>
            <a:off x="1792288" y="612775"/>
            <a:ext cx="5486399" cy="4114800"/>
          </a:xfrm>
          <a:prstGeom prst="rect">
            <a:avLst/>
          </a:prstGeom>
          <a:noFill/>
          <a:ln>
            <a:noFill/>
          </a:ln>
        </p:spPr>
      </p:sp>
      <p:sp>
        <p:nvSpPr>
          <p:cNvPr id="165" name="Shape 165"/>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66" name="Shape 16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7" name="Shape 16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8" name="Shape 16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07" name="Shape 107"/>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Arial"/>
              <a:buChar char="•"/>
              <a:defRPr/>
            </a:lvl1pPr>
            <a:lvl2pPr marL="742950" marR="0" indent="-107950" algn="l" rtl="0">
              <a:spcBef>
                <a:spcPts val="560"/>
              </a:spcBef>
              <a:spcAft>
                <a:spcPts val="0"/>
              </a:spcAft>
              <a:buClr>
                <a:schemeClr val="dk1"/>
              </a:buClr>
              <a:buFont typeface="Arial"/>
              <a:buChar char="–"/>
              <a:defRPr/>
            </a:lvl2pPr>
            <a:lvl3pPr marL="1143000" marR="0" indent="-76200" algn="l" rtl="0">
              <a:spcBef>
                <a:spcPts val="480"/>
              </a:spcBef>
              <a:spcAft>
                <a:spcPts val="0"/>
              </a:spcAft>
              <a:buClr>
                <a:schemeClr val="dk1"/>
              </a:buClr>
              <a:buFont typeface="Arial"/>
              <a:buChar char="•"/>
              <a:defRPr/>
            </a:lvl3pPr>
            <a:lvl4pPr marL="1600200" marR="0" indent="-101600" algn="l" rtl="0">
              <a:spcBef>
                <a:spcPts val="400"/>
              </a:spcBef>
              <a:spcAft>
                <a:spcPts val="0"/>
              </a:spcAft>
              <a:buClr>
                <a:schemeClr val="dk1"/>
              </a:buClr>
              <a:buFont typeface="Arial"/>
              <a:buChar char="–"/>
              <a:defRPr/>
            </a:lvl4pPr>
            <a:lvl5pPr marL="2057400" marR="0" indent="-101600" algn="l" rtl="0">
              <a:spcBef>
                <a:spcPts val="400"/>
              </a:spcBef>
              <a:spcAft>
                <a:spcPts val="0"/>
              </a:spcAft>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
        <p:nvSpPr>
          <p:cNvPr id="108" name="Shape 10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09" name="Shape 10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0" name="Shape 11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pic>
        <p:nvPicPr>
          <p:cNvPr id="111" name="Shape 111"/>
          <p:cNvPicPr preferRelativeResize="0"/>
          <p:nvPr/>
        </p:nvPicPr>
        <p:blipFill rotWithShape="1">
          <a:blip r:embed="rId13">
            <a:alphaModFix/>
          </a:blip>
          <a:srcRect/>
          <a:stretch/>
        </p:blipFill>
        <p:spPr>
          <a:xfrm>
            <a:off x="0" y="11112"/>
            <a:ext cx="9159874" cy="684688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83" name="Shape 183"/>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Arial"/>
              <a:buChar char="•"/>
              <a:defRPr/>
            </a:lvl1pPr>
            <a:lvl2pPr marL="742950" marR="0" indent="-107950" algn="l" rtl="0">
              <a:spcBef>
                <a:spcPts val="560"/>
              </a:spcBef>
              <a:spcAft>
                <a:spcPts val="0"/>
              </a:spcAft>
              <a:buClr>
                <a:schemeClr val="dk1"/>
              </a:buClr>
              <a:buFont typeface="Arial"/>
              <a:buChar char="–"/>
              <a:defRPr/>
            </a:lvl2pPr>
            <a:lvl3pPr marL="1143000" marR="0" indent="-76200" algn="l" rtl="0">
              <a:spcBef>
                <a:spcPts val="480"/>
              </a:spcBef>
              <a:spcAft>
                <a:spcPts val="0"/>
              </a:spcAft>
              <a:buClr>
                <a:schemeClr val="dk1"/>
              </a:buClr>
              <a:buFont typeface="Arial"/>
              <a:buChar char="•"/>
              <a:defRPr/>
            </a:lvl3pPr>
            <a:lvl4pPr marL="1600200" marR="0" indent="-101600" algn="l" rtl="0">
              <a:spcBef>
                <a:spcPts val="400"/>
              </a:spcBef>
              <a:spcAft>
                <a:spcPts val="0"/>
              </a:spcAft>
              <a:buClr>
                <a:schemeClr val="dk1"/>
              </a:buClr>
              <a:buFont typeface="Arial"/>
              <a:buChar char="–"/>
              <a:defRPr/>
            </a:lvl4pPr>
            <a:lvl5pPr marL="2057400" marR="0" indent="-101600" algn="l" rtl="0">
              <a:spcBef>
                <a:spcPts val="400"/>
              </a:spcBef>
              <a:spcAft>
                <a:spcPts val="0"/>
              </a:spcAft>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
        <p:nvSpPr>
          <p:cNvPr id="184" name="Shape 18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5" name="Shape 18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6" name="Shape 18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spcAft>
                <a:spcPts val="0"/>
              </a:spcAft>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pt-BR"/>
              <a:t>‹nº›</a:t>
            </a:fld>
            <a:endParaRPr lang="pt-BR"/>
          </a:p>
        </p:txBody>
      </p:sp>
      <p:pic>
        <p:nvPicPr>
          <p:cNvPr id="187" name="Shape 187"/>
          <p:cNvPicPr preferRelativeResize="0"/>
          <p:nvPr/>
        </p:nvPicPr>
        <p:blipFill rotWithShape="1">
          <a:blip r:embed="rId13">
            <a:alphaModFix/>
          </a:blip>
          <a:srcRect/>
          <a:stretch/>
        </p:blipFill>
        <p:spPr>
          <a:xfrm>
            <a:off x="0" y="11112"/>
            <a:ext cx="9159874" cy="684688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drive.google.com/file/d/0B8lAa4kEAGB9TkVrbWZUR3BRY1E/edit?usp=sharing"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www.softex.br/mpsbr/guia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266" name="Shape 266"/>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3000" b="0" i="0" u="none" strike="noStrike" cap="none" baseline="0">
                <a:solidFill>
                  <a:schemeClr val="dk1"/>
                </a:solidFill>
                <a:latin typeface="Calibri"/>
                <a:ea typeface="Calibri"/>
                <a:cs typeface="Calibri"/>
                <a:sym typeface="Calibri"/>
              </a:rPr>
              <a:t>Missão</a:t>
            </a:r>
          </a:p>
          <a:p>
            <a:pPr marL="742950" marR="0" lvl="1" indent="-285750" algn="just"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O propósito do processo Gerência de Configuração </a:t>
            </a:r>
            <a:r>
              <a:rPr lang="pt-BR" sz="2400" b="0" i="0" u="none" strike="noStrike" cap="none" baseline="0">
                <a:solidFill>
                  <a:srgbClr val="00B050"/>
                </a:solidFill>
                <a:latin typeface="Calibri"/>
                <a:ea typeface="Calibri"/>
                <a:cs typeface="Calibri"/>
                <a:sym typeface="Calibri"/>
              </a:rPr>
              <a:t>é estabelecer e manter a integridade de todos os produtos de trabalho de um processo ou trabalho e disponibilizá-los a todos os envolvidos</a:t>
            </a:r>
            <a:r>
              <a:rPr lang="pt-BR" sz="2400" b="0" i="0" u="none" strike="noStrike" cap="none" baseline="0">
                <a:solidFill>
                  <a:schemeClr val="dk1"/>
                </a:solidFill>
                <a:latin typeface="Calibri"/>
                <a:ea typeface="Calibri"/>
                <a:cs typeface="Calibri"/>
                <a:sym typeface="Calibri"/>
              </a:rPr>
              <a:t>.</a:t>
            </a:r>
          </a:p>
          <a:p>
            <a:pPr marL="742950" marR="0" lvl="1" indent="-285750" algn="just"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Deve </a:t>
            </a:r>
            <a:r>
              <a:rPr lang="pt-BR" sz="2400" b="0" i="0" u="none" strike="noStrike" cap="none" baseline="0">
                <a:solidFill>
                  <a:srgbClr val="00B050"/>
                </a:solidFill>
                <a:latin typeface="Calibri"/>
                <a:ea typeface="Calibri"/>
                <a:cs typeface="Calibri"/>
                <a:sym typeface="Calibri"/>
              </a:rPr>
              <a:t>controlar a informação sobre todos os componentes da infraestrutura de TI</a:t>
            </a:r>
            <a:r>
              <a:rPr lang="pt-BR" sz="2400" b="0" i="0" u="none" strike="noStrike" cap="none" baseline="0">
                <a:solidFill>
                  <a:schemeClr val="dk1"/>
                </a:solidFill>
                <a:latin typeface="Calibri"/>
                <a:ea typeface="Calibri"/>
                <a:cs typeface="Calibri"/>
                <a:sym typeface="Calibri"/>
              </a:rPr>
              <a:t>, incluindo:</a:t>
            </a:r>
          </a:p>
          <a:p>
            <a:pPr marL="1143000" marR="0" lvl="2" indent="-228600" algn="just" rtl="0">
              <a:spcBef>
                <a:spcPts val="440"/>
              </a:spcBef>
              <a:spcAft>
                <a:spcPts val="0"/>
              </a:spcAft>
              <a:buClr>
                <a:schemeClr val="dk1"/>
              </a:buClr>
              <a:buSzPct val="100000"/>
              <a:buFont typeface="Arial"/>
              <a:buChar char="•"/>
            </a:pPr>
            <a:r>
              <a:rPr lang="pt-BR" sz="2200" b="0" i="0" u="none" strike="noStrike" cap="none" baseline="0">
                <a:solidFill>
                  <a:schemeClr val="dk1"/>
                </a:solidFill>
                <a:latin typeface="Calibri"/>
                <a:ea typeface="Calibri"/>
                <a:cs typeface="Calibri"/>
                <a:sym typeface="Calibri"/>
              </a:rPr>
              <a:t>versões, elementos constituintes e seus relacionamentos, possibilitando conhecimento detalhado de equipamentos, dispositivos de hardware, software, sistemas de aplicação, dispositivos de rede e telecomunicação, documentação, procedimentos, instalações e qualquer outro item que faça parte de TI.</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321" name="Shape 32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2800" b="1" i="0" u="none" strike="noStrike" cap="none" baseline="0">
                <a:solidFill>
                  <a:schemeClr val="dk1"/>
                </a:solidFill>
                <a:latin typeface="Calibri"/>
                <a:ea typeface="Calibri"/>
                <a:cs typeface="Calibri"/>
                <a:sym typeface="Calibri"/>
              </a:rPr>
              <a:t>Gerenciamento de liberação e entrega</a:t>
            </a:r>
            <a:r>
              <a:rPr lang="pt-BR" sz="2800" b="0" i="0" u="none" strike="noStrike" cap="none" baseline="0">
                <a:solidFill>
                  <a:schemeClr val="dk1"/>
                </a:solidFill>
                <a:latin typeface="Calibri"/>
                <a:ea typeface="Calibri"/>
                <a:cs typeface="Calibri"/>
                <a:sym typeface="Calibri"/>
              </a:rPr>
              <a:t>: descreve o processo formal de: </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(1) </a:t>
            </a:r>
            <a:r>
              <a:rPr lang="pt-BR" sz="2400" b="0" i="0" u="none" strike="noStrike" cap="none" baseline="0">
                <a:solidFill>
                  <a:srgbClr val="00B050"/>
                </a:solidFill>
                <a:latin typeface="Calibri"/>
                <a:ea typeface="Calibri"/>
                <a:cs typeface="Calibri"/>
                <a:sym typeface="Calibri"/>
              </a:rPr>
              <a:t>construção</a:t>
            </a:r>
            <a:r>
              <a:rPr lang="pt-BR" sz="2400" b="0" i="0" u="none" strike="noStrike" cap="none" baseline="0">
                <a:solidFill>
                  <a:schemeClr val="dk1"/>
                </a:solidFill>
                <a:latin typeface="Calibri"/>
                <a:ea typeface="Calibri"/>
                <a:cs typeface="Calibri"/>
                <a:sym typeface="Calibri"/>
              </a:rPr>
              <a:t>, produzindo itens de configuração derivados a partir de itens de configuração fonte. Ex: desktop que é montado a partir da junção de HD, memória, placa de vídeo, etc...</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(2) </a:t>
            </a:r>
            <a:r>
              <a:rPr lang="pt-BR" sz="2400" b="0" i="0" u="none" strike="noStrike" cap="none" baseline="0">
                <a:solidFill>
                  <a:srgbClr val="00B050"/>
                </a:solidFill>
                <a:latin typeface="Calibri"/>
                <a:ea typeface="Calibri"/>
                <a:cs typeface="Calibri"/>
                <a:sym typeface="Calibri"/>
              </a:rPr>
              <a:t>liberação</a:t>
            </a:r>
            <a:r>
              <a:rPr lang="pt-BR" sz="2400" b="0" i="0" u="none" strike="noStrike" cap="none" baseline="0">
                <a:solidFill>
                  <a:schemeClr val="dk1"/>
                </a:solidFill>
                <a:latin typeface="Calibri"/>
                <a:ea typeface="Calibri"/>
                <a:cs typeface="Calibri"/>
                <a:sym typeface="Calibri"/>
              </a:rPr>
              <a:t>, identificando as versões particulares de cada item de configuração que serão disponibilizadas e </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(3) </a:t>
            </a:r>
            <a:r>
              <a:rPr lang="pt-BR" sz="2400" b="0" i="0" u="none" strike="noStrike" cap="none" baseline="0">
                <a:solidFill>
                  <a:srgbClr val="00B050"/>
                </a:solidFill>
                <a:latin typeface="Calibri"/>
                <a:ea typeface="Calibri"/>
                <a:cs typeface="Calibri"/>
                <a:sym typeface="Calibri"/>
              </a:rPr>
              <a:t>entrega</a:t>
            </a:r>
            <a:r>
              <a:rPr lang="pt-BR" sz="2400" b="0" i="0" u="none" strike="noStrike" cap="none" baseline="0">
                <a:solidFill>
                  <a:schemeClr val="dk1"/>
                </a:solidFill>
                <a:latin typeface="Calibri"/>
                <a:ea typeface="Calibri"/>
                <a:cs typeface="Calibri"/>
                <a:sym typeface="Calibri"/>
              </a:rPr>
              <a:t>, implantando o serviço ou produto no ambiente final de produção.</a:t>
            </a:r>
          </a:p>
          <a:p>
            <a:pPr marL="342900" marR="0" lvl="0" indent="-165100" algn="l" rtl="0">
              <a:spcBef>
                <a:spcPts val="560"/>
              </a:spcBef>
              <a:spcAft>
                <a:spcPts val="0"/>
              </a:spcAft>
              <a:buClr>
                <a:schemeClr val="dk1"/>
              </a:buClr>
              <a:buFont typeface="Arial"/>
              <a:buNone/>
            </a:pPr>
            <a:endParaRPr sz="2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Shape 32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327" name="Shape 32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2400" b="0" i="0" u="none" strike="noStrike" cap="none" baseline="0">
                <a:solidFill>
                  <a:schemeClr val="dk1"/>
                </a:solidFill>
                <a:latin typeface="Arial"/>
                <a:ea typeface="Arial"/>
                <a:cs typeface="Arial"/>
                <a:sym typeface="Arial"/>
              </a:rPr>
              <a:t>Sob a perspectiva de serviços, assim como em desenvolvimento de software, a Gerência de Configuração é dividida em três sistemas principais:</a:t>
            </a:r>
          </a:p>
          <a:p>
            <a:pPr marL="342900" marR="0" lvl="0" indent="-190500" algn="l" rtl="0">
              <a:spcBef>
                <a:spcPts val="480"/>
              </a:spcBef>
              <a:spcAft>
                <a:spcPts val="0"/>
              </a:spcAft>
              <a:buClr>
                <a:schemeClr val="dk1"/>
              </a:buClr>
              <a:buFont typeface="Arial"/>
              <a:buNone/>
            </a:pPr>
            <a:endParaRPr sz="2400" b="0" i="0" u="none" strike="noStrike" cap="none" baseline="0">
              <a:solidFill>
                <a:schemeClr val="dk1"/>
              </a:solidFill>
              <a:latin typeface="Arial"/>
              <a:ea typeface="Arial"/>
              <a:cs typeface="Arial"/>
              <a:sym typeface="Arial"/>
            </a:endParaRPr>
          </a:p>
          <a:p>
            <a:pPr marL="342900" marR="0" lvl="0" indent="-190500" algn="l" rtl="0">
              <a:spcBef>
                <a:spcPts val="480"/>
              </a:spcBef>
              <a:spcAft>
                <a:spcPts val="0"/>
              </a:spcAft>
              <a:buClr>
                <a:schemeClr val="dk1"/>
              </a:buClr>
              <a:buFont typeface="Arial"/>
              <a:buNone/>
            </a:pPr>
            <a:endParaRPr sz="2400" b="0" i="0" u="none" strike="noStrike" cap="none" baseline="0">
              <a:solidFill>
                <a:schemeClr val="dk1"/>
              </a:solidFill>
              <a:latin typeface="Arial"/>
              <a:ea typeface="Arial"/>
              <a:cs typeface="Arial"/>
              <a:sym typeface="Arial"/>
            </a:endParaRPr>
          </a:p>
          <a:p>
            <a:pPr marL="342900" marR="0" lvl="0" indent="-190500" algn="l" rtl="0">
              <a:spcBef>
                <a:spcPts val="480"/>
              </a:spcBef>
              <a:spcAft>
                <a:spcPts val="0"/>
              </a:spcAft>
              <a:buClr>
                <a:schemeClr val="dk1"/>
              </a:buClr>
              <a:buFont typeface="Arial"/>
              <a:buNone/>
            </a:pPr>
            <a:endParaRPr sz="2400" b="0" i="0" u="none" strike="noStrike" cap="none" baseline="0">
              <a:solidFill>
                <a:schemeClr val="dk1"/>
              </a:solidFill>
              <a:latin typeface="Arial"/>
              <a:ea typeface="Arial"/>
              <a:cs typeface="Arial"/>
              <a:sym typeface="Arial"/>
            </a:endParaRPr>
          </a:p>
          <a:p>
            <a:pPr marL="742950" marR="0" lvl="1" indent="-285750" algn="l" rtl="0">
              <a:spcBef>
                <a:spcPts val="400"/>
              </a:spcBef>
              <a:spcAft>
                <a:spcPts val="0"/>
              </a:spcAft>
              <a:buClr>
                <a:schemeClr val="dk1"/>
              </a:buClr>
              <a:buSzPct val="100000"/>
              <a:buFont typeface="Arial"/>
              <a:buChar char="–"/>
            </a:pPr>
            <a:r>
              <a:rPr lang="pt-BR" sz="2000" b="0" i="0" u="none" strike="noStrike" cap="none" baseline="0">
                <a:solidFill>
                  <a:schemeClr val="dk1"/>
                </a:solidFill>
                <a:latin typeface="Arial"/>
                <a:ea typeface="Arial"/>
                <a:cs typeface="Arial"/>
                <a:sym typeface="Arial"/>
              </a:rPr>
              <a:t>:</a:t>
            </a:r>
          </a:p>
          <a:p>
            <a:pPr marL="742950" marR="0" lvl="1" indent="-285750" algn="l" rtl="0">
              <a:spcBef>
                <a:spcPts val="400"/>
              </a:spcBef>
              <a:spcAft>
                <a:spcPts val="0"/>
              </a:spcAft>
              <a:buClr>
                <a:schemeClr val="dk1"/>
              </a:buClr>
              <a:buSzPct val="100000"/>
              <a:buFont typeface="Arial"/>
              <a:buChar char="–"/>
            </a:pPr>
            <a:r>
              <a:rPr lang="pt-BR" sz="2000" b="0" i="0" u="none" strike="noStrike" cap="none" baseline="0">
                <a:solidFill>
                  <a:schemeClr val="dk1"/>
                </a:solidFill>
                <a:latin typeface="Arial"/>
                <a:ea typeface="Arial"/>
                <a:cs typeface="Arial"/>
                <a:sym typeface="Arial"/>
              </a:rPr>
              <a:t>:</a:t>
            </a:r>
          </a:p>
          <a:p>
            <a:pPr marL="342900" marR="0" lvl="0" indent="-190500" algn="l" rtl="0">
              <a:spcBef>
                <a:spcPts val="480"/>
              </a:spcBef>
              <a:spcAft>
                <a:spcPts val="0"/>
              </a:spcAft>
              <a:buClr>
                <a:schemeClr val="dk1"/>
              </a:buClr>
              <a:buFont typeface="Arial"/>
              <a:buNone/>
            </a:pPr>
            <a:endParaRPr sz="2400" b="0" i="0" u="none" strike="noStrike" cap="none" baseline="0">
              <a:solidFill>
                <a:schemeClr val="dk1"/>
              </a:solidFill>
              <a:latin typeface="Arial"/>
              <a:ea typeface="Arial"/>
              <a:cs typeface="Arial"/>
              <a:sym typeface="Arial"/>
            </a:endParaRPr>
          </a:p>
        </p:txBody>
      </p:sp>
      <p:graphicFrame>
        <p:nvGraphicFramePr>
          <p:cNvPr id="328" name="Shape 328"/>
          <p:cNvGraphicFramePr/>
          <p:nvPr/>
        </p:nvGraphicFramePr>
        <p:xfrm>
          <a:off x="179511" y="2924943"/>
          <a:ext cx="3000000" cy="3000000"/>
        </p:xfrm>
        <a:graphic>
          <a:graphicData uri="http://schemas.openxmlformats.org/drawingml/2006/table">
            <a:tbl>
              <a:tblPr firstRow="1" bandRow="1">
                <a:noFill/>
                <a:tableStyleId>{7D9ED282-A3C3-4992-A02D-81FBB2F594EF}</a:tableStyleId>
              </a:tblPr>
              <a:tblGrid>
                <a:gridCol w="2657700"/>
                <a:gridCol w="2951175"/>
                <a:gridCol w="3176100"/>
              </a:tblGrid>
              <a:tr h="506125">
                <a:tc>
                  <a:txBody>
                    <a:bodyPr/>
                    <a:lstStyle/>
                    <a:p>
                      <a:pPr marL="0" marR="0" lvl="0" indent="0" algn="l" rtl="0">
                        <a:spcBef>
                          <a:spcPts val="0"/>
                        </a:spcBef>
                        <a:buSzPct val="25000"/>
                        <a:buNone/>
                      </a:pPr>
                      <a:r>
                        <a:rPr lang="pt-BR" sz="1400" u="none" strike="noStrike" cap="none" baseline="0">
                          <a:latin typeface="Arial"/>
                          <a:ea typeface="Arial"/>
                          <a:cs typeface="Arial"/>
                          <a:sym typeface="Arial"/>
                        </a:rPr>
                        <a:t>Sistema de controle de modificações</a:t>
                      </a:r>
                    </a:p>
                  </a:txBody>
                  <a:tcPr marL="91450" marR="91450" marT="45725" marB="45725"/>
                </a:tc>
                <a:tc>
                  <a:txBody>
                    <a:bodyPr/>
                    <a:lstStyle/>
                    <a:p>
                      <a:pPr marL="0" marR="0" lvl="0" indent="0" algn="l" rtl="0">
                        <a:spcBef>
                          <a:spcPts val="0"/>
                        </a:spcBef>
                        <a:buSzPct val="25000"/>
                        <a:buNone/>
                      </a:pPr>
                      <a:r>
                        <a:rPr lang="pt-BR" sz="1400" u="none" strike="noStrike" cap="none" baseline="0">
                          <a:latin typeface="Arial"/>
                          <a:ea typeface="Arial"/>
                          <a:cs typeface="Arial"/>
                          <a:sym typeface="Arial"/>
                        </a:rPr>
                        <a:t>Sistema de controle de versões </a:t>
                      </a:r>
                    </a:p>
                  </a:txBody>
                  <a:tcPr marL="91450" marR="91450" marT="45725" marB="45725"/>
                </a:tc>
                <a:tc>
                  <a:txBody>
                    <a:bodyPr/>
                    <a:lstStyle/>
                    <a:p>
                      <a:pPr marL="0" marR="0" lvl="1" indent="0" algn="l" rtl="0">
                        <a:lnSpc>
                          <a:spcPct val="100000"/>
                        </a:lnSpc>
                        <a:spcBef>
                          <a:spcPts val="0"/>
                        </a:spcBef>
                        <a:spcAft>
                          <a:spcPts val="0"/>
                        </a:spcAft>
                        <a:buClr>
                          <a:schemeClr val="dk1"/>
                        </a:buClr>
                        <a:buSzPct val="25000"/>
                        <a:buFont typeface="Arial"/>
                        <a:buNone/>
                      </a:pPr>
                      <a:r>
                        <a:rPr lang="pt-BR" sz="1400" u="none" strike="noStrike" cap="none" baseline="0">
                          <a:latin typeface="Arial"/>
                          <a:ea typeface="Arial"/>
                          <a:cs typeface="Arial"/>
                          <a:sym typeface="Arial"/>
                        </a:rPr>
                        <a:t>Sistema de gerenciamento de construção</a:t>
                      </a:r>
                    </a:p>
                  </a:txBody>
                  <a:tcPr marL="91450" marR="91450" marT="45725" marB="45725"/>
                </a:tc>
              </a:tr>
              <a:tr h="2590200">
                <a:tc>
                  <a:txBody>
                    <a:bodyPr/>
                    <a:lstStyle/>
                    <a:p>
                      <a:pPr marL="0" marR="0" lvl="1" indent="0" algn="l" rtl="0">
                        <a:lnSpc>
                          <a:spcPct val="100000"/>
                        </a:lnSpc>
                        <a:spcBef>
                          <a:spcPts val="0"/>
                        </a:spcBef>
                        <a:spcAft>
                          <a:spcPts val="0"/>
                        </a:spcAft>
                        <a:buClr>
                          <a:schemeClr val="dk1"/>
                        </a:buClr>
                        <a:buSzPct val="25000"/>
                        <a:buFont typeface="Calibri"/>
                        <a:buNone/>
                      </a:pPr>
                      <a:r>
                        <a:rPr lang="pt-BR" sz="1800" b="0" i="0" u="none" strike="noStrike" cap="none" baseline="0">
                          <a:solidFill>
                            <a:schemeClr val="dk1"/>
                          </a:solidFill>
                          <a:latin typeface="Calibri"/>
                          <a:ea typeface="Calibri"/>
                          <a:cs typeface="Calibri"/>
                          <a:sym typeface="Calibri"/>
                        </a:rPr>
                        <a:t>é responsável por controlar o ciclo de vida das solicitações de modificação, desde o pedido até a incorporação da modificação na </a:t>
                      </a:r>
                      <a:r>
                        <a:rPr lang="pt-BR" sz="1800" b="0" i="1" u="none" strike="noStrike" cap="none" baseline="0">
                          <a:solidFill>
                            <a:schemeClr val="dk1"/>
                          </a:solidFill>
                          <a:latin typeface="Calibri"/>
                          <a:ea typeface="Calibri"/>
                          <a:cs typeface="Calibri"/>
                          <a:sym typeface="Calibri"/>
                        </a:rPr>
                        <a:t>baseline</a:t>
                      </a:r>
                      <a:r>
                        <a:rPr lang="pt-BR" sz="1800" b="0" i="0" u="none" strike="noStrike" cap="none" baseline="0">
                          <a:solidFill>
                            <a:schemeClr val="dk1"/>
                          </a:solidFill>
                          <a:latin typeface="Calibri"/>
                          <a:ea typeface="Calibri"/>
                          <a:cs typeface="Calibri"/>
                          <a:sym typeface="Calibri"/>
                        </a:rPr>
                        <a:t>. </a:t>
                      </a:r>
                    </a:p>
                    <a:p>
                      <a:pPr marL="0" marR="0" lvl="1" indent="0" algn="l" rtl="0">
                        <a:lnSpc>
                          <a:spcPct val="100000"/>
                        </a:lnSpc>
                        <a:spcBef>
                          <a:spcPts val="0"/>
                        </a:spcBef>
                        <a:spcAft>
                          <a:spcPts val="0"/>
                        </a:spcAft>
                        <a:buClr>
                          <a:schemeClr val="dk1"/>
                        </a:buClr>
                        <a:buFont typeface="Calibri"/>
                        <a:buNone/>
                      </a:pPr>
                      <a:endParaRPr sz="1800" b="0" i="0" u="none" strike="noStrike" cap="none" baseline="0">
                        <a:solidFill>
                          <a:schemeClr val="dk1"/>
                        </a:solidFill>
                        <a:latin typeface="Calibri"/>
                        <a:ea typeface="Calibri"/>
                        <a:cs typeface="Calibri"/>
                        <a:sym typeface="Calibri"/>
                      </a:endParaRPr>
                    </a:p>
                    <a:p>
                      <a:pPr marL="0" marR="0" lvl="1" indent="0" algn="l" rtl="0">
                        <a:lnSpc>
                          <a:spcPct val="100000"/>
                        </a:lnSpc>
                        <a:spcBef>
                          <a:spcPts val="0"/>
                        </a:spcBef>
                        <a:spcAft>
                          <a:spcPts val="0"/>
                        </a:spcAft>
                        <a:buClr>
                          <a:schemeClr val="dk1"/>
                        </a:buClr>
                        <a:buSzPct val="25000"/>
                        <a:buFont typeface="Calibri"/>
                        <a:buNone/>
                      </a:pPr>
                      <a:r>
                        <a:rPr lang="pt-BR" sz="1800" b="0" i="0" u="none" strike="noStrike" cap="none" baseline="0">
                          <a:solidFill>
                            <a:schemeClr val="dk1"/>
                          </a:solidFill>
                          <a:latin typeface="Calibri"/>
                          <a:ea typeface="Calibri"/>
                          <a:cs typeface="Calibri"/>
                          <a:sym typeface="Calibri"/>
                        </a:rPr>
                        <a:t>Ex: baselines, descrição do processo até a baseline</a:t>
                      </a:r>
                    </a:p>
                  </a:txBody>
                  <a:tcPr marL="91450" marR="91450" marT="45725" marB="45725"/>
                </a:tc>
                <a:tc>
                  <a:txBody>
                    <a:bodyPr/>
                    <a:lstStyle/>
                    <a:p>
                      <a:pPr marL="0" marR="0" lvl="0" indent="0" algn="l" rtl="0">
                        <a:spcBef>
                          <a:spcPts val="0"/>
                        </a:spcBef>
                        <a:buSzPct val="25000"/>
                        <a:buNone/>
                      </a:pPr>
                      <a:r>
                        <a:rPr lang="pt-BR" sz="1800" b="0" i="0" u="none" strike="noStrike" cap="none" baseline="0">
                          <a:solidFill>
                            <a:schemeClr val="dk1"/>
                          </a:solidFill>
                          <a:latin typeface="Calibri"/>
                          <a:ea typeface="Calibri"/>
                          <a:cs typeface="Calibri"/>
                          <a:sym typeface="Calibri"/>
                        </a:rPr>
                        <a:t>responsável por armazenar as diversas versões dos itens de configuração e assegurar que as modificações sobre esses itens ocorram de forma segura e controlada. </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SzPct val="25000"/>
                        <a:buNone/>
                      </a:pPr>
                      <a:r>
                        <a:rPr lang="pt-BR" sz="1800" b="0" i="0" u="none" strike="noStrike" cap="none" baseline="0">
                          <a:solidFill>
                            <a:schemeClr val="dk1"/>
                          </a:solidFill>
                          <a:latin typeface="Calibri"/>
                          <a:ea typeface="Calibri"/>
                          <a:cs typeface="Calibri"/>
                          <a:sym typeface="Calibri"/>
                        </a:rPr>
                        <a:t>Ex: configuração de um PC; versão de um software</a:t>
                      </a:r>
                    </a:p>
                  </a:txBody>
                  <a:tcPr marL="91450" marR="91450" marT="45725" marB="45725"/>
                </a:tc>
                <a:tc>
                  <a:txBody>
                    <a:bodyPr/>
                    <a:lstStyle/>
                    <a:p>
                      <a:pPr marL="0" marR="0" lvl="0" indent="0" algn="l" rtl="0">
                        <a:spcBef>
                          <a:spcPts val="0"/>
                        </a:spcBef>
                        <a:buSzPct val="25000"/>
                        <a:buNone/>
                      </a:pPr>
                      <a:r>
                        <a:rPr lang="pt-BR" sz="1800" b="0" i="0" u="none" strike="noStrike" cap="none" baseline="0">
                          <a:solidFill>
                            <a:schemeClr val="dk1"/>
                          </a:solidFill>
                          <a:latin typeface="Calibri"/>
                          <a:ea typeface="Calibri"/>
                          <a:cs typeface="Calibri"/>
                          <a:sym typeface="Calibri"/>
                        </a:rPr>
                        <a:t>é responsável pela transformação dos itens de configuração fonte em itens de configuração derivados, por exemplo, executável, que representam o produto propriamente dito. </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SzPct val="25000"/>
                        <a:buNone/>
                      </a:pPr>
                      <a:r>
                        <a:rPr lang="pt-BR" sz="1800" b="0" i="0" u="none" strike="noStrike" cap="none" baseline="0">
                          <a:solidFill>
                            <a:schemeClr val="dk1"/>
                          </a:solidFill>
                          <a:latin typeface="Calibri"/>
                          <a:ea typeface="Calibri"/>
                          <a:cs typeface="Calibri"/>
                          <a:sym typeface="Calibri"/>
                        </a:rPr>
                        <a:t>Ex: integração de componentes de software</a:t>
                      </a:r>
                    </a:p>
                  </a:txBody>
                  <a:tcPr marL="91450" marR="91450" marT="45725" marB="45725"/>
                </a:tc>
              </a:tr>
            </a:tbl>
          </a:graphicData>
        </a:graphic>
      </p:graphicFrame>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Shape 33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1" u="none" strike="noStrike" cap="none" baseline="0">
                <a:solidFill>
                  <a:schemeClr val="dk1"/>
                </a:solidFill>
                <a:latin typeface="Calibri"/>
                <a:ea typeface="Calibri"/>
                <a:cs typeface="Calibri"/>
                <a:sym typeface="Calibri"/>
              </a:rPr>
              <a:t>Gerenciamento de Configuração</a:t>
            </a:r>
          </a:p>
        </p:txBody>
      </p:sp>
      <p:pic>
        <p:nvPicPr>
          <p:cNvPr id="334" name="Shape 334"/>
          <p:cNvPicPr preferRelativeResize="0">
            <a:picLocks noGrp="1"/>
          </p:cNvPicPr>
          <p:nvPr>
            <p:ph type="body" idx="1"/>
          </p:nvPr>
        </p:nvPicPr>
        <p:blipFill rotWithShape="1">
          <a:blip r:embed="rId3">
            <a:alphaModFix/>
          </a:blip>
          <a:srcRect/>
          <a:stretch/>
        </p:blipFill>
        <p:spPr>
          <a:xfrm>
            <a:off x="1673692" y="2204864"/>
            <a:ext cx="6984776" cy="4439391"/>
          </a:xfrm>
          <a:prstGeom prst="rect">
            <a:avLst/>
          </a:prstGeom>
          <a:noFill/>
          <a:ln>
            <a:noFill/>
          </a:ln>
        </p:spPr>
      </p:pic>
      <p:sp>
        <p:nvSpPr>
          <p:cNvPr id="335" name="Shape 335"/>
          <p:cNvSpPr txBox="1"/>
          <p:nvPr/>
        </p:nvSpPr>
        <p:spPr>
          <a:xfrm>
            <a:off x="461756" y="1412775"/>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pt-BR" sz="3200" b="0" i="0" u="none" strike="noStrike" cap="none" baseline="0">
                <a:solidFill>
                  <a:schemeClr val="dk1"/>
                </a:solidFill>
                <a:latin typeface="Calibri"/>
                <a:ea typeface="Calibri"/>
                <a:cs typeface="Calibri"/>
                <a:sym typeface="Calibri"/>
              </a:rPr>
              <a:t>Entradas e Saídas</a:t>
            </a:r>
          </a:p>
        </p:txBody>
      </p:sp>
      <p:sp>
        <p:nvSpPr>
          <p:cNvPr id="336" name="Shape 336"/>
          <p:cNvSpPr txBox="1"/>
          <p:nvPr/>
        </p:nvSpPr>
        <p:spPr>
          <a:xfrm rot="-5400000">
            <a:off x="6116311" y="3071597"/>
            <a:ext cx="6055375" cy="52321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pt-BR" sz="1400" b="0" i="0" u="none" strike="noStrike" cap="none" baseline="0">
                <a:solidFill>
                  <a:schemeClr val="dk1"/>
                </a:solidFill>
                <a:latin typeface="Calibri"/>
                <a:ea typeface="Calibri"/>
                <a:cs typeface="Calibri"/>
                <a:sym typeface="Calibri"/>
              </a:rPr>
              <a:t>Notas de aula do curso “Gestão Estratégica de TI – ITIL” – Escola Virtual Bradesco</a:t>
            </a:r>
          </a:p>
          <a:p>
            <a:pPr marL="0" marR="0" lvl="0" indent="0" algn="l" rtl="0">
              <a:spcBef>
                <a:spcPts val="0"/>
              </a:spcBef>
              <a:buNone/>
            </a:pPr>
            <a:endParaRPr sz="14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Shape 34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1" u="none" strike="noStrike" cap="none" baseline="0">
                <a:solidFill>
                  <a:schemeClr val="dk1"/>
                </a:solidFill>
                <a:latin typeface="Calibri"/>
                <a:ea typeface="Calibri"/>
                <a:cs typeface="Calibri"/>
                <a:sym typeface="Calibri"/>
              </a:rPr>
              <a:t>Gerenciamento de Configuração</a:t>
            </a:r>
          </a:p>
        </p:txBody>
      </p:sp>
      <p:sp>
        <p:nvSpPr>
          <p:cNvPr id="342" name="Shape 342"/>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3200" b="1" i="0" u="none" strike="noStrike" cap="none" baseline="0">
                <a:solidFill>
                  <a:schemeClr val="dk1"/>
                </a:solidFill>
                <a:latin typeface="Calibri"/>
                <a:ea typeface="Calibri"/>
                <a:cs typeface="Calibri"/>
                <a:sym typeface="Calibri"/>
              </a:rPr>
              <a:t>Biblioteca de software definido</a:t>
            </a:r>
          </a:p>
          <a:p>
            <a:pPr marL="342900" marR="0" lvl="0" indent="-139700" algn="l" rtl="0">
              <a:spcBef>
                <a:spcPts val="640"/>
              </a:spcBef>
              <a:spcAft>
                <a:spcPts val="0"/>
              </a:spcAft>
              <a:buClr>
                <a:schemeClr val="dk1"/>
              </a:buClr>
              <a:buFont typeface="Arial"/>
              <a:buNone/>
            </a:pPr>
            <a:endParaRPr sz="3200" b="1" i="0" u="none" strike="noStrike" cap="none" baseline="0">
              <a:solidFill>
                <a:schemeClr val="dk1"/>
              </a:solidFill>
              <a:latin typeface="Calibri"/>
              <a:ea typeface="Calibri"/>
              <a:cs typeface="Calibri"/>
              <a:sym typeface="Calibri"/>
            </a:endParaRPr>
          </a:p>
          <a:p>
            <a:pPr marL="342900" marR="0" lvl="0" indent="-139700" algn="l" rtl="0">
              <a:spcBef>
                <a:spcPts val="640"/>
              </a:spcBef>
              <a:spcAft>
                <a:spcPts val="0"/>
              </a:spcAft>
              <a:buClr>
                <a:schemeClr val="dk1"/>
              </a:buClr>
              <a:buFont typeface="Arial"/>
              <a:buNone/>
            </a:pPr>
            <a:endParaRPr sz="3200" b="1" i="0" u="none" strike="noStrike" cap="none" baseline="0">
              <a:solidFill>
                <a:schemeClr val="dk1"/>
              </a:solidFill>
              <a:latin typeface="Calibri"/>
              <a:ea typeface="Calibri"/>
              <a:cs typeface="Calibri"/>
              <a:sym typeface="Calibri"/>
            </a:endParaRPr>
          </a:p>
          <a:p>
            <a:pPr marL="342900" marR="0" lvl="0" indent="-139700" algn="l" rtl="0">
              <a:spcBef>
                <a:spcPts val="640"/>
              </a:spcBef>
              <a:spcAft>
                <a:spcPts val="0"/>
              </a:spcAft>
              <a:buClr>
                <a:schemeClr val="dk1"/>
              </a:buClr>
              <a:buFont typeface="Arial"/>
              <a:buNone/>
            </a:pPr>
            <a:endParaRPr sz="3200" b="1" i="0" u="none" strike="noStrike" cap="none" baseline="0">
              <a:solidFill>
                <a:schemeClr val="dk1"/>
              </a:solidFill>
              <a:latin typeface="Calibri"/>
              <a:ea typeface="Calibri"/>
              <a:cs typeface="Calibri"/>
              <a:sym typeface="Calibri"/>
            </a:endParaRPr>
          </a:p>
          <a:p>
            <a:pPr marL="342900" marR="0" lvl="0" indent="-342900" algn="l" rtl="0">
              <a:spcBef>
                <a:spcPts val="640"/>
              </a:spcBef>
              <a:spcAft>
                <a:spcPts val="0"/>
              </a:spcAft>
              <a:buClr>
                <a:schemeClr val="dk1"/>
              </a:buClr>
              <a:buSzPct val="100000"/>
              <a:buFont typeface="Arial"/>
              <a:buChar char="•"/>
            </a:pPr>
            <a:r>
              <a:rPr lang="pt-BR" sz="3200" b="1" i="0" u="none" strike="noStrike" cap="none" baseline="0">
                <a:solidFill>
                  <a:schemeClr val="dk1"/>
                </a:solidFill>
                <a:latin typeface="Calibri"/>
                <a:ea typeface="Calibri"/>
                <a:cs typeface="Calibri"/>
                <a:sym typeface="Calibri"/>
              </a:rPr>
              <a:t>Biblioteca de hardware definido</a:t>
            </a:r>
          </a:p>
          <a:p>
            <a:pPr marL="742950" marR="0" lvl="1" indent="-107950" algn="l" rtl="0">
              <a:spcBef>
                <a:spcPts val="560"/>
              </a:spcBef>
              <a:spcAft>
                <a:spcPts val="0"/>
              </a:spcAft>
              <a:buClr>
                <a:schemeClr val="dk1"/>
              </a:buClr>
              <a:buFont typeface="Arial"/>
              <a:buNone/>
            </a:pPr>
            <a:endParaRPr sz="2800" b="0" i="0" u="none" strike="noStrike" cap="none" baseline="0">
              <a:solidFill>
                <a:schemeClr val="dk1"/>
              </a:solidFill>
              <a:latin typeface="Calibri"/>
              <a:ea typeface="Calibri"/>
              <a:cs typeface="Calibri"/>
              <a:sym typeface="Calibri"/>
            </a:endParaRPr>
          </a:p>
          <a:p>
            <a:pPr marL="342900" marR="0" lvl="0" indent="-139700" algn="l" rtl="0">
              <a:spcBef>
                <a:spcPts val="640"/>
              </a:spcBef>
              <a:spcAft>
                <a:spcPts val="0"/>
              </a:spcAft>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pic>
        <p:nvPicPr>
          <p:cNvPr id="343" name="Shape 343"/>
          <p:cNvPicPr preferRelativeResize="0"/>
          <p:nvPr/>
        </p:nvPicPr>
        <p:blipFill rotWithShape="1">
          <a:blip r:embed="rId3">
            <a:alphaModFix/>
          </a:blip>
          <a:srcRect/>
          <a:stretch/>
        </p:blipFill>
        <p:spPr>
          <a:xfrm>
            <a:off x="193064" y="2347118"/>
            <a:ext cx="7011943" cy="1386452"/>
          </a:xfrm>
          <a:prstGeom prst="rect">
            <a:avLst/>
          </a:prstGeom>
          <a:noFill/>
          <a:ln>
            <a:noFill/>
          </a:ln>
        </p:spPr>
      </p:pic>
      <p:pic>
        <p:nvPicPr>
          <p:cNvPr id="344" name="Shape 344"/>
          <p:cNvPicPr preferRelativeResize="0"/>
          <p:nvPr/>
        </p:nvPicPr>
        <p:blipFill rotWithShape="1">
          <a:blip r:embed="rId4">
            <a:alphaModFix/>
          </a:blip>
          <a:srcRect/>
          <a:stretch/>
        </p:blipFill>
        <p:spPr>
          <a:xfrm>
            <a:off x="167840" y="4648178"/>
            <a:ext cx="8714550" cy="1161864"/>
          </a:xfrm>
          <a:prstGeom prst="rect">
            <a:avLst/>
          </a:prstGeom>
          <a:noFill/>
          <a:ln>
            <a:noFill/>
          </a:ln>
        </p:spPr>
      </p:pic>
      <p:sp>
        <p:nvSpPr>
          <p:cNvPr id="345" name="Shape 345"/>
          <p:cNvSpPr txBox="1"/>
          <p:nvPr/>
        </p:nvSpPr>
        <p:spPr>
          <a:xfrm rot="-5400000">
            <a:off x="6116311" y="3071597"/>
            <a:ext cx="6055375" cy="52321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pt-BR" sz="1400" b="0" i="0" u="none" strike="noStrike" cap="none" baseline="0">
                <a:solidFill>
                  <a:schemeClr val="dk1"/>
                </a:solidFill>
                <a:latin typeface="Calibri"/>
                <a:ea typeface="Calibri"/>
                <a:cs typeface="Calibri"/>
                <a:sym typeface="Calibri"/>
              </a:rPr>
              <a:t>Notas de aula do curso “Gestão Estratégica de TI – ITIL” – Escola Virtual Bradesco</a:t>
            </a:r>
          </a:p>
          <a:p>
            <a:pPr marL="0" marR="0" lvl="0" indent="0" algn="l" rtl="0">
              <a:spcBef>
                <a:spcPts val="0"/>
              </a:spcBef>
              <a:buNone/>
            </a:pPr>
            <a:endParaRPr sz="14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Shape 35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1" u="none" strike="noStrike" cap="none" baseline="0">
                <a:solidFill>
                  <a:schemeClr val="dk1"/>
                </a:solidFill>
                <a:latin typeface="Calibri"/>
                <a:ea typeface="Calibri"/>
                <a:cs typeface="Calibri"/>
                <a:sym typeface="Calibri"/>
              </a:rPr>
              <a:t>Gerenciamento de Configuração</a:t>
            </a:r>
          </a:p>
        </p:txBody>
      </p:sp>
      <p:sp>
        <p:nvSpPr>
          <p:cNvPr id="351" name="Shape 35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3200" b="1" i="0" u="none" strike="noStrike" cap="none" baseline="0">
                <a:solidFill>
                  <a:schemeClr val="dk1"/>
                </a:solidFill>
                <a:latin typeface="Calibri"/>
                <a:ea typeface="Calibri"/>
                <a:cs typeface="Calibri"/>
                <a:sym typeface="Calibri"/>
              </a:rPr>
              <a:t>Banco de dados do gerenciamento de configuração (BDGC)</a:t>
            </a:r>
            <a:r>
              <a:rPr lang="pt-BR" sz="3200" b="0" i="0" u="none" strike="noStrike" cap="none" baseline="0">
                <a:solidFill>
                  <a:schemeClr val="dk1"/>
                </a:solidFill>
                <a:latin typeface="Calibri"/>
                <a:ea typeface="Calibri"/>
                <a:cs typeface="Calibri"/>
                <a:sym typeface="Calibri"/>
              </a:rPr>
              <a:t/>
            </a:r>
            <a:br>
              <a:rPr lang="pt-BR" sz="3200" b="0" i="0" u="none" strike="noStrike" cap="none" baseline="0">
                <a:solidFill>
                  <a:schemeClr val="dk1"/>
                </a:solidFill>
                <a:latin typeface="Calibri"/>
                <a:ea typeface="Calibri"/>
                <a:cs typeface="Calibri"/>
                <a:sym typeface="Calibri"/>
              </a:rPr>
            </a:br>
            <a:r>
              <a:rPr lang="pt-BR" sz="3200" b="0" i="0" u="none" strike="noStrike" cap="none" baseline="0">
                <a:solidFill>
                  <a:schemeClr val="dk1"/>
                </a:solidFill>
                <a:latin typeface="Calibri"/>
                <a:ea typeface="Calibri"/>
                <a:cs typeface="Calibri"/>
                <a:sym typeface="Calibri"/>
              </a:rPr>
              <a:t>É um repositório centralizado de serviços e componentes da intraestrutura, capaz de conter todos os dados e informações suficientes para controle dos processos.</a:t>
            </a:r>
          </a:p>
          <a:p>
            <a:pPr marL="742950" marR="0" lvl="1" indent="-285750" algn="l" rtl="0">
              <a:spcBef>
                <a:spcPts val="560"/>
              </a:spcBef>
              <a:spcAft>
                <a:spcPts val="0"/>
              </a:spcAft>
              <a:buClr>
                <a:schemeClr val="dk1"/>
              </a:buClr>
              <a:buSzPct val="100000"/>
              <a:buFont typeface="Arial"/>
              <a:buChar char="–"/>
            </a:pPr>
            <a:r>
              <a:rPr lang="pt-BR" sz="2800" b="0" i="0" u="none" strike="noStrike" cap="none" baseline="0">
                <a:solidFill>
                  <a:schemeClr val="dk1"/>
                </a:solidFill>
                <a:latin typeface="Calibri"/>
                <a:ea typeface="Calibri"/>
                <a:cs typeface="Calibri"/>
                <a:sym typeface="Calibri"/>
              </a:rPr>
              <a:t>O BDGC além de conter todos os itens de configuração, possui os relacionamentos desses itens com os demais.</a:t>
            </a:r>
          </a:p>
          <a:p>
            <a:pPr marL="742950" marR="0" lvl="1" indent="-107950" algn="l" rtl="0">
              <a:spcBef>
                <a:spcPts val="560"/>
              </a:spcBef>
              <a:spcAft>
                <a:spcPts val="0"/>
              </a:spcAft>
              <a:buClr>
                <a:schemeClr val="dk1"/>
              </a:buClr>
              <a:buFont typeface="Arial"/>
              <a:buNone/>
            </a:pPr>
            <a:endParaRPr sz="2800" b="0" i="0" u="none" strike="noStrike" cap="none" baseline="0">
              <a:solidFill>
                <a:schemeClr val="dk1"/>
              </a:solidFill>
              <a:latin typeface="Calibri"/>
              <a:ea typeface="Calibri"/>
              <a:cs typeface="Calibri"/>
              <a:sym typeface="Calibri"/>
            </a:endParaRPr>
          </a:p>
          <a:p>
            <a:pPr marL="342900" marR="0" lvl="0" indent="-139700" algn="l" rtl="0">
              <a:spcBef>
                <a:spcPts val="640"/>
              </a:spcBef>
              <a:spcAft>
                <a:spcPts val="0"/>
              </a:spcAft>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Shape 35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357" name="Shape 35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just" rtl="0">
              <a:lnSpc>
                <a:spcPct val="80000"/>
              </a:lnSpc>
              <a:spcBef>
                <a:spcPts val="0"/>
              </a:spcBef>
              <a:spcAft>
                <a:spcPts val="0"/>
              </a:spcAft>
              <a:buClr>
                <a:schemeClr val="dk1"/>
              </a:buClr>
              <a:buSzPct val="100000"/>
              <a:buFont typeface="Arial"/>
              <a:buChar char="•"/>
            </a:pPr>
            <a:r>
              <a:rPr lang="pt-BR" sz="2700" b="0" i="0" u="none" strike="noStrike" cap="none" baseline="0">
                <a:solidFill>
                  <a:schemeClr val="dk1"/>
                </a:solidFill>
                <a:latin typeface="Calibri"/>
                <a:ea typeface="Calibri"/>
                <a:cs typeface="Calibri"/>
                <a:sym typeface="Calibri"/>
              </a:rPr>
              <a:t>Dentro do banco de dados do gerenciamento de configuração (BDGC)  podemos controlar: </a:t>
            </a:r>
            <a:r>
              <a:rPr lang="pt-BR" sz="2700" b="0" i="0" u="none" strike="noStrike" cap="none" baseline="0">
                <a:solidFill>
                  <a:srgbClr val="FF0000"/>
                </a:solidFill>
                <a:latin typeface="Calibri"/>
                <a:ea typeface="Calibri"/>
                <a:cs typeface="Calibri"/>
                <a:sym typeface="Calibri"/>
              </a:rPr>
              <a:t>servidores, estações de trabalho, impressoras, software, manuais, documentos/procedimentos, relacionamentos entre servidores, aplicações e banco de dados, ente outros.</a:t>
            </a:r>
          </a:p>
          <a:p>
            <a:pPr marL="342900" marR="0" lvl="0" indent="-170180" algn="just" rtl="0">
              <a:lnSpc>
                <a:spcPct val="80000"/>
              </a:lnSpc>
              <a:spcBef>
                <a:spcPts val="544"/>
              </a:spcBef>
              <a:spcAft>
                <a:spcPts val="0"/>
              </a:spcAft>
              <a:buClr>
                <a:schemeClr val="dk1"/>
              </a:buClr>
              <a:buFont typeface="Arial"/>
              <a:buNone/>
            </a:pPr>
            <a:endParaRPr sz="2700" b="0" i="0" u="none" strike="noStrike" cap="none" baseline="0">
              <a:solidFill>
                <a:schemeClr val="dk1"/>
              </a:solidFill>
              <a:latin typeface="Calibri"/>
              <a:ea typeface="Calibri"/>
              <a:cs typeface="Calibri"/>
              <a:sym typeface="Calibri"/>
            </a:endParaRPr>
          </a:p>
          <a:p>
            <a:pPr marL="342900" marR="0" lvl="0" indent="-342900" algn="just" rtl="0">
              <a:lnSpc>
                <a:spcPct val="80000"/>
              </a:lnSpc>
              <a:spcBef>
                <a:spcPts val="540"/>
              </a:spcBef>
              <a:spcAft>
                <a:spcPts val="0"/>
              </a:spcAft>
              <a:buClr>
                <a:schemeClr val="dk1"/>
              </a:buClr>
              <a:buSzPct val="100000"/>
              <a:buFont typeface="Arial"/>
              <a:buChar char="•"/>
            </a:pPr>
            <a:r>
              <a:rPr lang="pt-BR" sz="2700" b="0" i="0" u="none" strike="noStrike" cap="none" baseline="0">
                <a:solidFill>
                  <a:schemeClr val="dk1"/>
                </a:solidFill>
                <a:latin typeface="Calibri"/>
                <a:ea typeface="Calibri"/>
                <a:cs typeface="Calibri"/>
                <a:sym typeface="Calibri"/>
              </a:rPr>
              <a:t>O gerenciamento de configuração também é responsável por gerar o </a:t>
            </a:r>
            <a:r>
              <a:rPr lang="pt-BR" sz="2700" b="0" i="0" u="none" strike="noStrike" cap="none" baseline="0">
                <a:solidFill>
                  <a:srgbClr val="FF0000"/>
                </a:solidFill>
                <a:latin typeface="Calibri"/>
                <a:ea typeface="Calibri"/>
                <a:cs typeface="Calibri"/>
                <a:sym typeface="Calibri"/>
              </a:rPr>
              <a:t>baseline </a:t>
            </a:r>
            <a:r>
              <a:rPr lang="pt-BR" sz="2700" b="0" i="0" u="none" strike="noStrike" cap="none" baseline="0">
                <a:solidFill>
                  <a:schemeClr val="dk1"/>
                </a:solidFill>
                <a:latin typeface="Calibri"/>
                <a:ea typeface="Calibri"/>
                <a:cs typeface="Calibri"/>
                <a:sym typeface="Calibri"/>
              </a:rPr>
              <a:t>- registro da infraestrutura e das características dos produtos, estabelecido em determinado tempo - utilizado para uma possível regressão e reconhecimento da configuração antes de uma mudança.</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Shape 36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363" name="Shape 36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dk1"/>
              </a:buClr>
              <a:buSzPct val="100000"/>
              <a:buFont typeface="Arial"/>
              <a:buChar char="•"/>
            </a:pPr>
            <a:r>
              <a:rPr lang="pt-BR" sz="2700" b="0" i="0" u="none" strike="noStrike" cap="none" baseline="0">
                <a:solidFill>
                  <a:schemeClr val="dk1"/>
                </a:solidFill>
                <a:latin typeface="Calibri"/>
                <a:ea typeface="Calibri"/>
                <a:cs typeface="Calibri"/>
                <a:sym typeface="Calibri"/>
              </a:rPr>
              <a:t>Da implantação desse processo traz diversos benefícios para a empresa:</a:t>
            </a:r>
          </a:p>
          <a:p>
            <a:pPr marL="742950" marR="0" lvl="1" indent="-285750" algn="just" rtl="0">
              <a:lnSpc>
                <a:spcPct val="80000"/>
              </a:lnSpc>
              <a:spcBef>
                <a:spcPts val="480"/>
              </a:spcBef>
              <a:spcAft>
                <a:spcPts val="0"/>
              </a:spcAft>
              <a:buClr>
                <a:srgbClr val="00B050"/>
              </a:buClr>
              <a:buSzPct val="100000"/>
              <a:buFont typeface="Arial"/>
              <a:buChar char="–"/>
            </a:pPr>
            <a:r>
              <a:rPr lang="pt-BR" sz="2400" b="0" i="0" u="none" strike="noStrike" cap="none" baseline="0">
                <a:solidFill>
                  <a:srgbClr val="00B050"/>
                </a:solidFill>
                <a:latin typeface="Calibri"/>
                <a:ea typeface="Calibri"/>
                <a:cs typeface="Calibri"/>
                <a:sym typeface="Calibri"/>
              </a:rPr>
              <a:t>Informações detalhadas sobre a infraestrutura</a:t>
            </a:r>
          </a:p>
          <a:p>
            <a:pPr marL="742950" marR="0" lvl="1" indent="-285750" algn="just" rtl="0">
              <a:lnSpc>
                <a:spcPct val="80000"/>
              </a:lnSpc>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Com um </a:t>
            </a:r>
            <a:r>
              <a:rPr lang="pt-BR" sz="2400" b="0" i="0" u="none" strike="noStrike" cap="none" baseline="0">
                <a:solidFill>
                  <a:srgbClr val="00B050"/>
                </a:solidFill>
                <a:latin typeface="Calibri"/>
                <a:ea typeface="Calibri"/>
                <a:cs typeface="Calibri"/>
                <a:sym typeface="Calibri"/>
              </a:rPr>
              <a:t>controle efetivos dos itens de configuração</a:t>
            </a:r>
            <a:r>
              <a:rPr lang="pt-BR" sz="2400" b="0" i="0" u="none" strike="noStrike" cap="none" baseline="0">
                <a:solidFill>
                  <a:schemeClr val="dk1"/>
                </a:solidFill>
                <a:latin typeface="Calibri"/>
                <a:ea typeface="Calibri"/>
                <a:cs typeface="Calibri"/>
                <a:sym typeface="Calibri"/>
              </a:rPr>
              <a:t>, o banco de dados do gerenciamento de configuração (BDGC) estará sempre atualizado, fornecendo informações importantes para a prestação de serviços de TI.</a:t>
            </a:r>
          </a:p>
          <a:p>
            <a:pPr marL="742950" marR="0" lvl="1" indent="-285750" algn="just" rtl="0">
              <a:lnSpc>
                <a:spcPct val="80000"/>
              </a:lnSpc>
              <a:spcBef>
                <a:spcPts val="480"/>
              </a:spcBef>
              <a:spcAft>
                <a:spcPts val="0"/>
              </a:spcAft>
              <a:buClr>
                <a:srgbClr val="00B050"/>
              </a:buClr>
              <a:buSzPct val="100000"/>
              <a:buFont typeface="Arial"/>
              <a:buChar char="–"/>
            </a:pPr>
            <a:r>
              <a:rPr lang="pt-BR" sz="2400" b="0" i="0" u="none" strike="noStrike" cap="none" baseline="0">
                <a:solidFill>
                  <a:srgbClr val="00B050"/>
                </a:solidFill>
                <a:latin typeface="Calibri"/>
                <a:ea typeface="Calibri"/>
                <a:cs typeface="Calibri"/>
                <a:sym typeface="Calibri"/>
              </a:rPr>
              <a:t>Suporte a outros processos ITIL</a:t>
            </a:r>
          </a:p>
          <a:p>
            <a:pPr marL="742950" marR="0" lvl="1" indent="-285750" algn="just" rtl="0">
              <a:lnSpc>
                <a:spcPct val="80000"/>
              </a:lnSpc>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A análise dos itens de configuração e seus relacionamentos </a:t>
            </a:r>
            <a:r>
              <a:rPr lang="pt-BR" sz="2400" b="0" i="0" u="none" strike="noStrike" cap="none" baseline="0">
                <a:solidFill>
                  <a:srgbClr val="00B050"/>
                </a:solidFill>
                <a:latin typeface="Calibri"/>
                <a:ea typeface="Calibri"/>
                <a:cs typeface="Calibri"/>
                <a:sym typeface="Calibri"/>
              </a:rPr>
              <a:t>facilita a resolução de problemas e a implementação de mudanças</a:t>
            </a:r>
            <a:r>
              <a:rPr lang="pt-BR" sz="2400" b="0" i="0" u="none" strike="noStrike" cap="none" baseline="0">
                <a:solidFill>
                  <a:schemeClr val="dk1"/>
                </a:solidFill>
                <a:latin typeface="Calibri"/>
                <a:ea typeface="Calibri"/>
                <a:cs typeface="Calibri"/>
                <a:sym typeface="Calibri"/>
              </a:rPr>
              <a:t>, pois permite verificar o impacto das mudanças no planejamento financeiro, uma vez que verifica a utilização dos itens de configuração.</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Shape 36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369" name="Shape 36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just" rtl="0">
              <a:spcBef>
                <a:spcPts val="0"/>
              </a:spcBef>
              <a:spcAft>
                <a:spcPts val="0"/>
              </a:spcAft>
              <a:buClr>
                <a:schemeClr val="dk1"/>
              </a:buClr>
              <a:buSzPct val="100000"/>
              <a:buFont typeface="Arial"/>
              <a:buChar char="•"/>
            </a:pPr>
            <a:r>
              <a:rPr lang="pt-BR" sz="3200" b="0" i="0" u="none" strike="noStrike" cap="none" baseline="0">
                <a:solidFill>
                  <a:schemeClr val="dk1"/>
                </a:solidFill>
                <a:latin typeface="Calibri"/>
                <a:ea typeface="Calibri"/>
                <a:cs typeface="Calibri"/>
                <a:sym typeface="Calibri"/>
              </a:rPr>
              <a:t>Todos os processos dentro do modelo ITIL estão vinculados ao gerenciamento de configuração, ou pelo menos consultarão o banco de dados dele. Porém, </a:t>
            </a:r>
            <a:r>
              <a:rPr lang="pt-BR" sz="3200" b="0" i="0" u="none" strike="noStrike" cap="none" baseline="0">
                <a:solidFill>
                  <a:srgbClr val="00B050"/>
                </a:solidFill>
                <a:latin typeface="Calibri"/>
                <a:ea typeface="Calibri"/>
                <a:cs typeface="Calibri"/>
                <a:sym typeface="Calibri"/>
              </a:rPr>
              <a:t>o gerenciamento de mudança e liberações </a:t>
            </a:r>
            <a:r>
              <a:rPr lang="pt-BR" sz="3200" b="0" i="0" u="none" strike="noStrike" cap="none" baseline="0">
                <a:solidFill>
                  <a:schemeClr val="dk1"/>
                </a:solidFill>
                <a:latin typeface="Calibri"/>
                <a:ea typeface="Calibri"/>
                <a:cs typeface="Calibri"/>
                <a:sym typeface="Calibri"/>
              </a:rPr>
              <a:t>possui um relacionamento mais próximo.</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Shape 37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375" name="Shape 375"/>
          <p:cNvSpPr txBox="1">
            <a:spLocks noGrp="1"/>
          </p:cNvSpPr>
          <p:nvPr>
            <p:ph type="body" idx="1"/>
          </p:nvPr>
        </p:nvSpPr>
        <p:spPr>
          <a:xfrm>
            <a:off x="179511" y="1484783"/>
            <a:ext cx="8964488" cy="5257799"/>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dk1"/>
              </a:buClr>
              <a:buSzPct val="98484"/>
              <a:buFont typeface="Arial"/>
              <a:buChar char="•"/>
            </a:pPr>
            <a:r>
              <a:rPr lang="pt-BR" sz="3250" b="0" i="0" u="none" strike="noStrike" cap="none" baseline="0">
                <a:solidFill>
                  <a:schemeClr val="dk1"/>
                </a:solidFill>
                <a:latin typeface="Calibri"/>
                <a:ea typeface="Calibri"/>
                <a:cs typeface="Calibri"/>
                <a:sym typeface="Calibri"/>
              </a:rPr>
              <a:t>Durante a implantação do gerenciamento de configuração, algumas </a:t>
            </a:r>
            <a:r>
              <a:rPr lang="pt-BR" sz="3250" b="0" i="0" u="none" strike="noStrike" cap="none" baseline="0">
                <a:solidFill>
                  <a:srgbClr val="FF0000"/>
                </a:solidFill>
                <a:latin typeface="Calibri"/>
                <a:ea typeface="Calibri"/>
                <a:cs typeface="Calibri"/>
                <a:sym typeface="Calibri"/>
              </a:rPr>
              <a:t>dificuldades</a:t>
            </a:r>
            <a:r>
              <a:rPr lang="pt-BR" sz="3250" b="0" i="0" u="none" strike="noStrike" cap="none" baseline="0">
                <a:solidFill>
                  <a:schemeClr val="dk1"/>
                </a:solidFill>
                <a:latin typeface="Calibri"/>
                <a:ea typeface="Calibri"/>
                <a:cs typeface="Calibri"/>
                <a:sym typeface="Calibri"/>
              </a:rPr>
              <a:t> podem ser encontradas, entre elas:</a:t>
            </a:r>
          </a:p>
          <a:p>
            <a:pPr marL="742950" marR="0" lvl="1" indent="-285750" algn="l" rtl="0">
              <a:lnSpc>
                <a:spcPct val="80000"/>
              </a:lnSpc>
              <a:spcBef>
                <a:spcPts val="480"/>
              </a:spcBef>
              <a:spcAft>
                <a:spcPts val="0"/>
              </a:spcAft>
              <a:buClr>
                <a:srgbClr val="00B050"/>
              </a:buClr>
              <a:buSzPct val="100000"/>
              <a:buFont typeface="Arial"/>
              <a:buChar char="–"/>
            </a:pPr>
            <a:r>
              <a:rPr lang="pt-BR" sz="2400" b="0" i="0" u="none" strike="noStrike" cap="none" baseline="0">
                <a:solidFill>
                  <a:srgbClr val="00B050"/>
                </a:solidFill>
                <a:latin typeface="Calibri"/>
                <a:ea typeface="Calibri"/>
                <a:cs typeface="Calibri"/>
                <a:sym typeface="Calibri"/>
              </a:rPr>
              <a:t>Nível de detalhes não é suficiente</a:t>
            </a:r>
            <a:r>
              <a:rPr lang="pt-BR" sz="2400" b="0" i="0" u="none" strike="noStrike" cap="none" baseline="0">
                <a:solidFill>
                  <a:schemeClr val="dk1"/>
                </a:solidFill>
                <a:latin typeface="Calibri"/>
                <a:ea typeface="Calibri"/>
                <a:cs typeface="Calibri"/>
                <a:sym typeface="Calibri"/>
              </a:rPr>
              <a:t>. Caso não haja informações suficientes, pode dificultar a tomada de decisões para outros processos.</a:t>
            </a:r>
          </a:p>
          <a:p>
            <a:pPr marL="742950" marR="0" lvl="1" indent="-285750" algn="l" rtl="0">
              <a:lnSpc>
                <a:spcPct val="80000"/>
              </a:lnSpc>
              <a:spcBef>
                <a:spcPts val="480"/>
              </a:spcBef>
              <a:spcAft>
                <a:spcPts val="0"/>
              </a:spcAft>
              <a:buClr>
                <a:srgbClr val="00B050"/>
              </a:buClr>
              <a:buSzPct val="100000"/>
              <a:buFont typeface="Arial"/>
              <a:buChar char="–"/>
            </a:pPr>
            <a:r>
              <a:rPr lang="pt-BR" sz="2400" b="0" i="0" u="none" strike="noStrike" cap="none" baseline="0">
                <a:solidFill>
                  <a:srgbClr val="00B050"/>
                </a:solidFill>
                <a:latin typeface="Calibri"/>
                <a:ea typeface="Calibri"/>
                <a:cs typeface="Calibri"/>
                <a:sym typeface="Calibri"/>
              </a:rPr>
              <a:t>Mal planejamento de atualização do banco de dados do gerenciamento de configuração (BDGC</a:t>
            </a:r>
            <a:r>
              <a:rPr lang="pt-BR" sz="2400" b="0" i="0" u="none" strike="noStrike" cap="none" baseline="0">
                <a:solidFill>
                  <a:schemeClr val="dk1"/>
                </a:solidFill>
                <a:latin typeface="Calibri"/>
                <a:ea typeface="Calibri"/>
                <a:cs typeface="Calibri"/>
                <a:sym typeface="Calibri"/>
              </a:rPr>
              <a:t>). Caso ocorram mudanças de </a:t>
            </a:r>
            <a:r>
              <a:rPr lang="pt-BR" sz="2400" b="0" i="0" u="none" strike="noStrike" cap="none" baseline="0">
                <a:solidFill>
                  <a:srgbClr val="FF0000"/>
                </a:solidFill>
                <a:latin typeface="Calibri"/>
                <a:ea typeface="Calibri"/>
                <a:cs typeface="Calibri"/>
                <a:sym typeface="Calibri"/>
              </a:rPr>
              <a:t>emergência fora do horário de trabalho</a:t>
            </a:r>
            <a:r>
              <a:rPr lang="pt-BR" sz="2400" b="0" i="0" u="none" strike="noStrike" cap="none" baseline="0">
                <a:solidFill>
                  <a:schemeClr val="dk1"/>
                </a:solidFill>
                <a:latin typeface="Calibri"/>
                <a:ea typeface="Calibri"/>
                <a:cs typeface="Calibri"/>
                <a:sym typeface="Calibri"/>
              </a:rPr>
              <a:t>, as pessoas podem não estar autorizadas a realizar alterações no BDGC, deixando este comprometido.</a:t>
            </a:r>
          </a:p>
          <a:p>
            <a:pPr marL="742950" marR="0" lvl="1" indent="-285750" algn="l" rtl="0">
              <a:lnSpc>
                <a:spcPct val="80000"/>
              </a:lnSpc>
              <a:spcBef>
                <a:spcPts val="480"/>
              </a:spcBef>
              <a:spcAft>
                <a:spcPts val="0"/>
              </a:spcAft>
              <a:buClr>
                <a:srgbClr val="00B050"/>
              </a:buClr>
              <a:buSzPct val="100000"/>
              <a:buFont typeface="Arial"/>
              <a:buChar char="–"/>
            </a:pPr>
            <a:r>
              <a:rPr lang="pt-BR" sz="2400" b="0" i="0" u="none" strike="noStrike" cap="none" baseline="0">
                <a:solidFill>
                  <a:srgbClr val="00B050"/>
                </a:solidFill>
                <a:latin typeface="Calibri"/>
                <a:ea typeface="Calibri"/>
                <a:cs typeface="Calibri"/>
                <a:sym typeface="Calibri"/>
              </a:rPr>
              <a:t>Comprometimento da equipe</a:t>
            </a:r>
            <a:r>
              <a:rPr lang="pt-BR" sz="2400" b="0" i="0" u="none" strike="noStrike" cap="none" baseline="0">
                <a:solidFill>
                  <a:schemeClr val="dk1"/>
                </a:solidFill>
                <a:latin typeface="Calibri"/>
                <a:ea typeface="Calibri"/>
                <a:cs typeface="Calibri"/>
                <a:sym typeface="Calibri"/>
              </a:rPr>
              <a:t>. Ela deve ser responsável em atualizar o banco de dados do gerenciamento de configuração (BDGC) sempre que houver uma mudança, ou liberação de um novo serviço.</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Shape 38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r>
              <a:rPr lang="pt-BR" sz="1600" b="0" i="0" u="none" strike="noStrike" cap="none" baseline="0">
                <a:solidFill>
                  <a:schemeClr val="dk1"/>
                </a:solidFill>
                <a:latin typeface="Calibri"/>
                <a:ea typeface="Calibri"/>
                <a:cs typeface="Calibri"/>
                <a:sym typeface="Calibri"/>
              </a:rPr>
              <a:t>(COBIT)</a:t>
            </a:r>
          </a:p>
        </p:txBody>
      </p:sp>
      <p:graphicFrame>
        <p:nvGraphicFramePr>
          <p:cNvPr id="381" name="Shape 381"/>
          <p:cNvGraphicFramePr/>
          <p:nvPr/>
        </p:nvGraphicFramePr>
        <p:xfrm>
          <a:off x="467543" y="1556791"/>
          <a:ext cx="3000000" cy="3000000"/>
        </p:xfrm>
        <a:graphic>
          <a:graphicData uri="http://schemas.openxmlformats.org/drawingml/2006/table">
            <a:tbl>
              <a:tblPr firstRow="1" bandRow="1">
                <a:gradFill>
                  <a:gsLst>
                    <a:gs pos="0">
                      <a:srgbClr val="FFE2CA"/>
                    </a:gs>
                    <a:gs pos="35000">
                      <a:srgbClr val="FFEADA"/>
                    </a:gs>
                    <a:gs pos="100000">
                      <a:srgbClr val="FEF8F1"/>
                    </a:gs>
                  </a:gsLst>
                  <a:lin ang="16200000" scaled="0"/>
                </a:gradFill>
                <a:tableStyleId>{4C885F62-21C2-4B34-BBB6-7467BDCD4E5B}</a:tableStyleId>
              </a:tblPr>
              <a:tblGrid>
                <a:gridCol w="4114800"/>
                <a:gridCol w="4114800"/>
              </a:tblGrid>
              <a:tr h="370850">
                <a:tc>
                  <a:txBody>
                    <a:bodyPr/>
                    <a:lstStyle/>
                    <a:p>
                      <a:pPr marL="0" marR="0" lvl="0" indent="0" algn="ctr" rtl="0">
                        <a:spcBef>
                          <a:spcPts val="0"/>
                        </a:spcBef>
                        <a:buSzPct val="25000"/>
                        <a:buNone/>
                      </a:pPr>
                      <a:r>
                        <a:rPr lang="pt-BR" sz="2800" b="1" u="none" strike="noStrike" cap="none" baseline="0">
                          <a:solidFill>
                            <a:schemeClr val="dk1"/>
                          </a:solidFill>
                        </a:rPr>
                        <a:t>Entradas </a:t>
                      </a:r>
                    </a:p>
                  </a:txBody>
                  <a:tcPr marL="91450" marR="91450" marT="45725" marB="45725"/>
                </a:tc>
                <a:tc>
                  <a:txBody>
                    <a:bodyPr/>
                    <a:lstStyle/>
                    <a:p>
                      <a:pPr marL="0" marR="0" lvl="0" indent="0" algn="ctr" rtl="0">
                        <a:spcBef>
                          <a:spcPts val="0"/>
                        </a:spcBef>
                        <a:buSzPct val="25000"/>
                        <a:buNone/>
                      </a:pPr>
                      <a:r>
                        <a:rPr lang="pt-BR" sz="2800" b="1" u="none" strike="noStrike" cap="none" baseline="0">
                          <a:solidFill>
                            <a:schemeClr val="dk1"/>
                          </a:solidFill>
                        </a:rPr>
                        <a:t>Saídas</a:t>
                      </a:r>
                    </a:p>
                  </a:txBody>
                  <a:tcPr marL="91450" marR="91450" marT="45725" marB="45725"/>
                </a:tc>
              </a:tr>
              <a:tr h="370850">
                <a:tc>
                  <a:txBody>
                    <a:bodyPr/>
                    <a:lstStyle/>
                    <a:p>
                      <a:pPr marL="285750" marR="0" lvl="0" indent="-133350" algn="l" rtl="0">
                        <a:spcBef>
                          <a:spcPts val="0"/>
                        </a:spcBef>
                        <a:buClr>
                          <a:schemeClr val="dk1"/>
                        </a:buClr>
                        <a:buFont typeface="Arial"/>
                        <a:buNone/>
                      </a:pPr>
                      <a:endParaRPr sz="2400" u="none" strike="noStrike" cap="none" baseline="0"/>
                    </a:p>
                    <a:p>
                      <a:pPr marL="285750" marR="0" lvl="0" indent="-285750" algn="l" rtl="0">
                        <a:spcBef>
                          <a:spcPts val="0"/>
                        </a:spcBef>
                        <a:buClr>
                          <a:schemeClr val="dk1"/>
                        </a:buClr>
                        <a:buSzPct val="100000"/>
                        <a:buFont typeface="Arial"/>
                        <a:buChar char="•"/>
                      </a:pPr>
                      <a:r>
                        <a:rPr lang="pt-BR" sz="2400" u="none" strike="noStrike" cap="none" baseline="0"/>
                        <a:t>Manuais de usuário, operação, suporte técnico e administração</a:t>
                      </a:r>
                    </a:p>
                    <a:p>
                      <a:pPr marL="285750" marR="0" lvl="0" indent="-285750" algn="l" rtl="0">
                        <a:spcBef>
                          <a:spcPts val="0"/>
                        </a:spcBef>
                        <a:buClr>
                          <a:schemeClr val="dk1"/>
                        </a:buClr>
                        <a:buSzPct val="100000"/>
                        <a:buFont typeface="Arial"/>
                        <a:buChar char="•"/>
                      </a:pPr>
                      <a:r>
                        <a:rPr lang="pt-BR" sz="2400" u="none" strike="noStrike" cap="none" baseline="0"/>
                        <a:t>Itens de configuração liberados</a:t>
                      </a:r>
                    </a:p>
                    <a:p>
                      <a:pPr marL="285750" marR="0" lvl="0" indent="-285750" algn="l" rtl="0">
                        <a:spcBef>
                          <a:spcPts val="0"/>
                        </a:spcBef>
                        <a:buClr>
                          <a:schemeClr val="dk1"/>
                        </a:buClr>
                        <a:buSzPct val="100000"/>
                        <a:buFont typeface="Arial"/>
                        <a:buChar char="•"/>
                      </a:pPr>
                      <a:r>
                        <a:rPr lang="pt-BR" sz="2400" u="none" strike="noStrike" cap="none" baseline="0"/>
                        <a:t>Criticidade dos itens de configuração de TI</a:t>
                      </a:r>
                    </a:p>
                    <a:p>
                      <a:pPr marL="285750" marR="0" lvl="0" indent="-133350" algn="l" rtl="0">
                        <a:spcBef>
                          <a:spcPts val="0"/>
                        </a:spcBef>
                        <a:buClr>
                          <a:schemeClr val="dk1"/>
                        </a:buClr>
                        <a:buFont typeface="Arial"/>
                        <a:buNone/>
                      </a:pPr>
                      <a:endParaRPr sz="2400" u="none" strike="noStrike" cap="none" baseline="0"/>
                    </a:p>
                  </a:txBody>
                  <a:tcPr marL="91450" marR="91450" marT="45725" marB="45725"/>
                </a:tc>
                <a:tc>
                  <a:txBody>
                    <a:bodyPr/>
                    <a:lstStyle/>
                    <a:p>
                      <a:pPr marL="285750" marR="0" lvl="0" indent="-133350" algn="l" rtl="0">
                        <a:spcBef>
                          <a:spcPts val="0"/>
                        </a:spcBef>
                        <a:buClr>
                          <a:schemeClr val="dk1"/>
                        </a:buClr>
                        <a:buFont typeface="Arial"/>
                        <a:buNone/>
                      </a:pPr>
                      <a:endParaRPr sz="2400" u="none" strike="noStrike" cap="none" baseline="0"/>
                    </a:p>
                    <a:p>
                      <a:pPr marL="285750" marR="0" lvl="0" indent="-285750" algn="l" rtl="0">
                        <a:spcBef>
                          <a:spcPts val="0"/>
                        </a:spcBef>
                        <a:buClr>
                          <a:schemeClr val="dk1"/>
                        </a:buClr>
                        <a:buSzPct val="100000"/>
                        <a:buFont typeface="Arial"/>
                        <a:buChar char="•"/>
                      </a:pPr>
                      <a:r>
                        <a:rPr lang="pt-BR" sz="2400" u="none" strike="noStrike" cap="none" baseline="0"/>
                        <a:t>Detalhes dos ativos de TI e Configurações ;</a:t>
                      </a:r>
                    </a:p>
                    <a:p>
                      <a:pPr marL="285750" marR="0" lvl="0" indent="-285750" algn="l" rtl="0">
                        <a:spcBef>
                          <a:spcPts val="0"/>
                        </a:spcBef>
                        <a:buClr>
                          <a:schemeClr val="dk1"/>
                        </a:buClr>
                        <a:buSzPct val="100000"/>
                        <a:buFont typeface="Arial"/>
                        <a:buChar char="•"/>
                      </a:pPr>
                      <a:r>
                        <a:rPr lang="pt-BR" sz="2400" u="none" strike="noStrike" cap="none" baseline="0"/>
                        <a:t>Solicitações de mudança (como e onde aplicar a correção);</a:t>
                      </a:r>
                    </a:p>
                    <a:p>
                      <a:pPr marL="285750" marR="0" lvl="0" indent="-285750" algn="l" rtl="0">
                        <a:spcBef>
                          <a:spcPts val="0"/>
                        </a:spcBef>
                        <a:buClr>
                          <a:schemeClr val="dk1"/>
                        </a:buClr>
                        <a:buSzPct val="100000"/>
                        <a:buFont typeface="Arial"/>
                        <a:buChar char="•"/>
                      </a:pPr>
                      <a:r>
                        <a:rPr lang="pt-BR" sz="2400" u="none" strike="noStrike" cap="none" baseline="0"/>
                        <a:t>Relatórios de desempenho de processos</a:t>
                      </a:r>
                    </a:p>
                    <a:p>
                      <a:pPr marL="285750" marR="0" lvl="0" indent="-133350" algn="l" rtl="0">
                        <a:spcBef>
                          <a:spcPts val="0"/>
                        </a:spcBef>
                        <a:buClr>
                          <a:schemeClr val="dk1"/>
                        </a:buClr>
                        <a:buFont typeface="Arial"/>
                        <a:buNone/>
                      </a:pPr>
                      <a:endParaRPr sz="2400" u="none" strike="noStrike" cap="none" baseline="0"/>
                    </a:p>
                  </a:txBody>
                  <a:tcPr marL="91450" marR="91450" marT="45725" marB="45725"/>
                </a:tc>
              </a:tr>
            </a:tbl>
          </a:graphicData>
        </a:graphic>
      </p:graphicFrame>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272" name="Shape 272"/>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2800" b="0" i="0" u="none" strike="noStrike" cap="none" baseline="0">
                <a:solidFill>
                  <a:schemeClr val="dk1"/>
                </a:solidFill>
                <a:latin typeface="Calibri"/>
                <a:ea typeface="Calibri"/>
                <a:cs typeface="Calibri"/>
                <a:sym typeface="Calibri"/>
              </a:rPr>
              <a:t>A Gerência de Configuração abrange, segundo [OGC, 2005]:</a:t>
            </a:r>
          </a:p>
          <a:p>
            <a:pPr marL="742950" marR="0" lvl="1" indent="-285750" algn="l" rtl="0">
              <a:spcBef>
                <a:spcPts val="480"/>
              </a:spcBef>
              <a:spcAft>
                <a:spcPts val="0"/>
              </a:spcAft>
              <a:buClr>
                <a:srgbClr val="00B050"/>
              </a:buClr>
              <a:buSzPct val="100000"/>
              <a:buFont typeface="Arial"/>
              <a:buChar char="–"/>
            </a:pPr>
            <a:r>
              <a:rPr lang="pt-BR" sz="2400" b="0" i="0" u="none" strike="noStrike" cap="none" baseline="0">
                <a:solidFill>
                  <a:srgbClr val="00B050"/>
                </a:solidFill>
                <a:latin typeface="Calibri"/>
                <a:ea typeface="Calibri"/>
                <a:cs typeface="Calibri"/>
                <a:sym typeface="Calibri"/>
              </a:rPr>
              <a:t>a identificação de todos os componentes significativos da infraestrutura do sistema de serviços e registra detalhes desses componentes no Banco de Dados de Itens de Configuração</a:t>
            </a:r>
            <a:r>
              <a:rPr lang="pt-BR" sz="2400" b="0" i="0" u="none" strike="noStrike" cap="none" baseline="0">
                <a:solidFill>
                  <a:schemeClr val="dk1"/>
                </a:solidFill>
                <a:latin typeface="Calibri"/>
                <a:ea typeface="Calibri"/>
                <a:cs typeface="Calibri"/>
                <a:sym typeface="Calibri"/>
              </a:rPr>
              <a:t> (BDIC).</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 O sistema de Gerência de Configuração também </a:t>
            </a:r>
            <a:r>
              <a:rPr lang="pt-BR" sz="2400" b="0" i="0" u="none" strike="noStrike" cap="none" baseline="0">
                <a:solidFill>
                  <a:srgbClr val="00B050"/>
                </a:solidFill>
                <a:latin typeface="Calibri"/>
                <a:ea typeface="Calibri"/>
                <a:cs typeface="Calibri"/>
                <a:sym typeface="Calibri"/>
              </a:rPr>
              <a:t>registra a relação entre os componentes</a:t>
            </a:r>
            <a:r>
              <a:rPr lang="pt-BR" sz="2400" b="0" i="0" u="none" strike="noStrike" cap="none" baseline="0">
                <a:solidFill>
                  <a:schemeClr val="dk1"/>
                </a:solidFill>
                <a:latin typeface="Calibri"/>
                <a:ea typeface="Calibri"/>
                <a:cs typeface="Calibri"/>
                <a:sym typeface="Calibri"/>
              </a:rPr>
              <a:t>. </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Ela </a:t>
            </a:r>
            <a:r>
              <a:rPr lang="pt-BR" sz="2400" b="0" i="0" u="none" strike="noStrike" cap="none" baseline="0">
                <a:solidFill>
                  <a:srgbClr val="00B050"/>
                </a:solidFill>
                <a:latin typeface="Calibri"/>
                <a:ea typeface="Calibri"/>
                <a:cs typeface="Calibri"/>
                <a:sym typeface="Calibri"/>
              </a:rPr>
              <a:t>fornece informações completas a respeito de todos os componentes </a:t>
            </a:r>
            <a:r>
              <a:rPr lang="pt-BR" sz="2400" b="0" i="0" u="none" strike="noStrike" cap="none" baseline="0">
                <a:solidFill>
                  <a:schemeClr val="dk1"/>
                </a:solidFill>
                <a:latin typeface="Calibri"/>
                <a:ea typeface="Calibri"/>
                <a:cs typeface="Calibri"/>
                <a:sym typeface="Calibri"/>
              </a:rPr>
              <a:t>do sistema de serviços que permite a outros processos funcionarem de forma mais efetiva e eficiente.</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Shape 38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 </a:t>
            </a:r>
            <a:r>
              <a:rPr lang="pt-BR" sz="1400" b="0" i="0" u="none" strike="noStrike" cap="none" baseline="0">
                <a:solidFill>
                  <a:schemeClr val="dk1"/>
                </a:solidFill>
                <a:latin typeface="Calibri"/>
                <a:ea typeface="Calibri"/>
                <a:cs typeface="Calibri"/>
                <a:sym typeface="Calibri"/>
              </a:rPr>
              <a:t>(COBIT)</a:t>
            </a:r>
          </a:p>
        </p:txBody>
      </p:sp>
      <p:sp>
        <p:nvSpPr>
          <p:cNvPr id="387" name="Shape 387"/>
          <p:cNvSpPr txBox="1">
            <a:spLocks noGrp="1"/>
          </p:cNvSpPr>
          <p:nvPr>
            <p:ph type="body" idx="1"/>
          </p:nvPr>
        </p:nvSpPr>
        <p:spPr>
          <a:xfrm>
            <a:off x="0" y="1628800"/>
            <a:ext cx="8964488"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3200" b="0" i="0" u="none" strike="noStrike" cap="none" baseline="0">
                <a:solidFill>
                  <a:schemeClr val="dk1"/>
                </a:solidFill>
                <a:latin typeface="Calibri"/>
                <a:ea typeface="Calibri"/>
                <a:cs typeface="Calibri"/>
                <a:sym typeface="Calibri"/>
              </a:rPr>
              <a:t>Métricas associadas:</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Quantidade de problemas de conformidade de negócio causados pela configuração imprópria dos recursos</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Percentual de licenças adquiridas e não contabilizadas no repositório</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Número de itens de configuração não autorizados</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Quantidade de ocorrências relacionadas à falta total ou parcial de informações de configuração;</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Percentual de itens de configuração em alinhamento com os níveis de serviço para desempenho, segurança e disponibilidade.</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Shape 39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Bibliografia</a:t>
            </a:r>
          </a:p>
        </p:txBody>
      </p:sp>
      <p:sp>
        <p:nvSpPr>
          <p:cNvPr id="393" name="Shape 39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Cobit </a:t>
            </a:r>
            <a:r>
              <a:rPr lang="pt-BR" sz="2400" b="0" i="0" u="sng" strike="noStrike" cap="none" baseline="0">
                <a:solidFill>
                  <a:schemeClr val="hlink"/>
                </a:solidFill>
                <a:latin typeface="Calibri"/>
                <a:ea typeface="Calibri"/>
                <a:cs typeface="Calibri"/>
                <a:sym typeface="Calibri"/>
                <a:hlinkClick r:id="rId3"/>
              </a:rPr>
              <a:t>https://drive.google.com/file/d/0B8lAa4kEAGB9TkVrbWZUR3BRY1E/edit?usp=sharing</a:t>
            </a:r>
            <a:r>
              <a:rPr lang="pt-BR" sz="2400" b="0" i="0" u="none" strike="noStrike" cap="none" baseline="0">
                <a:solidFill>
                  <a:schemeClr val="dk1"/>
                </a:solidFill>
                <a:latin typeface="Calibri"/>
                <a:ea typeface="Calibri"/>
                <a:cs typeface="Calibri"/>
                <a:sym typeface="Calibri"/>
              </a:rPr>
              <a:t> </a:t>
            </a:r>
          </a:p>
          <a:p>
            <a:pPr marL="342900" marR="0" lvl="0" indent="-34290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MPS.BR Serviço: </a:t>
            </a:r>
            <a:r>
              <a:rPr lang="pt-BR" sz="2400" b="0" i="0" u="sng" strike="noStrike" cap="none" baseline="0">
                <a:solidFill>
                  <a:schemeClr val="hlink"/>
                </a:solidFill>
                <a:latin typeface="Calibri"/>
                <a:ea typeface="Calibri"/>
                <a:cs typeface="Calibri"/>
                <a:sym typeface="Calibri"/>
                <a:hlinkClick r:id="rId4"/>
              </a:rPr>
              <a:t>http://www.softex.br/mpsbr/guias/</a:t>
            </a:r>
            <a:r>
              <a:rPr lang="pt-BR" sz="2400" b="0" i="0" u="none" strike="noStrike" cap="none" baseline="0">
                <a:solidFill>
                  <a:schemeClr val="dk1"/>
                </a:solidFill>
                <a:latin typeface="Calibri"/>
                <a:ea typeface="Calibri"/>
                <a:cs typeface="Calibri"/>
                <a:sym typeface="Calibri"/>
              </a:rPr>
              <a:t> </a:t>
            </a:r>
          </a:p>
          <a:p>
            <a:pPr marL="342900" marR="0" lvl="0" indent="-34290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[IEEE, 2005] Institute of Electrical and  electronics Engineers, Std 828 - IEEE  Standard for Software Configuration Management Plans - Description, , 2005. </a:t>
            </a:r>
          </a:p>
          <a:p>
            <a:pPr marL="342900" marR="0" lvl="0" indent="-190500" algn="l" rtl="0">
              <a:spcBef>
                <a:spcPts val="480"/>
              </a:spcBef>
              <a:spcAft>
                <a:spcPts val="0"/>
              </a:spcAft>
              <a:buClr>
                <a:schemeClr val="dk1"/>
              </a:buClr>
              <a:buFont typeface="Arial"/>
              <a:buNone/>
            </a:pPr>
            <a:endParaRPr sz="24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1" u="none" strike="noStrike" cap="none" baseline="0">
                <a:solidFill>
                  <a:schemeClr val="dk1"/>
                </a:solidFill>
                <a:latin typeface="Calibri"/>
                <a:ea typeface="Calibri"/>
                <a:cs typeface="Calibri"/>
                <a:sym typeface="Calibri"/>
              </a:rPr>
              <a:t>Gerenciamento de Configuração</a:t>
            </a:r>
          </a:p>
        </p:txBody>
      </p:sp>
      <p:sp>
        <p:nvSpPr>
          <p:cNvPr id="278" name="Shape 278"/>
          <p:cNvSpPr txBox="1">
            <a:spLocks noGrp="1"/>
          </p:cNvSpPr>
          <p:nvPr>
            <p:ph type="body" idx="1"/>
          </p:nvPr>
        </p:nvSpPr>
        <p:spPr>
          <a:xfrm>
            <a:off x="457200" y="1600200"/>
            <a:ext cx="8507288" cy="5257799"/>
          </a:xfrm>
          <a:prstGeom prst="rect">
            <a:avLst/>
          </a:prstGeom>
          <a:noFill/>
          <a:ln>
            <a:noFill/>
          </a:ln>
        </p:spPr>
        <p:txBody>
          <a:bodyPr lIns="91425" tIns="45700" rIns="91425" bIns="45700" anchor="t" anchorCtr="0">
            <a:noAutofit/>
          </a:bodyPr>
          <a:lstStyle/>
          <a:p>
            <a:pPr marL="342900" marR="0" lvl="0" indent="-342900" algn="just" rtl="0">
              <a:lnSpc>
                <a:spcPct val="100000"/>
              </a:lnSpc>
              <a:spcBef>
                <a:spcPts val="0"/>
              </a:spcBef>
              <a:spcAft>
                <a:spcPts val="0"/>
              </a:spcAft>
              <a:buClr>
                <a:schemeClr val="dk1"/>
              </a:buClr>
              <a:buSzPct val="100000"/>
              <a:buFont typeface="Arial"/>
              <a:buChar char="•"/>
            </a:pPr>
            <a:r>
              <a:rPr lang="pt-BR" sz="2000" b="1" i="0" u="none" strike="noStrike" cap="none" baseline="0">
                <a:solidFill>
                  <a:schemeClr val="dk1"/>
                </a:solidFill>
                <a:latin typeface="Arial"/>
                <a:ea typeface="Arial"/>
                <a:cs typeface="Arial"/>
                <a:sym typeface="Arial"/>
              </a:rPr>
              <a:t>Item de configuração (IC): </a:t>
            </a:r>
            <a:r>
              <a:rPr lang="pt-BR" sz="2000" b="0" i="0" u="none" strike="noStrike" cap="none" baseline="0">
                <a:solidFill>
                  <a:schemeClr val="dk1"/>
                </a:solidFill>
                <a:latin typeface="Arial"/>
                <a:ea typeface="Arial"/>
                <a:cs typeface="Arial"/>
                <a:sym typeface="Arial"/>
              </a:rPr>
              <a:t>Representação lógica dos componentes da infraestrutura.</a:t>
            </a:r>
          </a:p>
          <a:p>
            <a:pPr marL="342900" marR="0" lvl="0" indent="-342900" algn="just" rtl="0">
              <a:lnSpc>
                <a:spcPct val="100000"/>
              </a:lnSpc>
              <a:spcBef>
                <a:spcPts val="0"/>
              </a:spcBef>
              <a:spcAft>
                <a:spcPts val="0"/>
              </a:spcAft>
              <a:buClr>
                <a:schemeClr val="dk1"/>
              </a:buClr>
              <a:buSzPct val="100000"/>
              <a:buFont typeface="Arial"/>
              <a:buChar char="•"/>
            </a:pPr>
            <a:r>
              <a:rPr lang="pt-BR" sz="2000" b="1" i="0" u="none" strike="noStrike" cap="none" baseline="0">
                <a:solidFill>
                  <a:schemeClr val="dk1"/>
                </a:solidFill>
                <a:latin typeface="Arial"/>
                <a:ea typeface="Arial"/>
                <a:cs typeface="Arial"/>
                <a:sym typeface="Arial"/>
              </a:rPr>
              <a:t>Categorias:  </a:t>
            </a:r>
            <a:r>
              <a:rPr lang="pt-BR" sz="2000" b="0" i="1" u="none" strike="noStrike" cap="none" baseline="0">
                <a:solidFill>
                  <a:schemeClr val="dk1"/>
                </a:solidFill>
                <a:latin typeface="Arial"/>
                <a:ea typeface="Arial"/>
                <a:cs typeface="Arial"/>
                <a:sym typeface="Arial"/>
              </a:rPr>
              <a:t>Hardware</a:t>
            </a:r>
            <a:r>
              <a:rPr lang="pt-BR" sz="2000" b="0" i="0" u="none" strike="noStrike" cap="none" baseline="0">
                <a:solidFill>
                  <a:schemeClr val="dk1"/>
                </a:solidFill>
                <a:latin typeface="Arial"/>
                <a:ea typeface="Arial"/>
                <a:cs typeface="Arial"/>
                <a:sym typeface="Arial"/>
              </a:rPr>
              <a:t>, </a:t>
            </a:r>
            <a:r>
              <a:rPr lang="pt-BR" sz="2000" b="0" i="1" u="none" strike="noStrike" cap="none" baseline="0">
                <a:solidFill>
                  <a:schemeClr val="dk1"/>
                </a:solidFill>
                <a:latin typeface="Arial"/>
                <a:ea typeface="Arial"/>
                <a:cs typeface="Arial"/>
                <a:sym typeface="Arial"/>
              </a:rPr>
              <a:t>software,</a:t>
            </a:r>
            <a:r>
              <a:rPr lang="pt-BR" sz="2000" b="0" i="0" u="none" strike="noStrike" cap="none" baseline="0">
                <a:solidFill>
                  <a:schemeClr val="dk1"/>
                </a:solidFill>
                <a:latin typeface="Arial"/>
                <a:ea typeface="Arial"/>
                <a:cs typeface="Arial"/>
                <a:sym typeface="Arial"/>
              </a:rPr>
              <a:t> pessoas, componentes de rede, documentação.</a:t>
            </a:r>
          </a:p>
          <a:p>
            <a:pPr marL="342900" marR="0" lvl="0" indent="-342900" algn="just" rtl="0">
              <a:lnSpc>
                <a:spcPct val="100000"/>
              </a:lnSpc>
              <a:spcBef>
                <a:spcPts val="0"/>
              </a:spcBef>
              <a:spcAft>
                <a:spcPts val="0"/>
              </a:spcAft>
              <a:buClr>
                <a:schemeClr val="dk1"/>
              </a:buClr>
              <a:buSzPct val="100000"/>
              <a:buFont typeface="Arial"/>
              <a:buChar char="•"/>
            </a:pPr>
            <a:r>
              <a:rPr lang="pt-BR" sz="2000" b="1" i="0" u="none" strike="noStrike" cap="none" baseline="0">
                <a:solidFill>
                  <a:schemeClr val="dk1"/>
                </a:solidFill>
                <a:latin typeface="Arial"/>
                <a:ea typeface="Arial"/>
                <a:cs typeface="Arial"/>
                <a:sym typeface="Arial"/>
              </a:rPr>
              <a:t>Atributos:  </a:t>
            </a:r>
            <a:r>
              <a:rPr lang="pt-BR" sz="2000" b="0" i="0" u="none" strike="noStrike" cap="none" baseline="0">
                <a:solidFill>
                  <a:schemeClr val="dk1"/>
                </a:solidFill>
                <a:latin typeface="Arial"/>
                <a:ea typeface="Arial"/>
                <a:cs typeface="Arial"/>
                <a:sym typeface="Arial"/>
              </a:rPr>
              <a:t>Características do item de configuração, por exemplo, nome, versão, número de série, categoria ou tipo, localização, responsável ou proprietário, fornecedor, datas de fornecimento, vigência da garantia, relacionamentos, identificador dos incidentes, identificador dos problemas, identificador de mudanças etc.</a:t>
            </a:r>
          </a:p>
          <a:p>
            <a:pPr marL="342900" marR="0" lvl="0" indent="-342900" algn="just" rtl="0">
              <a:lnSpc>
                <a:spcPct val="100000"/>
              </a:lnSpc>
              <a:spcBef>
                <a:spcPts val="0"/>
              </a:spcBef>
              <a:spcAft>
                <a:spcPts val="0"/>
              </a:spcAft>
              <a:buClr>
                <a:schemeClr val="dk1"/>
              </a:buClr>
              <a:buSzPct val="100000"/>
              <a:buFont typeface="Arial"/>
              <a:buChar char="•"/>
            </a:pPr>
            <a:r>
              <a:rPr lang="pt-BR" sz="2000" b="1" i="0" u="none" strike="noStrike" cap="none" baseline="0">
                <a:solidFill>
                  <a:schemeClr val="dk1"/>
                </a:solidFill>
                <a:latin typeface="Arial"/>
                <a:ea typeface="Arial"/>
                <a:cs typeface="Arial"/>
                <a:sym typeface="Arial"/>
              </a:rPr>
              <a:t>Exemplos</a:t>
            </a:r>
            <a:r>
              <a:rPr lang="pt-BR" sz="2000" b="0" i="0" u="none" strike="noStrike" cap="none" baseline="0">
                <a:solidFill>
                  <a:schemeClr val="dk1"/>
                </a:solidFill>
                <a:latin typeface="Arial"/>
                <a:ea typeface="Arial"/>
                <a:cs typeface="Arial"/>
                <a:sym typeface="Arial"/>
              </a:rPr>
              <a:t>:</a:t>
            </a:r>
          </a:p>
          <a:p>
            <a:pPr marL="742950" marR="0" lvl="1" indent="-285750" algn="just" rtl="0">
              <a:lnSpc>
                <a:spcPct val="100000"/>
              </a:lnSpc>
              <a:spcBef>
                <a:spcPts val="0"/>
              </a:spcBef>
              <a:spcAft>
                <a:spcPts val="0"/>
              </a:spcAft>
              <a:buClr>
                <a:schemeClr val="dk1"/>
              </a:buClr>
              <a:buSzPct val="100000"/>
              <a:buFont typeface="Arial"/>
              <a:buChar char="–"/>
            </a:pPr>
            <a:r>
              <a:rPr lang="pt-BR" sz="1800" b="0" i="0" u="none" strike="noStrike" cap="none" baseline="0">
                <a:solidFill>
                  <a:schemeClr val="dk1"/>
                </a:solidFill>
                <a:latin typeface="Arial"/>
                <a:ea typeface="Arial"/>
                <a:cs typeface="Arial"/>
                <a:sym typeface="Arial"/>
              </a:rPr>
              <a:t>Instalações (ex. sala climatizada, sala com acesso restrito a determinado grupo de pessoas); </a:t>
            </a:r>
          </a:p>
          <a:p>
            <a:pPr marL="742950" marR="0" lvl="1" indent="-285750" algn="just" rtl="0">
              <a:lnSpc>
                <a:spcPct val="100000"/>
              </a:lnSpc>
              <a:spcBef>
                <a:spcPts val="0"/>
              </a:spcBef>
              <a:spcAft>
                <a:spcPts val="0"/>
              </a:spcAft>
              <a:buClr>
                <a:schemeClr val="dk1"/>
              </a:buClr>
              <a:buSzPct val="100000"/>
              <a:buFont typeface="Arial"/>
              <a:buChar char="–"/>
            </a:pPr>
            <a:r>
              <a:rPr lang="pt-BR" sz="1800" b="0" i="0" u="none" strike="noStrike" cap="none" baseline="0">
                <a:solidFill>
                  <a:schemeClr val="dk1"/>
                </a:solidFill>
                <a:latin typeface="Arial"/>
                <a:ea typeface="Arial"/>
                <a:cs typeface="Arial"/>
                <a:sym typeface="Arial"/>
              </a:rPr>
              <a:t>Equipamentos do prestador de serviços (servidores, estações de trabalho, impressoras, unidades de armazenamento etc.); </a:t>
            </a:r>
          </a:p>
          <a:p>
            <a:pPr marL="742950" marR="0" lvl="1" indent="-285750" algn="just" rtl="0">
              <a:lnSpc>
                <a:spcPct val="100000"/>
              </a:lnSpc>
              <a:spcBef>
                <a:spcPts val="0"/>
              </a:spcBef>
              <a:spcAft>
                <a:spcPts val="0"/>
              </a:spcAft>
              <a:buClr>
                <a:schemeClr val="dk1"/>
              </a:buClr>
              <a:buSzPct val="100000"/>
              <a:buFont typeface="Arial"/>
              <a:buChar char="–"/>
            </a:pPr>
            <a:r>
              <a:rPr lang="pt-BR" sz="1800" b="0" i="0" u="none" strike="noStrike" cap="none" baseline="0">
                <a:solidFill>
                  <a:schemeClr val="dk1"/>
                </a:solidFill>
                <a:latin typeface="Arial"/>
                <a:ea typeface="Arial"/>
                <a:cs typeface="Arial"/>
                <a:sym typeface="Arial"/>
              </a:rPr>
              <a:t>Equipamentos do cliente; </a:t>
            </a:r>
          </a:p>
          <a:p>
            <a:pPr marL="742950" marR="0" lvl="1" indent="-285750" algn="just" rtl="0">
              <a:lnSpc>
                <a:spcPct val="100000"/>
              </a:lnSpc>
              <a:spcBef>
                <a:spcPts val="0"/>
              </a:spcBef>
              <a:spcAft>
                <a:spcPts val="0"/>
              </a:spcAft>
              <a:buClr>
                <a:schemeClr val="dk1"/>
              </a:buClr>
              <a:buSzPct val="100000"/>
              <a:buFont typeface="Arial"/>
              <a:buChar char="–"/>
            </a:pPr>
            <a:r>
              <a:rPr lang="pt-BR" sz="1800" b="0" i="0" u="none" strike="noStrike" cap="none" baseline="0">
                <a:solidFill>
                  <a:schemeClr val="dk1"/>
                </a:solidFill>
                <a:latin typeface="Arial"/>
                <a:ea typeface="Arial"/>
                <a:cs typeface="Arial"/>
                <a:sym typeface="Arial"/>
              </a:rPr>
              <a:t>Contratos com o cliente e suas possíveis versões.</a:t>
            </a:r>
            <a:r>
              <a:rPr lang="pt-BR" sz="950" b="0" i="0" u="none" strike="noStrike" cap="none" baseline="0">
                <a:solidFill>
                  <a:schemeClr val="dk1"/>
                </a:solidFill>
                <a:latin typeface="Arial"/>
                <a:ea typeface="Arial"/>
                <a:cs typeface="Arial"/>
                <a:sym typeface="Arial"/>
              </a:rPr>
              <a:t/>
            </a:r>
            <a:br>
              <a:rPr lang="pt-BR" sz="950" b="0" i="0" u="none" strike="noStrike" cap="none" baseline="0">
                <a:solidFill>
                  <a:schemeClr val="dk1"/>
                </a:solidFill>
                <a:latin typeface="Arial"/>
                <a:ea typeface="Arial"/>
                <a:cs typeface="Arial"/>
                <a:sym typeface="Arial"/>
              </a:rPr>
            </a:br>
            <a:endParaRPr lang="pt-BR" sz="950" b="0" i="0" u="none" strike="noStrike" cap="none" baseline="0">
              <a:solidFill>
                <a:schemeClr val="dk1"/>
              </a:solidFill>
              <a:latin typeface="Arial"/>
              <a:ea typeface="Arial"/>
              <a:cs typeface="Arial"/>
              <a:sym typeface="Arial"/>
            </a:endParaRPr>
          </a:p>
          <a:p>
            <a:pPr marL="342900" marR="0" lvl="0" indent="-261620" algn="l" rtl="0">
              <a:lnSpc>
                <a:spcPct val="80000"/>
              </a:lnSpc>
              <a:spcBef>
                <a:spcPts val="256"/>
              </a:spcBef>
              <a:spcAft>
                <a:spcPts val="0"/>
              </a:spcAft>
              <a:buClr>
                <a:schemeClr val="dk1"/>
              </a:buClr>
              <a:buFont typeface="Arial"/>
              <a:buNone/>
            </a:pPr>
            <a:endParaRPr sz="13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Shape 28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Cadastro de um equipamento</a:t>
            </a:r>
          </a:p>
        </p:txBody>
      </p:sp>
      <p:pic>
        <p:nvPicPr>
          <p:cNvPr id="284" name="Shape 284"/>
          <p:cNvPicPr preferRelativeResize="0">
            <a:picLocks noGrp="1"/>
          </p:cNvPicPr>
          <p:nvPr>
            <p:ph type="body" idx="1"/>
          </p:nvPr>
        </p:nvPicPr>
        <p:blipFill rotWithShape="1">
          <a:blip r:embed="rId3">
            <a:alphaModFix/>
          </a:blip>
          <a:srcRect/>
          <a:stretch/>
        </p:blipFill>
        <p:spPr>
          <a:xfrm>
            <a:off x="227520" y="1196751"/>
            <a:ext cx="8916478" cy="5544615"/>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Shape 28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290" name="Shape 290"/>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3200" b="0" i="0" u="none" strike="noStrike" cap="none" baseline="0">
                <a:solidFill>
                  <a:schemeClr val="dk1"/>
                </a:solidFill>
                <a:latin typeface="Calibri"/>
                <a:ea typeface="Calibri"/>
                <a:cs typeface="Calibri"/>
                <a:sym typeface="Calibri"/>
              </a:rPr>
              <a:t>Na perspectiva gerencial, a Gerência de Configuração é dividida em cinco funções [IEEE, 2005]:</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Identificação da configuração</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Controle da configuração</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Contabilização da situação da configuração</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Avaliação e revisão da configuração</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Gerenciamento de liberação e entrega</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Shape 29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296" name="Shape 296"/>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3200" b="1" i="0" u="none" strike="noStrike" cap="none" baseline="0">
                <a:solidFill>
                  <a:schemeClr val="dk1"/>
                </a:solidFill>
                <a:latin typeface="Calibri"/>
                <a:ea typeface="Calibri"/>
                <a:cs typeface="Calibri"/>
                <a:sym typeface="Calibri"/>
              </a:rPr>
              <a:t>Identificação da configuração</a:t>
            </a:r>
            <a:r>
              <a:rPr lang="pt-BR" sz="3200" b="0" i="0" u="none" strike="noStrike" cap="none" baseline="0">
                <a:solidFill>
                  <a:schemeClr val="dk1"/>
                </a:solidFill>
                <a:latin typeface="Calibri"/>
                <a:ea typeface="Calibri"/>
                <a:cs typeface="Calibri"/>
                <a:sym typeface="Calibri"/>
              </a:rPr>
              <a:t> tem por objetivo possibilitar: </a:t>
            </a:r>
          </a:p>
          <a:p>
            <a:pPr marL="742950" marR="0" lvl="1" indent="-285750" algn="l" rtl="0">
              <a:spcBef>
                <a:spcPts val="560"/>
              </a:spcBef>
              <a:spcAft>
                <a:spcPts val="0"/>
              </a:spcAft>
              <a:buClr>
                <a:schemeClr val="dk1"/>
              </a:buClr>
              <a:buSzPct val="100000"/>
              <a:buFont typeface="Arial"/>
              <a:buChar char="–"/>
            </a:pPr>
            <a:r>
              <a:rPr lang="pt-BR" sz="2800" b="0" i="0" u="none" strike="noStrike" cap="none" baseline="0">
                <a:solidFill>
                  <a:schemeClr val="dk1"/>
                </a:solidFill>
                <a:latin typeface="Calibri"/>
                <a:ea typeface="Calibri"/>
                <a:cs typeface="Calibri"/>
                <a:sym typeface="Calibri"/>
              </a:rPr>
              <a:t>(1) a seleção dos itens de configuração, que são os elementos passíveis de Gerência de Configuração; </a:t>
            </a:r>
          </a:p>
          <a:p>
            <a:pPr marL="742950" marR="0" lvl="1" indent="-285750" algn="l" rtl="0">
              <a:spcBef>
                <a:spcPts val="560"/>
              </a:spcBef>
              <a:spcAft>
                <a:spcPts val="0"/>
              </a:spcAft>
              <a:buClr>
                <a:schemeClr val="dk1"/>
              </a:buClr>
              <a:buSzPct val="100000"/>
              <a:buFont typeface="Arial"/>
              <a:buChar char="–"/>
            </a:pPr>
            <a:r>
              <a:rPr lang="pt-BR" sz="2800" b="0" i="0" u="none" strike="noStrike" cap="none" baseline="0">
                <a:solidFill>
                  <a:schemeClr val="dk1"/>
                </a:solidFill>
                <a:latin typeface="Calibri"/>
                <a:ea typeface="Calibri"/>
                <a:cs typeface="Calibri"/>
                <a:sym typeface="Calibri"/>
              </a:rPr>
              <a:t>(2) </a:t>
            </a:r>
            <a:r>
              <a:rPr lang="pt-BR" sz="2800" b="0" i="0" u="none" strike="noStrike" cap="none" baseline="0">
                <a:solidFill>
                  <a:srgbClr val="00B050"/>
                </a:solidFill>
                <a:latin typeface="Calibri"/>
                <a:ea typeface="Calibri"/>
                <a:cs typeface="Calibri"/>
                <a:sym typeface="Calibri"/>
              </a:rPr>
              <a:t>a definição do esquema de nomes e números, que possibilite a identificação inequívoca </a:t>
            </a:r>
            <a:r>
              <a:rPr lang="pt-BR" sz="2800" b="0" i="0" u="none" strike="noStrike" cap="none" baseline="0">
                <a:solidFill>
                  <a:schemeClr val="dk1"/>
                </a:solidFill>
                <a:latin typeface="Calibri"/>
                <a:ea typeface="Calibri"/>
                <a:cs typeface="Calibri"/>
                <a:sym typeface="Calibri"/>
              </a:rPr>
              <a:t>dos itens de configuração no grafo de versões e variantes; e, </a:t>
            </a:r>
          </a:p>
          <a:p>
            <a:pPr marL="742950" marR="0" lvl="1" indent="-285750" algn="l" rtl="0">
              <a:spcBef>
                <a:spcPts val="560"/>
              </a:spcBef>
              <a:spcAft>
                <a:spcPts val="0"/>
              </a:spcAft>
              <a:buClr>
                <a:schemeClr val="dk1"/>
              </a:buClr>
              <a:buSzPct val="100000"/>
              <a:buFont typeface="Arial"/>
              <a:buChar char="–"/>
            </a:pPr>
            <a:r>
              <a:rPr lang="pt-BR" sz="2800" b="0" i="0" u="none" strike="noStrike" cap="none" baseline="0">
                <a:solidFill>
                  <a:schemeClr val="dk1"/>
                </a:solidFill>
                <a:latin typeface="Calibri"/>
                <a:ea typeface="Calibri"/>
                <a:cs typeface="Calibri"/>
                <a:sym typeface="Calibri"/>
              </a:rPr>
              <a:t>(3) </a:t>
            </a:r>
            <a:r>
              <a:rPr lang="pt-BR" sz="2800" b="0" i="0" u="none" strike="noStrike" cap="none" baseline="0">
                <a:solidFill>
                  <a:srgbClr val="00B050"/>
                </a:solidFill>
                <a:latin typeface="Calibri"/>
                <a:ea typeface="Calibri"/>
                <a:cs typeface="Calibri"/>
                <a:sym typeface="Calibri"/>
              </a:rPr>
              <a:t>a descrição dos itens de configuração, tanto física</a:t>
            </a:r>
            <a:r>
              <a:rPr lang="pt-BR" sz="2800" b="0" i="0" u="none" strike="noStrike" cap="none" baseline="0">
                <a:solidFill>
                  <a:schemeClr val="dk1"/>
                </a:solidFill>
                <a:latin typeface="Calibri"/>
                <a:ea typeface="Calibri"/>
                <a:cs typeface="Calibri"/>
                <a:sym typeface="Calibri"/>
              </a:rPr>
              <a:t>, quanto funcionalmente. </a:t>
            </a:r>
          </a:p>
          <a:p>
            <a:pPr marL="342900" marR="0" lvl="0" indent="-139700" algn="l" rtl="0">
              <a:spcBef>
                <a:spcPts val="640"/>
              </a:spcBef>
              <a:spcAft>
                <a:spcPts val="0"/>
              </a:spcAft>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Shape 30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302" name="Shape 302"/>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2800" b="1" i="0" u="none" strike="noStrike" cap="none" baseline="0">
                <a:solidFill>
                  <a:schemeClr val="dk1"/>
                </a:solidFill>
                <a:latin typeface="Calibri"/>
                <a:ea typeface="Calibri"/>
                <a:cs typeface="Calibri"/>
                <a:sym typeface="Calibri"/>
              </a:rPr>
              <a:t>Controle da configuração </a:t>
            </a:r>
            <a:r>
              <a:rPr lang="pt-BR" sz="2400" b="0" i="0" u="none" strike="noStrike" cap="none" baseline="0">
                <a:solidFill>
                  <a:schemeClr val="dk1"/>
                </a:solidFill>
                <a:latin typeface="Calibri"/>
                <a:ea typeface="Calibri"/>
                <a:cs typeface="Calibri"/>
                <a:sym typeface="Calibri"/>
              </a:rPr>
              <a:t>tem o objetivo:  </a:t>
            </a:r>
            <a:r>
              <a:rPr lang="pt-BR" sz="2000" b="0" i="0" u="none" strike="noStrike" cap="none" baseline="0">
                <a:solidFill>
                  <a:schemeClr val="dk1"/>
                </a:solidFill>
                <a:latin typeface="Calibri"/>
                <a:ea typeface="Calibri"/>
                <a:cs typeface="Calibri"/>
                <a:sym typeface="Calibri"/>
              </a:rPr>
              <a:t>acompanhar a evolução dos itens de configuração selecionados e descritos pela função de identificação para que os itens de configuração possam evoluir de forma controlada, esta função estabelece as seguintes atividades: </a:t>
            </a:r>
          </a:p>
          <a:p>
            <a:pPr marL="742950" marR="0" lvl="1" indent="-285750" algn="l" rtl="0">
              <a:spcBef>
                <a:spcPts val="360"/>
              </a:spcBef>
              <a:spcAft>
                <a:spcPts val="0"/>
              </a:spcAft>
              <a:buClr>
                <a:schemeClr val="dk1"/>
              </a:buClr>
              <a:buSzPct val="100000"/>
              <a:buFont typeface="Arial"/>
              <a:buChar char="–"/>
            </a:pPr>
            <a:r>
              <a:rPr lang="pt-BR" sz="1800" b="0" i="0" u="none" strike="noStrike" cap="none" baseline="0">
                <a:solidFill>
                  <a:schemeClr val="dk1"/>
                </a:solidFill>
                <a:latin typeface="Calibri"/>
                <a:ea typeface="Calibri"/>
                <a:cs typeface="Calibri"/>
                <a:sym typeface="Calibri"/>
              </a:rPr>
              <a:t>(1) Solicitação de Mudança (SM)</a:t>
            </a:r>
          </a:p>
          <a:p>
            <a:pPr marL="742950" marR="0" lvl="1" indent="-285750" algn="l" rtl="0">
              <a:spcBef>
                <a:spcPts val="360"/>
              </a:spcBef>
              <a:spcAft>
                <a:spcPts val="0"/>
              </a:spcAft>
              <a:buClr>
                <a:schemeClr val="dk1"/>
              </a:buClr>
              <a:buSzPct val="100000"/>
              <a:buFont typeface="Arial"/>
              <a:buChar char="–"/>
            </a:pPr>
            <a:r>
              <a:rPr lang="pt-BR" sz="1800" b="0" i="0" u="none" strike="noStrike" cap="none" baseline="0">
                <a:solidFill>
                  <a:schemeClr val="dk1"/>
                </a:solidFill>
                <a:latin typeface="Calibri"/>
                <a:ea typeface="Calibri"/>
                <a:cs typeface="Calibri"/>
                <a:sym typeface="Calibri"/>
              </a:rPr>
              <a:t>(2) classificação da modificação, que estabelece a prioridade da solicitação em relação às demais solicitações efetuadas anteriormente; </a:t>
            </a:r>
          </a:p>
          <a:p>
            <a:pPr marL="742950" marR="0" lvl="1" indent="-285750" algn="l" rtl="0">
              <a:spcBef>
                <a:spcPts val="360"/>
              </a:spcBef>
              <a:spcAft>
                <a:spcPts val="0"/>
              </a:spcAft>
              <a:buClr>
                <a:schemeClr val="dk1"/>
              </a:buClr>
              <a:buSzPct val="100000"/>
              <a:buFont typeface="Arial"/>
              <a:buChar char="–"/>
            </a:pPr>
            <a:r>
              <a:rPr lang="pt-BR" sz="1800" b="0" i="0" u="none" strike="noStrike" cap="none" baseline="0">
                <a:solidFill>
                  <a:schemeClr val="dk1"/>
                </a:solidFill>
                <a:latin typeface="Calibri"/>
                <a:ea typeface="Calibri"/>
                <a:cs typeface="Calibri"/>
                <a:sym typeface="Calibri"/>
              </a:rPr>
              <a:t>(3) análise de impacto</a:t>
            </a:r>
          </a:p>
          <a:p>
            <a:pPr marL="742950" marR="0" lvl="1" indent="-285750" algn="l" rtl="0">
              <a:spcBef>
                <a:spcPts val="360"/>
              </a:spcBef>
              <a:spcAft>
                <a:spcPts val="0"/>
              </a:spcAft>
              <a:buClr>
                <a:schemeClr val="dk1"/>
              </a:buClr>
              <a:buSzPct val="100000"/>
              <a:buFont typeface="Arial"/>
              <a:buChar char="–"/>
            </a:pPr>
            <a:r>
              <a:rPr lang="pt-BR" sz="1800" b="0" i="0" u="none" strike="noStrike" cap="none" baseline="0">
                <a:solidFill>
                  <a:schemeClr val="dk1"/>
                </a:solidFill>
                <a:latin typeface="Calibri"/>
                <a:ea typeface="Calibri"/>
                <a:cs typeface="Calibri"/>
                <a:sym typeface="Calibri"/>
              </a:rPr>
              <a:t>(4) avaliação da modificação pelo Comitê de Controle da Configuração (CCC), que estabelece se a modificação será implementada, rejeitada ou postergada, em função do laudo fornecido pela análise de impacto da modificação; </a:t>
            </a:r>
          </a:p>
          <a:p>
            <a:pPr marL="742950" marR="0" lvl="1" indent="-285750" algn="l" rtl="0">
              <a:spcBef>
                <a:spcPts val="360"/>
              </a:spcBef>
              <a:spcAft>
                <a:spcPts val="0"/>
              </a:spcAft>
              <a:buClr>
                <a:schemeClr val="dk1"/>
              </a:buClr>
              <a:buSzPct val="100000"/>
              <a:buFont typeface="Arial"/>
              <a:buChar char="–"/>
            </a:pPr>
            <a:r>
              <a:rPr lang="pt-BR" sz="1800" b="0" i="0" u="none" strike="noStrike" cap="none" baseline="0">
                <a:solidFill>
                  <a:schemeClr val="dk1"/>
                </a:solidFill>
                <a:latin typeface="Calibri"/>
                <a:ea typeface="Calibri"/>
                <a:cs typeface="Calibri"/>
                <a:sym typeface="Calibri"/>
              </a:rPr>
              <a:t>(5) implementação da modificação</a:t>
            </a:r>
          </a:p>
          <a:p>
            <a:pPr marL="742950" marR="0" lvl="1" indent="-285750" algn="l" rtl="0">
              <a:spcBef>
                <a:spcPts val="360"/>
              </a:spcBef>
              <a:spcAft>
                <a:spcPts val="0"/>
              </a:spcAft>
              <a:buClr>
                <a:schemeClr val="dk1"/>
              </a:buClr>
              <a:buSzPct val="100000"/>
              <a:buFont typeface="Arial"/>
              <a:buChar char="–"/>
            </a:pPr>
            <a:r>
              <a:rPr lang="pt-BR" sz="1800" b="0" i="0" u="none" strike="noStrike" cap="none" baseline="0">
                <a:solidFill>
                  <a:schemeClr val="dk1"/>
                </a:solidFill>
                <a:latin typeface="Calibri"/>
                <a:ea typeface="Calibri"/>
                <a:cs typeface="Calibri"/>
                <a:sym typeface="Calibri"/>
              </a:rPr>
              <a:t>(6) verificação da modificação </a:t>
            </a:r>
          </a:p>
          <a:p>
            <a:pPr marL="742950" marR="0" lvl="1" indent="-285750" algn="l" rtl="0">
              <a:spcBef>
                <a:spcPts val="360"/>
              </a:spcBef>
              <a:spcAft>
                <a:spcPts val="0"/>
              </a:spcAft>
              <a:buClr>
                <a:schemeClr val="dk1"/>
              </a:buClr>
              <a:buSzPct val="100000"/>
              <a:buFont typeface="Arial"/>
              <a:buChar char="–"/>
            </a:pPr>
            <a:r>
              <a:rPr lang="pt-BR" sz="1800" b="0" i="0" u="none" strike="noStrike" cap="none" baseline="0">
                <a:solidFill>
                  <a:schemeClr val="dk1"/>
                </a:solidFill>
                <a:latin typeface="Calibri"/>
                <a:ea typeface="Calibri"/>
                <a:cs typeface="Calibri"/>
                <a:sym typeface="Calibri"/>
              </a:rPr>
              <a:t>(7) atualização da </a:t>
            </a:r>
            <a:r>
              <a:rPr lang="pt-BR" sz="1800" b="0" i="1" u="none" strike="noStrike" cap="none" baseline="0">
                <a:solidFill>
                  <a:schemeClr val="dk1"/>
                </a:solidFill>
                <a:latin typeface="Calibri"/>
                <a:ea typeface="Calibri"/>
                <a:cs typeface="Calibri"/>
                <a:sym typeface="Calibri"/>
              </a:rPr>
              <a:t>baseline</a:t>
            </a:r>
            <a:r>
              <a:rPr lang="pt-BR" sz="1800" b="0" i="0" u="none" strike="noStrike" cap="none" baseline="0">
                <a:solidFill>
                  <a:schemeClr val="dk1"/>
                </a:solidFill>
                <a:latin typeface="Calibri"/>
                <a:ea typeface="Calibri"/>
                <a:cs typeface="Calibri"/>
                <a:sym typeface="Calibri"/>
              </a:rPr>
              <a:t>.</a:t>
            </a:r>
          </a:p>
          <a:p>
            <a:pPr marL="742950" marR="0" lvl="1" indent="-133350" algn="l" rtl="0">
              <a:spcBef>
                <a:spcPts val="480"/>
              </a:spcBef>
              <a:spcAft>
                <a:spcPts val="0"/>
              </a:spcAft>
              <a:buClr>
                <a:schemeClr val="dk1"/>
              </a:buClr>
              <a:buFont typeface="Arial"/>
              <a:buNone/>
            </a:pPr>
            <a:endParaRPr sz="24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309" name="Shape 30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3200" b="1" i="0" u="none" strike="noStrike" cap="none" baseline="0">
                <a:solidFill>
                  <a:schemeClr val="dk1"/>
                </a:solidFill>
                <a:latin typeface="Calibri"/>
                <a:ea typeface="Calibri"/>
                <a:cs typeface="Calibri"/>
                <a:sym typeface="Calibri"/>
              </a:rPr>
              <a:t>Contabilização da situação da configuração</a:t>
            </a:r>
            <a:r>
              <a:rPr lang="pt-BR" sz="3200" b="0" i="0" u="none" strike="noStrike" cap="none" baseline="0">
                <a:solidFill>
                  <a:schemeClr val="dk1"/>
                </a:solidFill>
                <a:latin typeface="Calibri"/>
                <a:ea typeface="Calibri"/>
                <a:cs typeface="Calibri"/>
                <a:sym typeface="Calibri"/>
              </a:rPr>
              <a:t> visa: </a:t>
            </a:r>
          </a:p>
          <a:p>
            <a:pPr marL="742950" marR="0" lvl="1" indent="-285750" algn="l" rtl="0">
              <a:spcBef>
                <a:spcPts val="560"/>
              </a:spcBef>
              <a:spcAft>
                <a:spcPts val="0"/>
              </a:spcAft>
              <a:buClr>
                <a:schemeClr val="dk1"/>
              </a:buClr>
              <a:buSzPct val="100000"/>
              <a:buFont typeface="Arial"/>
              <a:buChar char="–"/>
            </a:pPr>
            <a:r>
              <a:rPr lang="pt-BR" sz="2800" b="0" i="0" u="none" strike="noStrike" cap="none" baseline="0">
                <a:solidFill>
                  <a:schemeClr val="dk1"/>
                </a:solidFill>
                <a:latin typeface="Calibri"/>
                <a:ea typeface="Calibri"/>
                <a:cs typeface="Calibri"/>
                <a:sym typeface="Calibri"/>
              </a:rPr>
              <a:t>(1) armazenar as informações geradas pelas demais funções; e </a:t>
            </a:r>
          </a:p>
          <a:p>
            <a:pPr marL="742950" marR="0" lvl="1" indent="-285750" algn="l" rtl="0">
              <a:spcBef>
                <a:spcPts val="560"/>
              </a:spcBef>
              <a:spcAft>
                <a:spcPts val="0"/>
              </a:spcAft>
              <a:buClr>
                <a:schemeClr val="dk1"/>
              </a:buClr>
              <a:buSzPct val="100000"/>
              <a:buFont typeface="Arial"/>
              <a:buChar char="–"/>
            </a:pPr>
            <a:r>
              <a:rPr lang="pt-BR" sz="2800" b="0" i="0" u="none" strike="noStrike" cap="none" baseline="0">
                <a:solidFill>
                  <a:schemeClr val="dk1"/>
                </a:solidFill>
                <a:latin typeface="Calibri"/>
                <a:ea typeface="Calibri"/>
                <a:cs typeface="Calibri"/>
                <a:sym typeface="Calibri"/>
              </a:rPr>
              <a:t>(2) permitir que essas informações possam ser acessadas em função de necessidades específicas. </a:t>
            </a:r>
            <a:r>
              <a:rPr lang="pt-BR" sz="2800" b="0" i="0" u="none" strike="noStrike" cap="none" baseline="0">
                <a:solidFill>
                  <a:srgbClr val="00B050"/>
                </a:solidFill>
                <a:latin typeface="Calibri"/>
                <a:ea typeface="Calibri"/>
                <a:cs typeface="Calibri"/>
                <a:sym typeface="Calibri"/>
              </a:rPr>
              <a:t>Essas necessidades específicas abrangem o uso de medições para a melhoria do processo, a estimativa de custos futuros e a geração de relatórios gerenciais.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Shape 31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pt-BR" sz="4400" b="0" i="0" u="none" strike="noStrike" cap="none" baseline="0">
                <a:solidFill>
                  <a:schemeClr val="dk1"/>
                </a:solidFill>
                <a:latin typeface="Calibri"/>
                <a:ea typeface="Calibri"/>
                <a:cs typeface="Calibri"/>
                <a:sym typeface="Calibri"/>
              </a:rPr>
              <a:t>Gerenciamento de Configuração</a:t>
            </a:r>
          </a:p>
        </p:txBody>
      </p:sp>
      <p:sp>
        <p:nvSpPr>
          <p:cNvPr id="315" name="Shape 31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pt-BR" sz="2800" b="1" i="0" u="none" strike="noStrike" cap="none" baseline="0">
                <a:solidFill>
                  <a:schemeClr val="dk1"/>
                </a:solidFill>
                <a:latin typeface="Calibri"/>
                <a:ea typeface="Calibri"/>
                <a:cs typeface="Calibri"/>
                <a:sym typeface="Calibri"/>
              </a:rPr>
              <a:t>Avaliação e revisão da configuração</a:t>
            </a:r>
            <a:r>
              <a:rPr lang="pt-BR" sz="2800" b="0" i="0" u="none" strike="noStrike" cap="none" baseline="0">
                <a:solidFill>
                  <a:schemeClr val="dk1"/>
                </a:solidFill>
                <a:latin typeface="Calibri"/>
                <a:ea typeface="Calibri"/>
                <a:cs typeface="Calibri"/>
                <a:sym typeface="Calibri"/>
              </a:rPr>
              <a:t>: ocorre quando a </a:t>
            </a:r>
            <a:r>
              <a:rPr lang="pt-BR" sz="2800" b="0" i="1" u="none" strike="noStrike" cap="none" baseline="0">
                <a:solidFill>
                  <a:schemeClr val="dk1"/>
                </a:solidFill>
                <a:latin typeface="Calibri"/>
                <a:ea typeface="Calibri"/>
                <a:cs typeface="Calibri"/>
                <a:sym typeface="Calibri"/>
              </a:rPr>
              <a:t>baseline</a:t>
            </a:r>
            <a:r>
              <a:rPr lang="pt-BR" sz="2800" b="0" i="0" u="none" strike="noStrike" cap="none" baseline="0">
                <a:solidFill>
                  <a:schemeClr val="dk1"/>
                </a:solidFill>
                <a:latin typeface="Calibri"/>
                <a:ea typeface="Calibri"/>
                <a:cs typeface="Calibri"/>
                <a:sym typeface="Calibri"/>
              </a:rPr>
              <a:t>, gerada na função de controle da configuração é </a:t>
            </a:r>
            <a:r>
              <a:rPr lang="pt-BR" sz="2800" b="0" i="0" u="none" strike="noStrike" cap="none" baseline="0">
                <a:solidFill>
                  <a:srgbClr val="FF0000"/>
                </a:solidFill>
                <a:latin typeface="Calibri"/>
                <a:ea typeface="Calibri"/>
                <a:cs typeface="Calibri"/>
                <a:sym typeface="Calibri"/>
              </a:rPr>
              <a:t>selecionada para ser liberada para o cliente</a:t>
            </a:r>
            <a:r>
              <a:rPr lang="pt-BR" sz="2800" b="0" i="0" u="none" strike="noStrike" cap="none" baseline="0">
                <a:solidFill>
                  <a:schemeClr val="dk1"/>
                </a:solidFill>
                <a:latin typeface="Calibri"/>
                <a:ea typeface="Calibri"/>
                <a:cs typeface="Calibri"/>
                <a:sym typeface="Calibri"/>
              </a:rPr>
              <a:t>. Suas atividades compreendem: </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(1) </a:t>
            </a:r>
            <a:r>
              <a:rPr lang="pt-BR" sz="2400" b="0" i="0" u="none" strike="noStrike" cap="none" baseline="0">
                <a:solidFill>
                  <a:srgbClr val="00B050"/>
                </a:solidFill>
                <a:latin typeface="Calibri"/>
                <a:ea typeface="Calibri"/>
                <a:cs typeface="Calibri"/>
                <a:sym typeface="Calibri"/>
              </a:rPr>
              <a:t>auditoria funcional da </a:t>
            </a:r>
            <a:r>
              <a:rPr lang="pt-BR" sz="2400" b="0" i="1" u="none" strike="noStrike" cap="none" baseline="0">
                <a:solidFill>
                  <a:srgbClr val="00B050"/>
                </a:solidFill>
                <a:latin typeface="Calibri"/>
                <a:ea typeface="Calibri"/>
                <a:cs typeface="Calibri"/>
                <a:sym typeface="Calibri"/>
              </a:rPr>
              <a:t>baseline</a:t>
            </a:r>
            <a:r>
              <a:rPr lang="pt-BR" sz="2400" b="0" i="0" u="none" strike="noStrike" cap="none" baseline="0">
                <a:solidFill>
                  <a:schemeClr val="dk1"/>
                </a:solidFill>
                <a:latin typeface="Calibri"/>
                <a:ea typeface="Calibri"/>
                <a:cs typeface="Calibri"/>
                <a:sym typeface="Calibri"/>
              </a:rPr>
              <a:t>, via revisão dos planos, dados, metodologia e resultados dos testes, assegurando que ela cumpra corretamente o que foi especificado; e </a:t>
            </a:r>
          </a:p>
          <a:p>
            <a:pPr marL="742950" marR="0" lvl="1" indent="-285750" algn="l" rtl="0">
              <a:spcBef>
                <a:spcPts val="480"/>
              </a:spcBef>
              <a:spcAft>
                <a:spcPts val="0"/>
              </a:spcAft>
              <a:buClr>
                <a:schemeClr val="dk1"/>
              </a:buClr>
              <a:buSzPct val="100000"/>
              <a:buFont typeface="Arial"/>
              <a:buChar char="–"/>
            </a:pPr>
            <a:r>
              <a:rPr lang="pt-BR" sz="2400" b="0" i="0" u="none" strike="noStrike" cap="none" baseline="0">
                <a:solidFill>
                  <a:schemeClr val="dk1"/>
                </a:solidFill>
                <a:latin typeface="Calibri"/>
                <a:ea typeface="Calibri"/>
                <a:cs typeface="Calibri"/>
                <a:sym typeface="Calibri"/>
              </a:rPr>
              <a:t>(2) </a:t>
            </a:r>
            <a:r>
              <a:rPr lang="pt-BR" sz="2400" b="0" i="0" u="none" strike="noStrike" cap="none" baseline="0">
                <a:solidFill>
                  <a:srgbClr val="00B050"/>
                </a:solidFill>
                <a:latin typeface="Calibri"/>
                <a:ea typeface="Calibri"/>
                <a:cs typeface="Calibri"/>
                <a:sym typeface="Calibri"/>
              </a:rPr>
              <a:t>auditoria física da </a:t>
            </a:r>
            <a:r>
              <a:rPr lang="pt-BR" sz="2400" b="0" i="1" u="none" strike="noStrike" cap="none" baseline="0">
                <a:solidFill>
                  <a:srgbClr val="00B050"/>
                </a:solidFill>
                <a:latin typeface="Calibri"/>
                <a:ea typeface="Calibri"/>
                <a:cs typeface="Calibri"/>
                <a:sym typeface="Calibri"/>
              </a:rPr>
              <a:t>baseline</a:t>
            </a:r>
            <a:r>
              <a:rPr lang="pt-BR" sz="2400" b="0" i="0" u="none" strike="noStrike" cap="none" baseline="0">
                <a:solidFill>
                  <a:schemeClr val="dk1"/>
                </a:solidFill>
                <a:latin typeface="Calibri"/>
                <a:ea typeface="Calibri"/>
                <a:cs typeface="Calibri"/>
                <a:sym typeface="Calibri"/>
              </a:rPr>
              <a:t>, com o objetivo de certificar que ela é completa em relação ao que</a:t>
            </a:r>
            <a:r>
              <a:rPr lang="pt-BR" sz="2400" b="0" i="1" u="none" strike="noStrike" cap="none" baseline="0">
                <a:solidFill>
                  <a:schemeClr val="dk1"/>
                </a:solidFill>
                <a:latin typeface="Calibri"/>
                <a:ea typeface="Calibri"/>
                <a:cs typeface="Calibri"/>
                <a:sym typeface="Calibri"/>
              </a:rPr>
              <a:t> </a:t>
            </a:r>
            <a:r>
              <a:rPr lang="pt-BR" sz="2400" b="0" i="0" u="none" strike="noStrike" cap="none" baseline="0">
                <a:solidFill>
                  <a:schemeClr val="dk1"/>
                </a:solidFill>
                <a:latin typeface="Calibri"/>
                <a:ea typeface="Calibri"/>
                <a:cs typeface="Calibri"/>
                <a:sym typeface="Calibri"/>
              </a:rPr>
              <a:t>foi acertado em cláusulas contratuais. </a:t>
            </a:r>
          </a:p>
        </p:txBody>
      </p:sp>
    </p:spTree>
  </p:cSld>
  <p:clrMapOvr>
    <a:masterClrMapping/>
  </p:clrMapOvr>
  <p:transition spd="slow">
    <p:cut/>
  </p:transition>
</p:sld>
</file>

<file path=ppt/theme/theme1.xml><?xml version="1.0" encoding="utf-8"?>
<a:theme xmlns:a="http://schemas.openxmlformats.org/drawingml/2006/main" name="Personalizar design">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Personalizar design">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1669</Words>
  <Application>Microsoft Office PowerPoint</Application>
  <PresentationFormat>Apresentação na tela (4:3)</PresentationFormat>
  <Paragraphs>134</Paragraphs>
  <Slides>21</Slides>
  <Notes>21</Notes>
  <HiddenSlides>0</HiddenSlides>
  <MMClips>0</MMClips>
  <ScaleCrop>false</ScaleCrop>
  <HeadingPairs>
    <vt:vector size="4" baseType="variant">
      <vt:variant>
        <vt:lpstr>Tema</vt:lpstr>
      </vt:variant>
      <vt:variant>
        <vt:i4>2</vt:i4>
      </vt:variant>
      <vt:variant>
        <vt:lpstr>Títulos de slides</vt:lpstr>
      </vt:variant>
      <vt:variant>
        <vt:i4>21</vt:i4>
      </vt:variant>
    </vt:vector>
  </HeadingPairs>
  <TitlesOfParts>
    <vt:vector size="23" baseType="lpstr">
      <vt:lpstr>Personalizar design</vt:lpstr>
      <vt:lpstr>2_Personalizar design</vt:lpstr>
      <vt:lpstr>Gerenciamento de Configuração</vt:lpstr>
      <vt:lpstr>Gerenciamento de Configuração</vt:lpstr>
      <vt:lpstr>Gerenciamento de Configuração</vt:lpstr>
      <vt:lpstr>Cadastro de um equipamento</vt:lpstr>
      <vt:lpstr>Gerenciamento de Configuração</vt:lpstr>
      <vt:lpstr>Gerenciamento de Configuração</vt:lpstr>
      <vt:lpstr>Gerenciamento de Configuração</vt:lpstr>
      <vt:lpstr>Gerenciamento de Configuração</vt:lpstr>
      <vt:lpstr>Gerenciamento de Configuração</vt:lpstr>
      <vt:lpstr>Gerenciamento de Configuração</vt:lpstr>
      <vt:lpstr>Gerenciamento de Configuração</vt:lpstr>
      <vt:lpstr>Gerenciamento de Configuração</vt:lpstr>
      <vt:lpstr>Gerenciamento de Configuração</vt:lpstr>
      <vt:lpstr>Gerenciamento de Configuração</vt:lpstr>
      <vt:lpstr>Gerenciamento de Configuração</vt:lpstr>
      <vt:lpstr>Gerenciamento de Configuração</vt:lpstr>
      <vt:lpstr>Gerenciamento de Configuração</vt:lpstr>
      <vt:lpstr>Gerenciamento de Configuração</vt:lpstr>
      <vt:lpstr>Gerenciamento de Configuração(COBIT)</vt:lpstr>
      <vt:lpstr>Gerenciamento de Configuração (COBIT)</vt:lpstr>
      <vt:lpstr>Bibliografia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Gerenciamento de Configuração</dc:title>
  <cp:lastModifiedBy>asus</cp:lastModifiedBy>
  <cp:revision>1</cp:revision>
  <dcterms:modified xsi:type="dcterms:W3CDTF">2015-03-26T21:53:43Z</dcterms:modified>
</cp:coreProperties>
</file>